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67" r:id="rId6"/>
    <p:sldMasterId id="2147483682" r:id="rId7"/>
    <p:sldMasterId id="2147483700" r:id="rId8"/>
    <p:sldMasterId id="2147483719" r:id="rId9"/>
  </p:sldMasterIdLst>
  <p:notesMasterIdLst>
    <p:notesMasterId r:id="rId46"/>
  </p:notesMasterIdLst>
  <p:handoutMasterIdLst>
    <p:handoutMasterId r:id="rId47"/>
  </p:handoutMasterIdLst>
  <p:sldIdLst>
    <p:sldId id="2623" r:id="rId10"/>
    <p:sldId id="2687" r:id="rId11"/>
    <p:sldId id="2733" r:id="rId12"/>
    <p:sldId id="2745" r:id="rId13"/>
    <p:sldId id="2741" r:id="rId14"/>
    <p:sldId id="2751" r:id="rId15"/>
    <p:sldId id="2742" r:id="rId16"/>
    <p:sldId id="2693" r:id="rId17"/>
    <p:sldId id="2716" r:id="rId18"/>
    <p:sldId id="2735" r:id="rId19"/>
    <p:sldId id="2714" r:id="rId20"/>
    <p:sldId id="2715" r:id="rId21"/>
    <p:sldId id="2736" r:id="rId22"/>
    <p:sldId id="2717" r:id="rId23"/>
    <p:sldId id="2737" r:id="rId24"/>
    <p:sldId id="2718" r:id="rId25"/>
    <p:sldId id="2720" r:id="rId26"/>
    <p:sldId id="2730" r:id="rId27"/>
    <p:sldId id="2732" r:id="rId28"/>
    <p:sldId id="2729" r:id="rId29"/>
    <p:sldId id="2740" r:id="rId30"/>
    <p:sldId id="2731" r:id="rId31"/>
    <p:sldId id="2739" r:id="rId32"/>
    <p:sldId id="2721" r:id="rId33"/>
    <p:sldId id="2722" r:id="rId34"/>
    <p:sldId id="2723" r:id="rId35"/>
    <p:sldId id="2724" r:id="rId36"/>
    <p:sldId id="2725" r:id="rId37"/>
    <p:sldId id="2726" r:id="rId38"/>
    <p:sldId id="2727" r:id="rId39"/>
    <p:sldId id="2749" r:id="rId40"/>
    <p:sldId id="2728" r:id="rId41"/>
    <p:sldId id="2719" r:id="rId42"/>
    <p:sldId id="2743" r:id="rId43"/>
    <p:sldId id="2747" r:id="rId44"/>
    <p:sldId id="274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B769EFDF-8EBB-4781-91CE-CCFBB523CEE1}">
          <p14:sldIdLst>
            <p14:sldId id="2623"/>
            <p14:sldId id="2687"/>
          </p14:sldIdLst>
        </p14:section>
        <p14:section name="Content Slides" id="{3E412C49-7621-4A81-8634-46E8204630DB}">
          <p14:sldIdLst>
            <p14:sldId id="2733"/>
            <p14:sldId id="2745"/>
            <p14:sldId id="2741"/>
            <p14:sldId id="2751"/>
            <p14:sldId id="2742"/>
            <p14:sldId id="2693"/>
            <p14:sldId id="2716"/>
            <p14:sldId id="2735"/>
            <p14:sldId id="2714"/>
            <p14:sldId id="2715"/>
            <p14:sldId id="2736"/>
            <p14:sldId id="2717"/>
            <p14:sldId id="2737"/>
            <p14:sldId id="2718"/>
            <p14:sldId id="2720"/>
            <p14:sldId id="2730"/>
            <p14:sldId id="2732"/>
            <p14:sldId id="2729"/>
            <p14:sldId id="2740"/>
            <p14:sldId id="2731"/>
            <p14:sldId id="2739"/>
            <p14:sldId id="2721"/>
            <p14:sldId id="2722"/>
            <p14:sldId id="2723"/>
            <p14:sldId id="2724"/>
            <p14:sldId id="2725"/>
            <p14:sldId id="2726"/>
            <p14:sldId id="2727"/>
            <p14:sldId id="2749"/>
            <p14:sldId id="2728"/>
            <p14:sldId id="2719"/>
            <p14:sldId id="2743"/>
            <p14:sldId id="2747"/>
            <p14:sldId id="274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5A22D-423C-479B-917C-D3A8734D726D}" v="36" dt="2023-04-19T07:21:23.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78"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Thakare" userId="68f7e76e-67f4-4361-95e2-77788d9a3de6" providerId="ADAL" clId="{9DB5A22D-423C-479B-917C-D3A8734D726D}"/>
    <pc:docChg chg="custSel modMainMaster">
      <pc:chgData name="Vaibhav Thakare" userId="68f7e76e-67f4-4361-95e2-77788d9a3de6" providerId="ADAL" clId="{9DB5A22D-423C-479B-917C-D3A8734D726D}" dt="2023-04-19T07:21:23.121" v="101"/>
      <pc:docMkLst>
        <pc:docMk/>
      </pc:docMkLst>
      <pc:sldMasterChg chg="modSldLayout">
        <pc:chgData name="Vaibhav Thakare" userId="68f7e76e-67f4-4361-95e2-77788d9a3de6" providerId="ADAL" clId="{9DB5A22D-423C-479B-917C-D3A8734D726D}" dt="2023-04-19T07:18:13.688" v="37"/>
        <pc:sldMasterMkLst>
          <pc:docMk/>
          <pc:sldMasterMk cId="3085500737" sldId="2147483648"/>
        </pc:sldMasterMkLst>
        <pc:sldLayoutChg chg="addSp delSp modSp mod">
          <pc:chgData name="Vaibhav Thakare" userId="68f7e76e-67f4-4361-95e2-77788d9a3de6" providerId="ADAL" clId="{9DB5A22D-423C-479B-917C-D3A8734D726D}" dt="2023-04-19T07:17:21.778" v="22" actId="552"/>
          <pc:sldLayoutMkLst>
            <pc:docMk/>
            <pc:sldMasterMk cId="3085500737" sldId="2147483648"/>
            <pc:sldLayoutMk cId="2404281557" sldId="2147483661"/>
          </pc:sldLayoutMkLst>
          <pc:spChg chg="mod">
            <ac:chgData name="Vaibhav Thakare" userId="68f7e76e-67f4-4361-95e2-77788d9a3de6" providerId="ADAL" clId="{9DB5A22D-423C-479B-917C-D3A8734D726D}" dt="2023-04-19T07:17:21.778" v="22" actId="552"/>
            <ac:spMkLst>
              <pc:docMk/>
              <pc:sldMasterMk cId="3085500737" sldId="2147483648"/>
              <pc:sldLayoutMk cId="2404281557" sldId="2147483661"/>
              <ac:spMk id="15" creationId="{CE173DC7-55C1-425F-BBB8-6784CBE9135C}"/>
            </ac:spMkLst>
          </pc:spChg>
          <pc:grpChg chg="del">
            <ac:chgData name="Vaibhav Thakare" userId="68f7e76e-67f4-4361-95e2-77788d9a3de6" providerId="ADAL" clId="{9DB5A22D-423C-479B-917C-D3A8734D726D}" dt="2023-04-19T07:17:16.423" v="21" actId="478"/>
            <ac:grpSpMkLst>
              <pc:docMk/>
              <pc:sldMasterMk cId="3085500737" sldId="2147483648"/>
              <pc:sldLayoutMk cId="2404281557" sldId="2147483661"/>
              <ac:grpSpMk id="3" creationId="{72B8409E-1520-4A7C-820B-9544EF8DC91F}"/>
            </ac:grpSpMkLst>
          </pc:grpChg>
          <pc:picChg chg="add mod">
            <ac:chgData name="Vaibhav Thakare" userId="68f7e76e-67f4-4361-95e2-77788d9a3de6" providerId="ADAL" clId="{9DB5A22D-423C-479B-917C-D3A8734D726D}" dt="2023-04-19T07:17:21.778" v="22" actId="552"/>
            <ac:picMkLst>
              <pc:docMk/>
              <pc:sldMasterMk cId="3085500737" sldId="2147483648"/>
              <pc:sldLayoutMk cId="2404281557" sldId="2147483661"/>
              <ac:picMk id="2" creationId="{1DF41910-DF6A-5F72-23CE-FF59BE315241}"/>
            </ac:picMkLst>
          </pc:picChg>
        </pc:sldLayoutChg>
        <pc:sldLayoutChg chg="addSp delSp modSp mod">
          <pc:chgData name="Vaibhav Thakare" userId="68f7e76e-67f4-4361-95e2-77788d9a3de6" providerId="ADAL" clId="{9DB5A22D-423C-479B-917C-D3A8734D726D}" dt="2023-04-19T07:17:09.810" v="18"/>
          <pc:sldLayoutMkLst>
            <pc:docMk/>
            <pc:sldMasterMk cId="3085500737" sldId="2147483648"/>
            <pc:sldLayoutMk cId="182379470" sldId="2147483737"/>
          </pc:sldLayoutMkLst>
          <pc:grpChg chg="del">
            <ac:chgData name="Vaibhav Thakare" userId="68f7e76e-67f4-4361-95e2-77788d9a3de6" providerId="ADAL" clId="{9DB5A22D-423C-479B-917C-D3A8734D726D}" dt="2023-04-19T07:16:58.891" v="15" actId="478"/>
            <ac:grpSpMkLst>
              <pc:docMk/>
              <pc:sldMasterMk cId="3085500737" sldId="2147483648"/>
              <pc:sldLayoutMk cId="182379470" sldId="2147483737"/>
              <ac:grpSpMk id="13" creationId="{7CEE0167-0407-4F3E-BD8F-6E6D90698E27}"/>
            </ac:grpSpMkLst>
          </pc:grpChg>
          <pc:picChg chg="add del mod">
            <ac:chgData name="Vaibhav Thakare" userId="68f7e76e-67f4-4361-95e2-77788d9a3de6" providerId="ADAL" clId="{9DB5A22D-423C-479B-917C-D3A8734D726D}" dt="2023-04-19T07:16:09.186" v="3" actId="478"/>
            <ac:picMkLst>
              <pc:docMk/>
              <pc:sldMasterMk cId="3085500737" sldId="2147483648"/>
              <pc:sldLayoutMk cId="182379470" sldId="2147483737"/>
              <ac:picMk id="3" creationId="{C030070F-2C47-61DD-4EB4-E33B8AD8298A}"/>
            </ac:picMkLst>
          </pc:picChg>
          <pc:picChg chg="add del mod">
            <ac:chgData name="Vaibhav Thakare" userId="68f7e76e-67f4-4361-95e2-77788d9a3de6" providerId="ADAL" clId="{9DB5A22D-423C-479B-917C-D3A8734D726D}" dt="2023-04-19T07:16:57.679" v="14" actId="21"/>
            <ac:picMkLst>
              <pc:docMk/>
              <pc:sldMasterMk cId="3085500737" sldId="2147483648"/>
              <pc:sldLayoutMk cId="182379470" sldId="2147483737"/>
              <ac:picMk id="5" creationId="{5B6B156E-2341-DD39-79DD-8A73688B54FE}"/>
            </ac:picMkLst>
          </pc:picChg>
          <pc:picChg chg="add del mod">
            <ac:chgData name="Vaibhav Thakare" userId="68f7e76e-67f4-4361-95e2-77788d9a3de6" providerId="ADAL" clId="{9DB5A22D-423C-479B-917C-D3A8734D726D}" dt="2023-04-19T07:17:09.810" v="18"/>
            <ac:picMkLst>
              <pc:docMk/>
              <pc:sldMasterMk cId="3085500737" sldId="2147483648"/>
              <pc:sldLayoutMk cId="182379470" sldId="2147483737"/>
              <ac:picMk id="6" creationId="{27613669-51BA-E260-DA5E-A2E2ABC0069E}"/>
            </ac:picMkLst>
          </pc:picChg>
        </pc:sldLayoutChg>
        <pc:sldLayoutChg chg="addSp delSp modSp mod">
          <pc:chgData name="Vaibhav Thakare" userId="68f7e76e-67f4-4361-95e2-77788d9a3de6" providerId="ADAL" clId="{9DB5A22D-423C-479B-917C-D3A8734D726D}" dt="2023-04-19T07:17:48.343" v="29" actId="552"/>
          <pc:sldLayoutMkLst>
            <pc:docMk/>
            <pc:sldMasterMk cId="3085500737" sldId="2147483648"/>
            <pc:sldLayoutMk cId="576682449" sldId="2147483740"/>
          </pc:sldLayoutMkLst>
          <pc:spChg chg="mod">
            <ac:chgData name="Vaibhav Thakare" userId="68f7e76e-67f4-4361-95e2-77788d9a3de6" providerId="ADAL" clId="{9DB5A22D-423C-479B-917C-D3A8734D726D}" dt="2023-04-19T07:17:48.343" v="29" actId="552"/>
            <ac:spMkLst>
              <pc:docMk/>
              <pc:sldMasterMk cId="3085500737" sldId="2147483648"/>
              <pc:sldLayoutMk cId="576682449" sldId="2147483740"/>
              <ac:spMk id="11" creationId="{FFFD6B77-FB87-4A01-AF89-E7EE9C02B99B}"/>
            </ac:spMkLst>
          </pc:spChg>
          <pc:grpChg chg="del">
            <ac:chgData name="Vaibhav Thakare" userId="68f7e76e-67f4-4361-95e2-77788d9a3de6" providerId="ADAL" clId="{9DB5A22D-423C-479B-917C-D3A8734D726D}" dt="2023-04-19T07:17:37.847" v="26" actId="478"/>
            <ac:grpSpMkLst>
              <pc:docMk/>
              <pc:sldMasterMk cId="3085500737" sldId="2147483648"/>
              <pc:sldLayoutMk cId="576682449" sldId="2147483740"/>
              <ac:grpSpMk id="13" creationId="{7CEE0167-0407-4F3E-BD8F-6E6D90698E27}"/>
            </ac:grpSpMkLst>
          </pc:grpChg>
          <pc:picChg chg="add mod">
            <ac:chgData name="Vaibhav Thakare" userId="68f7e76e-67f4-4361-95e2-77788d9a3de6" providerId="ADAL" clId="{9DB5A22D-423C-479B-917C-D3A8734D726D}" dt="2023-04-19T07:17:48.343" v="29" actId="552"/>
            <ac:picMkLst>
              <pc:docMk/>
              <pc:sldMasterMk cId="3085500737" sldId="2147483648"/>
              <pc:sldLayoutMk cId="576682449" sldId="2147483740"/>
              <ac:picMk id="2" creationId="{955A1FFC-2C4A-B82E-C628-753EE87F1725}"/>
            </ac:picMkLst>
          </pc:picChg>
        </pc:sldLayoutChg>
        <pc:sldLayoutChg chg="addSp delSp modSp mod">
          <pc:chgData name="Vaibhav Thakare" userId="68f7e76e-67f4-4361-95e2-77788d9a3de6" providerId="ADAL" clId="{9DB5A22D-423C-479B-917C-D3A8734D726D}" dt="2023-04-19T07:17:32.691" v="25" actId="552"/>
          <pc:sldLayoutMkLst>
            <pc:docMk/>
            <pc:sldMasterMk cId="3085500737" sldId="2147483648"/>
            <pc:sldLayoutMk cId="2870086672" sldId="2147483744"/>
          </pc:sldLayoutMkLst>
          <pc:spChg chg="mod">
            <ac:chgData name="Vaibhav Thakare" userId="68f7e76e-67f4-4361-95e2-77788d9a3de6" providerId="ADAL" clId="{9DB5A22D-423C-479B-917C-D3A8734D726D}" dt="2023-04-19T07:17:32.691" v="25" actId="552"/>
            <ac:spMkLst>
              <pc:docMk/>
              <pc:sldMasterMk cId="3085500737" sldId="2147483648"/>
              <pc:sldLayoutMk cId="2870086672" sldId="2147483744"/>
              <ac:spMk id="20" creationId="{E86E316C-A09A-4D3D-A387-093CEFDCA57B}"/>
            </ac:spMkLst>
          </pc:spChg>
          <pc:grpChg chg="del">
            <ac:chgData name="Vaibhav Thakare" userId="68f7e76e-67f4-4361-95e2-77788d9a3de6" providerId="ADAL" clId="{9DB5A22D-423C-479B-917C-D3A8734D726D}" dt="2023-04-19T07:17:28.140" v="23" actId="478"/>
            <ac:grpSpMkLst>
              <pc:docMk/>
              <pc:sldMasterMk cId="3085500737" sldId="2147483648"/>
              <pc:sldLayoutMk cId="2870086672" sldId="2147483744"/>
              <ac:grpSpMk id="3" creationId="{72B8409E-1520-4A7C-820B-9544EF8DC91F}"/>
            </ac:grpSpMkLst>
          </pc:grpChg>
          <pc:picChg chg="add mod">
            <ac:chgData name="Vaibhav Thakare" userId="68f7e76e-67f4-4361-95e2-77788d9a3de6" providerId="ADAL" clId="{9DB5A22D-423C-479B-917C-D3A8734D726D}" dt="2023-04-19T07:17:32.691" v="25" actId="552"/>
            <ac:picMkLst>
              <pc:docMk/>
              <pc:sldMasterMk cId="3085500737" sldId="2147483648"/>
              <pc:sldLayoutMk cId="2870086672" sldId="2147483744"/>
              <ac:picMk id="2" creationId="{8A796E59-5571-0D57-07F4-B9A6DC7330AB}"/>
            </ac:picMkLst>
          </pc:picChg>
        </pc:sldLayoutChg>
        <pc:sldLayoutChg chg="addSp delSp modSp mod">
          <pc:chgData name="Vaibhav Thakare" userId="68f7e76e-67f4-4361-95e2-77788d9a3de6" providerId="ADAL" clId="{9DB5A22D-423C-479B-917C-D3A8734D726D}" dt="2023-04-19T07:18:13.688" v="37"/>
          <pc:sldLayoutMkLst>
            <pc:docMk/>
            <pc:sldMasterMk cId="3085500737" sldId="2147483648"/>
            <pc:sldLayoutMk cId="4283170684" sldId="2147483746"/>
          </pc:sldLayoutMkLst>
          <pc:grpChg chg="del">
            <ac:chgData name="Vaibhav Thakare" userId="68f7e76e-67f4-4361-95e2-77788d9a3de6" providerId="ADAL" clId="{9DB5A22D-423C-479B-917C-D3A8734D726D}" dt="2023-04-19T07:18:12.802" v="36" actId="478"/>
            <ac:grpSpMkLst>
              <pc:docMk/>
              <pc:sldMasterMk cId="3085500737" sldId="2147483648"/>
              <pc:sldLayoutMk cId="4283170684" sldId="2147483746"/>
              <ac:grpSpMk id="12" creationId="{095F0E72-0AA1-48C1-8465-CF4383B0AA6C}"/>
            </ac:grpSpMkLst>
          </pc:grpChg>
          <pc:picChg chg="add del mod">
            <ac:chgData name="Vaibhav Thakare" userId="68f7e76e-67f4-4361-95e2-77788d9a3de6" providerId="ADAL" clId="{9DB5A22D-423C-479B-917C-D3A8734D726D}" dt="2023-04-19T07:18:11.559" v="35" actId="21"/>
            <ac:picMkLst>
              <pc:docMk/>
              <pc:sldMasterMk cId="3085500737" sldId="2147483648"/>
              <pc:sldLayoutMk cId="4283170684" sldId="2147483746"/>
              <ac:picMk id="2" creationId="{9AB3D994-CF3E-E6DE-9A95-D65B333607AF}"/>
            </ac:picMkLst>
          </pc:picChg>
          <pc:picChg chg="add mod">
            <ac:chgData name="Vaibhav Thakare" userId="68f7e76e-67f4-4361-95e2-77788d9a3de6" providerId="ADAL" clId="{9DB5A22D-423C-479B-917C-D3A8734D726D}" dt="2023-04-19T07:18:13.688" v="37"/>
            <ac:picMkLst>
              <pc:docMk/>
              <pc:sldMasterMk cId="3085500737" sldId="2147483648"/>
              <pc:sldLayoutMk cId="4283170684" sldId="2147483746"/>
              <ac:picMk id="3" creationId="{8D5E49A7-6877-E071-73D4-51D8A3E50358}"/>
            </ac:picMkLst>
          </pc:picChg>
        </pc:sldLayoutChg>
      </pc:sldMasterChg>
      <pc:sldMasterChg chg="modSldLayout">
        <pc:chgData name="Vaibhav Thakare" userId="68f7e76e-67f4-4361-95e2-77788d9a3de6" providerId="ADAL" clId="{9DB5A22D-423C-479B-917C-D3A8734D726D}" dt="2023-04-19T07:18:22.953" v="39"/>
        <pc:sldMasterMkLst>
          <pc:docMk/>
          <pc:sldMasterMk cId="1484784220" sldId="2147483667"/>
        </pc:sldMasterMkLst>
        <pc:sldLayoutChg chg="addSp delSp modSp mod">
          <pc:chgData name="Vaibhav Thakare" userId="68f7e76e-67f4-4361-95e2-77788d9a3de6" providerId="ADAL" clId="{9DB5A22D-423C-479B-917C-D3A8734D726D}" dt="2023-04-19T07:18:22.953" v="39"/>
          <pc:sldLayoutMkLst>
            <pc:docMk/>
            <pc:sldMasterMk cId="1484784220" sldId="2147483667"/>
            <pc:sldLayoutMk cId="3709201970" sldId="2147483668"/>
          </pc:sldLayoutMkLst>
          <pc:grpChg chg="del">
            <ac:chgData name="Vaibhav Thakare" userId="68f7e76e-67f4-4361-95e2-77788d9a3de6" providerId="ADAL" clId="{9DB5A22D-423C-479B-917C-D3A8734D726D}" dt="2023-04-19T07:18:22.168" v="38" actId="478"/>
            <ac:grpSpMkLst>
              <pc:docMk/>
              <pc:sldMasterMk cId="1484784220" sldId="2147483667"/>
              <pc:sldLayoutMk cId="3709201970" sldId="2147483668"/>
              <ac:grpSpMk id="33" creationId="{29B2BFDD-4A45-4D5C-9D83-CDB1B99A5210}"/>
            </ac:grpSpMkLst>
          </pc:grpChg>
          <pc:picChg chg="add mod">
            <ac:chgData name="Vaibhav Thakare" userId="68f7e76e-67f4-4361-95e2-77788d9a3de6" providerId="ADAL" clId="{9DB5A22D-423C-479B-917C-D3A8734D726D}" dt="2023-04-19T07:18:22.953" v="39"/>
            <ac:picMkLst>
              <pc:docMk/>
              <pc:sldMasterMk cId="1484784220" sldId="2147483667"/>
              <pc:sldLayoutMk cId="3709201970" sldId="2147483668"/>
              <ac:picMk id="2" creationId="{7050F3C3-2A3E-1313-C455-2AC739B75B96}"/>
            </ac:picMkLst>
          </pc:picChg>
        </pc:sldLayoutChg>
      </pc:sldMasterChg>
      <pc:sldMasterChg chg="modSldLayout">
        <pc:chgData name="Vaibhav Thakare" userId="68f7e76e-67f4-4361-95e2-77788d9a3de6" providerId="ADAL" clId="{9DB5A22D-423C-479B-917C-D3A8734D726D}" dt="2023-04-19T07:21:23.121" v="101"/>
        <pc:sldMasterMkLst>
          <pc:docMk/>
          <pc:sldMasterMk cId="2454121399" sldId="2147483682"/>
        </pc:sldMasterMkLst>
        <pc:sldLayoutChg chg="addSp delSp modSp mod">
          <pc:chgData name="Vaibhav Thakare" userId="68f7e76e-67f4-4361-95e2-77788d9a3de6" providerId="ADAL" clId="{9DB5A22D-423C-479B-917C-D3A8734D726D}" dt="2023-04-19T07:18:27.712" v="41"/>
          <pc:sldLayoutMkLst>
            <pc:docMk/>
            <pc:sldMasterMk cId="2454121399" sldId="2147483682"/>
            <pc:sldLayoutMk cId="1314633183" sldId="2147483683"/>
          </pc:sldLayoutMkLst>
          <pc:grpChg chg="del">
            <ac:chgData name="Vaibhav Thakare" userId="68f7e76e-67f4-4361-95e2-77788d9a3de6" providerId="ADAL" clId="{9DB5A22D-423C-479B-917C-D3A8734D726D}" dt="2023-04-19T07:18:26.847" v="40" actId="478"/>
            <ac:grpSpMkLst>
              <pc:docMk/>
              <pc:sldMasterMk cId="2454121399" sldId="2147483682"/>
              <pc:sldLayoutMk cId="1314633183" sldId="2147483683"/>
              <ac:grpSpMk id="8" creationId="{1AB6B4FC-A149-4C45-9E3E-351A06B30C70}"/>
            </ac:grpSpMkLst>
          </pc:grpChg>
          <pc:picChg chg="add mod">
            <ac:chgData name="Vaibhav Thakare" userId="68f7e76e-67f4-4361-95e2-77788d9a3de6" providerId="ADAL" clId="{9DB5A22D-423C-479B-917C-D3A8734D726D}" dt="2023-04-19T07:18:27.712" v="41"/>
            <ac:picMkLst>
              <pc:docMk/>
              <pc:sldMasterMk cId="2454121399" sldId="2147483682"/>
              <pc:sldLayoutMk cId="1314633183" sldId="2147483683"/>
              <ac:picMk id="2" creationId="{B69D8D87-CE1F-AF11-9E6C-D864E359F0C5}"/>
            </ac:picMkLst>
          </pc:picChg>
        </pc:sldLayoutChg>
        <pc:sldLayoutChg chg="addSp delSp modSp mod">
          <pc:chgData name="Vaibhav Thakare" userId="68f7e76e-67f4-4361-95e2-77788d9a3de6" providerId="ADAL" clId="{9DB5A22D-423C-479B-917C-D3A8734D726D}" dt="2023-04-19T07:18:34.520" v="45"/>
          <pc:sldLayoutMkLst>
            <pc:docMk/>
            <pc:sldMasterMk cId="2454121399" sldId="2147483682"/>
            <pc:sldLayoutMk cId="799830601" sldId="2147483694"/>
          </pc:sldLayoutMkLst>
          <pc:grpChg chg="del">
            <ac:chgData name="Vaibhav Thakare" userId="68f7e76e-67f4-4361-95e2-77788d9a3de6" providerId="ADAL" clId="{9DB5A22D-423C-479B-917C-D3A8734D726D}" dt="2023-04-19T07:18:33.495" v="44" actId="478"/>
            <ac:grpSpMkLst>
              <pc:docMk/>
              <pc:sldMasterMk cId="2454121399" sldId="2147483682"/>
              <pc:sldLayoutMk cId="799830601" sldId="2147483694"/>
              <ac:grpSpMk id="8" creationId="{1AB6B4FC-A149-4C45-9E3E-351A06B30C70}"/>
            </ac:grpSpMkLst>
          </pc:grpChg>
          <pc:picChg chg="add del mod">
            <ac:chgData name="Vaibhav Thakare" userId="68f7e76e-67f4-4361-95e2-77788d9a3de6" providerId="ADAL" clId="{9DB5A22D-423C-479B-917C-D3A8734D726D}" dt="2023-04-19T07:18:31.337" v="43"/>
            <ac:picMkLst>
              <pc:docMk/>
              <pc:sldMasterMk cId="2454121399" sldId="2147483682"/>
              <pc:sldLayoutMk cId="799830601" sldId="2147483694"/>
              <ac:picMk id="2" creationId="{BEBDB36B-2004-82A3-20B1-10000D221A03}"/>
            </ac:picMkLst>
          </pc:picChg>
          <pc:picChg chg="add mod">
            <ac:chgData name="Vaibhav Thakare" userId="68f7e76e-67f4-4361-95e2-77788d9a3de6" providerId="ADAL" clId="{9DB5A22D-423C-479B-917C-D3A8734D726D}" dt="2023-04-19T07:18:34.520" v="45"/>
            <ac:picMkLst>
              <pc:docMk/>
              <pc:sldMasterMk cId="2454121399" sldId="2147483682"/>
              <pc:sldLayoutMk cId="799830601" sldId="2147483694"/>
              <ac:picMk id="3" creationId="{4BAE663C-64D5-3B8E-93D2-CBBE6614273A}"/>
            </ac:picMkLst>
          </pc:picChg>
        </pc:sldLayoutChg>
        <pc:sldLayoutChg chg="addSp delSp modSp mod">
          <pc:chgData name="Vaibhav Thakare" userId="68f7e76e-67f4-4361-95e2-77788d9a3de6" providerId="ADAL" clId="{9DB5A22D-423C-479B-917C-D3A8734D726D}" dt="2023-04-19T07:18:40.380" v="47"/>
          <pc:sldLayoutMkLst>
            <pc:docMk/>
            <pc:sldMasterMk cId="2454121399" sldId="2147483682"/>
            <pc:sldLayoutMk cId="3302593875" sldId="2147483695"/>
          </pc:sldLayoutMkLst>
          <pc:grpChg chg="del">
            <ac:chgData name="Vaibhav Thakare" userId="68f7e76e-67f4-4361-95e2-77788d9a3de6" providerId="ADAL" clId="{9DB5A22D-423C-479B-917C-D3A8734D726D}" dt="2023-04-19T07:18:39.332" v="46" actId="478"/>
            <ac:grpSpMkLst>
              <pc:docMk/>
              <pc:sldMasterMk cId="2454121399" sldId="2147483682"/>
              <pc:sldLayoutMk cId="3302593875" sldId="2147483695"/>
              <ac:grpSpMk id="8" creationId="{1AB6B4FC-A149-4C45-9E3E-351A06B30C70}"/>
            </ac:grpSpMkLst>
          </pc:grpChg>
          <pc:picChg chg="add mod">
            <ac:chgData name="Vaibhav Thakare" userId="68f7e76e-67f4-4361-95e2-77788d9a3de6" providerId="ADAL" clId="{9DB5A22D-423C-479B-917C-D3A8734D726D}" dt="2023-04-19T07:18:40.380" v="47"/>
            <ac:picMkLst>
              <pc:docMk/>
              <pc:sldMasterMk cId="2454121399" sldId="2147483682"/>
              <pc:sldLayoutMk cId="3302593875" sldId="2147483695"/>
              <ac:picMk id="2" creationId="{B667300E-0B56-7607-31F6-67D2AFCEDA76}"/>
            </ac:picMkLst>
          </pc:picChg>
        </pc:sldLayoutChg>
        <pc:sldLayoutChg chg="addSp delSp modSp mod">
          <pc:chgData name="Vaibhav Thakare" userId="68f7e76e-67f4-4361-95e2-77788d9a3de6" providerId="ADAL" clId="{9DB5A22D-423C-479B-917C-D3A8734D726D}" dt="2023-04-19T07:18:57.757" v="50" actId="14100"/>
          <pc:sldLayoutMkLst>
            <pc:docMk/>
            <pc:sldMasterMk cId="2454121399" sldId="2147483682"/>
            <pc:sldLayoutMk cId="348220850" sldId="2147483696"/>
          </pc:sldLayoutMkLst>
          <pc:spChg chg="mod">
            <ac:chgData name="Vaibhav Thakare" userId="68f7e76e-67f4-4361-95e2-77788d9a3de6" providerId="ADAL" clId="{9DB5A22D-423C-479B-917C-D3A8734D726D}" dt="2023-04-19T07:18:57.757" v="50" actId="14100"/>
            <ac:spMkLst>
              <pc:docMk/>
              <pc:sldMasterMk cId="2454121399" sldId="2147483682"/>
              <pc:sldLayoutMk cId="348220850" sldId="2147483696"/>
              <ac:spMk id="14" creationId="{F0541745-E27C-4A05-BEDA-8C5EBBBCF5F1}"/>
            </ac:spMkLst>
          </pc:spChg>
          <pc:grpChg chg="del">
            <ac:chgData name="Vaibhav Thakare" userId="68f7e76e-67f4-4361-95e2-77788d9a3de6" providerId="ADAL" clId="{9DB5A22D-423C-479B-917C-D3A8734D726D}" dt="2023-04-19T07:18:53.748" v="48" actId="478"/>
            <ac:grpSpMkLst>
              <pc:docMk/>
              <pc:sldMasterMk cId="2454121399" sldId="2147483682"/>
              <pc:sldLayoutMk cId="348220850" sldId="2147483696"/>
              <ac:grpSpMk id="8" creationId="{1AB6B4FC-A149-4C45-9E3E-351A06B30C70}"/>
            </ac:grpSpMkLst>
          </pc:grpChg>
          <pc:picChg chg="add mod">
            <ac:chgData name="Vaibhav Thakare" userId="68f7e76e-67f4-4361-95e2-77788d9a3de6" providerId="ADAL" clId="{9DB5A22D-423C-479B-917C-D3A8734D726D}" dt="2023-04-19T07:18:54.673" v="49"/>
            <ac:picMkLst>
              <pc:docMk/>
              <pc:sldMasterMk cId="2454121399" sldId="2147483682"/>
              <pc:sldLayoutMk cId="348220850" sldId="2147483696"/>
              <ac:picMk id="2" creationId="{5244369F-9F9D-7106-345A-A7338E65293A}"/>
            </ac:picMkLst>
          </pc:picChg>
        </pc:sldLayoutChg>
        <pc:sldLayoutChg chg="addSp delSp modSp mod">
          <pc:chgData name="Vaibhav Thakare" userId="68f7e76e-67f4-4361-95e2-77788d9a3de6" providerId="ADAL" clId="{9DB5A22D-423C-479B-917C-D3A8734D726D}" dt="2023-04-19T07:21:23.121" v="101"/>
          <pc:sldLayoutMkLst>
            <pc:docMk/>
            <pc:sldMasterMk cId="2454121399" sldId="2147483682"/>
            <pc:sldLayoutMk cId="3060120631" sldId="2147483698"/>
          </pc:sldLayoutMkLst>
          <pc:grpChg chg="del">
            <ac:chgData name="Vaibhav Thakare" userId="68f7e76e-67f4-4361-95e2-77788d9a3de6" providerId="ADAL" clId="{9DB5A22D-423C-479B-917C-D3A8734D726D}" dt="2023-04-19T07:21:22.443" v="100" actId="478"/>
            <ac:grpSpMkLst>
              <pc:docMk/>
              <pc:sldMasterMk cId="2454121399" sldId="2147483682"/>
              <pc:sldLayoutMk cId="3060120631" sldId="2147483698"/>
              <ac:grpSpMk id="8" creationId="{1AB6B4FC-A149-4C45-9E3E-351A06B30C70}"/>
            </ac:grpSpMkLst>
          </pc:grpChg>
          <pc:picChg chg="add del mod">
            <ac:chgData name="Vaibhav Thakare" userId="68f7e76e-67f4-4361-95e2-77788d9a3de6" providerId="ADAL" clId="{9DB5A22D-423C-479B-917C-D3A8734D726D}" dt="2023-04-19T07:21:21.293" v="99" actId="21"/>
            <ac:picMkLst>
              <pc:docMk/>
              <pc:sldMasterMk cId="2454121399" sldId="2147483682"/>
              <pc:sldLayoutMk cId="3060120631" sldId="2147483698"/>
              <ac:picMk id="3" creationId="{B0AFDA40-4910-3A35-AC8A-7060A0537CCE}"/>
            </ac:picMkLst>
          </pc:picChg>
          <pc:picChg chg="add mod">
            <ac:chgData name="Vaibhav Thakare" userId="68f7e76e-67f4-4361-95e2-77788d9a3de6" providerId="ADAL" clId="{9DB5A22D-423C-479B-917C-D3A8734D726D}" dt="2023-04-19T07:21:23.121" v="101"/>
            <ac:picMkLst>
              <pc:docMk/>
              <pc:sldMasterMk cId="2454121399" sldId="2147483682"/>
              <pc:sldLayoutMk cId="3060120631" sldId="2147483698"/>
              <ac:picMk id="4" creationId="{BB5DB781-990B-1DD4-3666-ECD21F870939}"/>
            </ac:picMkLst>
          </pc:picChg>
        </pc:sldLayoutChg>
        <pc:sldLayoutChg chg="addSp delSp modSp mod">
          <pc:chgData name="Vaibhav Thakare" userId="68f7e76e-67f4-4361-95e2-77788d9a3de6" providerId="ADAL" clId="{9DB5A22D-423C-479B-917C-D3A8734D726D}" dt="2023-04-19T07:19:07.164" v="52"/>
          <pc:sldLayoutMkLst>
            <pc:docMk/>
            <pc:sldMasterMk cId="2454121399" sldId="2147483682"/>
            <pc:sldLayoutMk cId="2313970343" sldId="2147483699"/>
          </pc:sldLayoutMkLst>
          <pc:grpChg chg="del">
            <ac:chgData name="Vaibhav Thakare" userId="68f7e76e-67f4-4361-95e2-77788d9a3de6" providerId="ADAL" clId="{9DB5A22D-423C-479B-917C-D3A8734D726D}" dt="2023-04-19T07:19:06.382" v="51" actId="478"/>
            <ac:grpSpMkLst>
              <pc:docMk/>
              <pc:sldMasterMk cId="2454121399" sldId="2147483682"/>
              <pc:sldLayoutMk cId="2313970343" sldId="2147483699"/>
              <ac:grpSpMk id="8" creationId="{1AB6B4FC-A149-4C45-9E3E-351A06B30C70}"/>
            </ac:grpSpMkLst>
          </pc:grpChg>
          <pc:picChg chg="add mod">
            <ac:chgData name="Vaibhav Thakare" userId="68f7e76e-67f4-4361-95e2-77788d9a3de6" providerId="ADAL" clId="{9DB5A22D-423C-479B-917C-D3A8734D726D}" dt="2023-04-19T07:19:07.164" v="52"/>
            <ac:picMkLst>
              <pc:docMk/>
              <pc:sldMasterMk cId="2454121399" sldId="2147483682"/>
              <pc:sldLayoutMk cId="2313970343" sldId="2147483699"/>
              <ac:picMk id="2" creationId="{44AB7C06-DF15-35BA-1E70-0239B16CD21F}"/>
            </ac:picMkLst>
          </pc:picChg>
        </pc:sldLayoutChg>
      </pc:sldMasterChg>
      <pc:sldMasterChg chg="modSldLayout">
        <pc:chgData name="Vaibhav Thakare" userId="68f7e76e-67f4-4361-95e2-77788d9a3de6" providerId="ADAL" clId="{9DB5A22D-423C-479B-917C-D3A8734D726D}" dt="2023-04-19T07:19:40.742" v="70"/>
        <pc:sldMasterMkLst>
          <pc:docMk/>
          <pc:sldMasterMk cId="2247835681" sldId="2147483700"/>
        </pc:sldMasterMkLst>
        <pc:sldLayoutChg chg="addSp delSp modSp mod">
          <pc:chgData name="Vaibhav Thakare" userId="68f7e76e-67f4-4361-95e2-77788d9a3de6" providerId="ADAL" clId="{9DB5A22D-423C-479B-917C-D3A8734D726D}" dt="2023-04-19T07:19:32.083" v="63"/>
          <pc:sldLayoutMkLst>
            <pc:docMk/>
            <pc:sldMasterMk cId="2247835681" sldId="2147483700"/>
            <pc:sldLayoutMk cId="746879853" sldId="2147483701"/>
          </pc:sldLayoutMkLst>
          <pc:grpChg chg="del">
            <ac:chgData name="Vaibhav Thakare" userId="68f7e76e-67f4-4361-95e2-77788d9a3de6" providerId="ADAL" clId="{9DB5A22D-423C-479B-917C-D3A8734D726D}" dt="2023-04-19T07:19:28.098" v="62" actId="478"/>
            <ac:grpSpMkLst>
              <pc:docMk/>
              <pc:sldMasterMk cId="2247835681" sldId="2147483700"/>
              <pc:sldLayoutMk cId="746879853" sldId="2147483701"/>
              <ac:grpSpMk id="8" creationId="{198D738B-F37D-4D45-8E71-D4CC5BA134EB}"/>
            </ac:grpSpMkLst>
          </pc:grpChg>
          <pc:picChg chg="add mod">
            <ac:chgData name="Vaibhav Thakare" userId="68f7e76e-67f4-4361-95e2-77788d9a3de6" providerId="ADAL" clId="{9DB5A22D-423C-479B-917C-D3A8734D726D}" dt="2023-04-19T07:19:32.083" v="63"/>
            <ac:picMkLst>
              <pc:docMk/>
              <pc:sldMasterMk cId="2247835681" sldId="2147483700"/>
              <pc:sldLayoutMk cId="746879853" sldId="2147483701"/>
              <ac:picMk id="2" creationId="{9544EE65-6E29-959A-BAB6-BF3A1C6732F3}"/>
            </ac:picMkLst>
          </pc:picChg>
        </pc:sldLayoutChg>
        <pc:sldLayoutChg chg="addSp delSp modSp mod">
          <pc:chgData name="Vaibhav Thakare" userId="68f7e76e-67f4-4361-95e2-77788d9a3de6" providerId="ADAL" clId="{9DB5A22D-423C-479B-917C-D3A8734D726D}" dt="2023-04-19T07:19:17.691" v="56"/>
          <pc:sldLayoutMkLst>
            <pc:docMk/>
            <pc:sldMasterMk cId="2247835681" sldId="2147483700"/>
            <pc:sldLayoutMk cId="164975985" sldId="2147483712"/>
          </pc:sldLayoutMkLst>
          <pc:grpChg chg="del">
            <ac:chgData name="Vaibhav Thakare" userId="68f7e76e-67f4-4361-95e2-77788d9a3de6" providerId="ADAL" clId="{9DB5A22D-423C-479B-917C-D3A8734D726D}" dt="2023-04-19T07:19:10.423" v="53" actId="478"/>
            <ac:grpSpMkLst>
              <pc:docMk/>
              <pc:sldMasterMk cId="2247835681" sldId="2147483700"/>
              <pc:sldLayoutMk cId="164975985" sldId="2147483712"/>
              <ac:grpSpMk id="33" creationId="{29B2BFDD-4A45-4D5C-9D83-CDB1B99A5210}"/>
            </ac:grpSpMkLst>
          </pc:grpChg>
          <pc:picChg chg="add mod">
            <ac:chgData name="Vaibhav Thakare" userId="68f7e76e-67f4-4361-95e2-77788d9a3de6" providerId="ADAL" clId="{9DB5A22D-423C-479B-917C-D3A8734D726D}" dt="2023-04-19T07:19:17.691" v="56"/>
            <ac:picMkLst>
              <pc:docMk/>
              <pc:sldMasterMk cId="2247835681" sldId="2147483700"/>
              <pc:sldLayoutMk cId="164975985" sldId="2147483712"/>
              <ac:picMk id="2" creationId="{E8D16119-2C82-7AB1-EC47-ADFF3F767711}"/>
            </ac:picMkLst>
          </pc:picChg>
        </pc:sldLayoutChg>
        <pc:sldLayoutChg chg="addSp delSp modSp mod">
          <pc:chgData name="Vaibhav Thakare" userId="68f7e76e-67f4-4361-95e2-77788d9a3de6" providerId="ADAL" clId="{9DB5A22D-423C-479B-917C-D3A8734D726D}" dt="2023-04-19T07:19:40.742" v="70"/>
          <pc:sldLayoutMkLst>
            <pc:docMk/>
            <pc:sldMasterMk cId="2247835681" sldId="2147483700"/>
            <pc:sldLayoutMk cId="3237966116" sldId="2147483713"/>
          </pc:sldLayoutMkLst>
          <pc:grpChg chg="del">
            <ac:chgData name="Vaibhav Thakare" userId="68f7e76e-67f4-4361-95e2-77788d9a3de6" providerId="ADAL" clId="{9DB5A22D-423C-479B-917C-D3A8734D726D}" dt="2023-04-19T07:19:14.209" v="54" actId="478"/>
            <ac:grpSpMkLst>
              <pc:docMk/>
              <pc:sldMasterMk cId="2247835681" sldId="2147483700"/>
              <pc:sldLayoutMk cId="3237966116" sldId="2147483713"/>
              <ac:grpSpMk id="33" creationId="{29B2BFDD-4A45-4D5C-9D83-CDB1B99A5210}"/>
            </ac:grpSpMkLst>
          </pc:grpChg>
          <pc:picChg chg="add mod">
            <ac:chgData name="Vaibhav Thakare" userId="68f7e76e-67f4-4361-95e2-77788d9a3de6" providerId="ADAL" clId="{9DB5A22D-423C-479B-917C-D3A8734D726D}" dt="2023-04-19T07:19:15.683" v="55"/>
            <ac:picMkLst>
              <pc:docMk/>
              <pc:sldMasterMk cId="2247835681" sldId="2147483700"/>
              <pc:sldLayoutMk cId="3237966116" sldId="2147483713"/>
              <ac:picMk id="2" creationId="{832BD1BE-B4EE-A3CC-D2B9-BAD3DFA6272C}"/>
            </ac:picMkLst>
          </pc:picChg>
          <pc:picChg chg="add del mod">
            <ac:chgData name="Vaibhav Thakare" userId="68f7e76e-67f4-4361-95e2-77788d9a3de6" providerId="ADAL" clId="{9DB5A22D-423C-479B-917C-D3A8734D726D}" dt="2023-04-19T07:19:40.742" v="70"/>
            <ac:picMkLst>
              <pc:docMk/>
              <pc:sldMasterMk cId="2247835681" sldId="2147483700"/>
              <pc:sldLayoutMk cId="3237966116" sldId="2147483713"/>
              <ac:picMk id="3" creationId="{0B99E3F4-65B9-E901-94F4-ECE5D3FD62B9}"/>
            </ac:picMkLst>
          </pc:picChg>
        </pc:sldLayoutChg>
        <pc:sldLayoutChg chg="addSp delSp modSp mod">
          <pc:chgData name="Vaibhav Thakare" userId="68f7e76e-67f4-4361-95e2-77788d9a3de6" providerId="ADAL" clId="{9DB5A22D-423C-479B-917C-D3A8734D726D}" dt="2023-04-19T07:19:39.179" v="68"/>
          <pc:sldLayoutMkLst>
            <pc:docMk/>
            <pc:sldMasterMk cId="2247835681" sldId="2147483700"/>
            <pc:sldLayoutMk cId="310365659" sldId="2147483714"/>
          </pc:sldLayoutMkLst>
          <pc:grpChg chg="del">
            <ac:chgData name="Vaibhav Thakare" userId="68f7e76e-67f4-4361-95e2-77788d9a3de6" providerId="ADAL" clId="{9DB5A22D-423C-479B-917C-D3A8734D726D}" dt="2023-04-19T07:19:20.591" v="57" actId="478"/>
            <ac:grpSpMkLst>
              <pc:docMk/>
              <pc:sldMasterMk cId="2247835681" sldId="2147483700"/>
              <pc:sldLayoutMk cId="310365659" sldId="2147483714"/>
              <ac:grpSpMk id="33" creationId="{29B2BFDD-4A45-4D5C-9D83-CDB1B99A5210}"/>
            </ac:grpSpMkLst>
          </pc:grpChg>
          <pc:picChg chg="add mod">
            <ac:chgData name="Vaibhav Thakare" userId="68f7e76e-67f4-4361-95e2-77788d9a3de6" providerId="ADAL" clId="{9DB5A22D-423C-479B-917C-D3A8734D726D}" dt="2023-04-19T07:19:39.179" v="68"/>
            <ac:picMkLst>
              <pc:docMk/>
              <pc:sldMasterMk cId="2247835681" sldId="2147483700"/>
              <pc:sldLayoutMk cId="310365659" sldId="2147483714"/>
              <ac:picMk id="2" creationId="{0CA7AAB1-CAC5-5399-6BAD-456C0833CE61}"/>
            </ac:picMkLst>
          </pc:picChg>
        </pc:sldLayoutChg>
        <pc:sldLayoutChg chg="addSp delSp modSp mod">
          <pc:chgData name="Vaibhav Thakare" userId="68f7e76e-67f4-4361-95e2-77788d9a3de6" providerId="ADAL" clId="{9DB5A22D-423C-479B-917C-D3A8734D726D}" dt="2023-04-19T07:19:37.970" v="67"/>
          <pc:sldLayoutMkLst>
            <pc:docMk/>
            <pc:sldMasterMk cId="2247835681" sldId="2147483700"/>
            <pc:sldLayoutMk cId="3406563963" sldId="2147483715"/>
          </pc:sldLayoutMkLst>
          <pc:grpChg chg="del">
            <ac:chgData name="Vaibhav Thakare" userId="68f7e76e-67f4-4361-95e2-77788d9a3de6" providerId="ADAL" clId="{9DB5A22D-423C-479B-917C-D3A8734D726D}" dt="2023-04-19T07:19:21.957" v="58" actId="478"/>
            <ac:grpSpMkLst>
              <pc:docMk/>
              <pc:sldMasterMk cId="2247835681" sldId="2147483700"/>
              <pc:sldLayoutMk cId="3406563963" sldId="2147483715"/>
              <ac:grpSpMk id="33" creationId="{29B2BFDD-4A45-4D5C-9D83-CDB1B99A5210}"/>
            </ac:grpSpMkLst>
          </pc:grpChg>
          <pc:picChg chg="add mod">
            <ac:chgData name="Vaibhav Thakare" userId="68f7e76e-67f4-4361-95e2-77788d9a3de6" providerId="ADAL" clId="{9DB5A22D-423C-479B-917C-D3A8734D726D}" dt="2023-04-19T07:19:37.970" v="67"/>
            <ac:picMkLst>
              <pc:docMk/>
              <pc:sldMasterMk cId="2247835681" sldId="2147483700"/>
              <pc:sldLayoutMk cId="3406563963" sldId="2147483715"/>
              <ac:picMk id="2" creationId="{A5A250DC-8FFE-C08A-C278-34F6DC05597A}"/>
            </ac:picMkLst>
          </pc:picChg>
        </pc:sldLayoutChg>
        <pc:sldLayoutChg chg="addSp delSp modSp mod">
          <pc:chgData name="Vaibhav Thakare" userId="68f7e76e-67f4-4361-95e2-77788d9a3de6" providerId="ADAL" clId="{9DB5A22D-423C-479B-917C-D3A8734D726D}" dt="2023-04-19T07:19:36.725" v="66"/>
          <pc:sldLayoutMkLst>
            <pc:docMk/>
            <pc:sldMasterMk cId="2247835681" sldId="2147483700"/>
            <pc:sldLayoutMk cId="1754002468" sldId="2147483716"/>
          </pc:sldLayoutMkLst>
          <pc:grpChg chg="del">
            <ac:chgData name="Vaibhav Thakare" userId="68f7e76e-67f4-4361-95e2-77788d9a3de6" providerId="ADAL" clId="{9DB5A22D-423C-479B-917C-D3A8734D726D}" dt="2023-04-19T07:19:23.968" v="59" actId="478"/>
            <ac:grpSpMkLst>
              <pc:docMk/>
              <pc:sldMasterMk cId="2247835681" sldId="2147483700"/>
              <pc:sldLayoutMk cId="1754002468" sldId="2147483716"/>
              <ac:grpSpMk id="33" creationId="{29B2BFDD-4A45-4D5C-9D83-CDB1B99A5210}"/>
            </ac:grpSpMkLst>
          </pc:grpChg>
          <pc:picChg chg="add mod">
            <ac:chgData name="Vaibhav Thakare" userId="68f7e76e-67f4-4361-95e2-77788d9a3de6" providerId="ADAL" clId="{9DB5A22D-423C-479B-917C-D3A8734D726D}" dt="2023-04-19T07:19:36.725" v="66"/>
            <ac:picMkLst>
              <pc:docMk/>
              <pc:sldMasterMk cId="2247835681" sldId="2147483700"/>
              <pc:sldLayoutMk cId="1754002468" sldId="2147483716"/>
              <ac:picMk id="2" creationId="{918C30FC-B6D2-65DD-92F4-1D87A64E6551}"/>
            </ac:picMkLst>
          </pc:picChg>
        </pc:sldLayoutChg>
        <pc:sldLayoutChg chg="addSp delSp modSp mod">
          <pc:chgData name="Vaibhav Thakare" userId="68f7e76e-67f4-4361-95e2-77788d9a3de6" providerId="ADAL" clId="{9DB5A22D-423C-479B-917C-D3A8734D726D}" dt="2023-04-19T07:19:36.031" v="65"/>
          <pc:sldLayoutMkLst>
            <pc:docMk/>
            <pc:sldMasterMk cId="2247835681" sldId="2147483700"/>
            <pc:sldLayoutMk cId="1064405344" sldId="2147483717"/>
          </pc:sldLayoutMkLst>
          <pc:grpChg chg="del">
            <ac:chgData name="Vaibhav Thakare" userId="68f7e76e-67f4-4361-95e2-77788d9a3de6" providerId="ADAL" clId="{9DB5A22D-423C-479B-917C-D3A8734D726D}" dt="2023-04-19T07:19:25.269" v="60" actId="478"/>
            <ac:grpSpMkLst>
              <pc:docMk/>
              <pc:sldMasterMk cId="2247835681" sldId="2147483700"/>
              <pc:sldLayoutMk cId="1064405344" sldId="2147483717"/>
              <ac:grpSpMk id="33" creationId="{29B2BFDD-4A45-4D5C-9D83-CDB1B99A5210}"/>
            </ac:grpSpMkLst>
          </pc:grpChg>
          <pc:picChg chg="add mod">
            <ac:chgData name="Vaibhav Thakare" userId="68f7e76e-67f4-4361-95e2-77788d9a3de6" providerId="ADAL" clId="{9DB5A22D-423C-479B-917C-D3A8734D726D}" dt="2023-04-19T07:19:36.031" v="65"/>
            <ac:picMkLst>
              <pc:docMk/>
              <pc:sldMasterMk cId="2247835681" sldId="2147483700"/>
              <pc:sldLayoutMk cId="1064405344" sldId="2147483717"/>
              <ac:picMk id="2" creationId="{310F877E-0918-CD89-BDD9-BAFA7F4C229B}"/>
            </ac:picMkLst>
          </pc:picChg>
        </pc:sldLayoutChg>
        <pc:sldLayoutChg chg="addSp delSp modSp mod">
          <pc:chgData name="Vaibhav Thakare" userId="68f7e76e-67f4-4361-95e2-77788d9a3de6" providerId="ADAL" clId="{9DB5A22D-423C-479B-917C-D3A8734D726D}" dt="2023-04-19T07:19:34.462" v="64"/>
          <pc:sldLayoutMkLst>
            <pc:docMk/>
            <pc:sldMasterMk cId="2247835681" sldId="2147483700"/>
            <pc:sldLayoutMk cId="1368930590" sldId="2147483718"/>
          </pc:sldLayoutMkLst>
          <pc:grpChg chg="del">
            <ac:chgData name="Vaibhav Thakare" userId="68f7e76e-67f4-4361-95e2-77788d9a3de6" providerId="ADAL" clId="{9DB5A22D-423C-479B-917C-D3A8734D726D}" dt="2023-04-19T07:19:27.084" v="61" actId="478"/>
            <ac:grpSpMkLst>
              <pc:docMk/>
              <pc:sldMasterMk cId="2247835681" sldId="2147483700"/>
              <pc:sldLayoutMk cId="1368930590" sldId="2147483718"/>
              <ac:grpSpMk id="33" creationId="{29B2BFDD-4A45-4D5C-9D83-CDB1B99A5210}"/>
            </ac:grpSpMkLst>
          </pc:grpChg>
          <pc:picChg chg="add mod">
            <ac:chgData name="Vaibhav Thakare" userId="68f7e76e-67f4-4361-95e2-77788d9a3de6" providerId="ADAL" clId="{9DB5A22D-423C-479B-917C-D3A8734D726D}" dt="2023-04-19T07:19:34.462" v="64"/>
            <ac:picMkLst>
              <pc:docMk/>
              <pc:sldMasterMk cId="2247835681" sldId="2147483700"/>
              <pc:sldLayoutMk cId="1368930590" sldId="2147483718"/>
              <ac:picMk id="2" creationId="{5AA3DE80-1165-A8FB-851A-AA0C23BCBD00}"/>
            </ac:picMkLst>
          </pc:picChg>
        </pc:sldLayoutChg>
      </pc:sldMasterChg>
      <pc:sldMasterChg chg="modSldLayout">
        <pc:chgData name="Vaibhav Thakare" userId="68f7e76e-67f4-4361-95e2-77788d9a3de6" providerId="ADAL" clId="{9DB5A22D-423C-479B-917C-D3A8734D726D}" dt="2023-04-19T07:20:53.248" v="90"/>
        <pc:sldMasterMkLst>
          <pc:docMk/>
          <pc:sldMasterMk cId="3360138375" sldId="2147483719"/>
        </pc:sldMasterMkLst>
        <pc:sldLayoutChg chg="addSp delSp modSp mod">
          <pc:chgData name="Vaibhav Thakare" userId="68f7e76e-67f4-4361-95e2-77788d9a3de6" providerId="ADAL" clId="{9DB5A22D-423C-479B-917C-D3A8734D726D}" dt="2023-04-19T07:20:50.230" v="88"/>
          <pc:sldLayoutMkLst>
            <pc:docMk/>
            <pc:sldMasterMk cId="3360138375" sldId="2147483719"/>
            <pc:sldLayoutMk cId="4256873063" sldId="2147483733"/>
          </pc:sldLayoutMkLst>
          <pc:grpChg chg="del">
            <ac:chgData name="Vaibhav Thakare" userId="68f7e76e-67f4-4361-95e2-77788d9a3de6" providerId="ADAL" clId="{9DB5A22D-423C-479B-917C-D3A8734D726D}" dt="2023-04-19T07:20:49.527" v="87" actId="478"/>
            <ac:grpSpMkLst>
              <pc:docMk/>
              <pc:sldMasterMk cId="3360138375" sldId="2147483719"/>
              <pc:sldLayoutMk cId="4256873063" sldId="2147483733"/>
              <ac:grpSpMk id="12" creationId="{ED710ECF-D5DD-4BA5-B934-FBB06F18FF92}"/>
            </ac:grpSpMkLst>
          </pc:grpChg>
          <pc:picChg chg="add mod">
            <ac:chgData name="Vaibhav Thakare" userId="68f7e76e-67f4-4361-95e2-77788d9a3de6" providerId="ADAL" clId="{9DB5A22D-423C-479B-917C-D3A8734D726D}" dt="2023-04-19T07:20:50.230" v="88"/>
            <ac:picMkLst>
              <pc:docMk/>
              <pc:sldMasterMk cId="3360138375" sldId="2147483719"/>
              <pc:sldLayoutMk cId="4256873063" sldId="2147483733"/>
              <ac:picMk id="2" creationId="{4EC82B54-E26F-2A22-C39C-07966DFEAE6F}"/>
            </ac:picMkLst>
          </pc:picChg>
        </pc:sldLayoutChg>
        <pc:sldLayoutChg chg="addSp delSp modSp mod">
          <pc:chgData name="Vaibhav Thakare" userId="68f7e76e-67f4-4361-95e2-77788d9a3de6" providerId="ADAL" clId="{9DB5A22D-423C-479B-917C-D3A8734D726D}" dt="2023-04-19T07:20:53.248" v="90"/>
          <pc:sldLayoutMkLst>
            <pc:docMk/>
            <pc:sldMasterMk cId="3360138375" sldId="2147483719"/>
            <pc:sldLayoutMk cId="4170337608" sldId="2147483734"/>
          </pc:sldLayoutMkLst>
          <pc:grpChg chg="del">
            <ac:chgData name="Vaibhav Thakare" userId="68f7e76e-67f4-4361-95e2-77788d9a3de6" providerId="ADAL" clId="{9DB5A22D-423C-479B-917C-D3A8734D726D}" dt="2023-04-19T07:20:52.571" v="89" actId="478"/>
            <ac:grpSpMkLst>
              <pc:docMk/>
              <pc:sldMasterMk cId="3360138375" sldId="2147483719"/>
              <pc:sldLayoutMk cId="4170337608" sldId="2147483734"/>
              <ac:grpSpMk id="12" creationId="{ED710ECF-D5DD-4BA5-B934-FBB06F18FF92}"/>
            </ac:grpSpMkLst>
          </pc:grpChg>
          <pc:picChg chg="add mod">
            <ac:chgData name="Vaibhav Thakare" userId="68f7e76e-67f4-4361-95e2-77788d9a3de6" providerId="ADAL" clId="{9DB5A22D-423C-479B-917C-D3A8734D726D}" dt="2023-04-19T07:20:53.248" v="90"/>
            <ac:picMkLst>
              <pc:docMk/>
              <pc:sldMasterMk cId="3360138375" sldId="2147483719"/>
              <pc:sldLayoutMk cId="4170337608" sldId="2147483734"/>
              <ac:picMk id="2" creationId="{11780B80-AE2E-76D7-A295-1090767122CE}"/>
            </ac:picMkLst>
          </pc:picChg>
        </pc:sldLayoutChg>
        <pc:sldLayoutChg chg="addSp delSp modSp mod">
          <pc:chgData name="Vaibhav Thakare" userId="68f7e76e-67f4-4361-95e2-77788d9a3de6" providerId="ADAL" clId="{9DB5A22D-423C-479B-917C-D3A8734D726D}" dt="2023-04-19T07:20:43.657" v="86"/>
          <pc:sldLayoutMkLst>
            <pc:docMk/>
            <pc:sldMasterMk cId="3360138375" sldId="2147483719"/>
            <pc:sldLayoutMk cId="2499714329" sldId="2147483739"/>
          </pc:sldLayoutMkLst>
          <pc:grpChg chg="del">
            <ac:chgData name="Vaibhav Thakare" userId="68f7e76e-67f4-4361-95e2-77788d9a3de6" providerId="ADAL" clId="{9DB5A22D-423C-479B-917C-D3A8734D726D}" dt="2023-04-19T07:20:42.942" v="85" actId="478"/>
            <ac:grpSpMkLst>
              <pc:docMk/>
              <pc:sldMasterMk cId="3360138375" sldId="2147483719"/>
              <pc:sldLayoutMk cId="2499714329" sldId="2147483739"/>
              <ac:grpSpMk id="27" creationId="{4133BEDF-CC7C-4E38-A91A-299D012F6544}"/>
            </ac:grpSpMkLst>
          </pc:grpChg>
          <pc:picChg chg="add mod">
            <ac:chgData name="Vaibhav Thakare" userId="68f7e76e-67f4-4361-95e2-77788d9a3de6" providerId="ADAL" clId="{9DB5A22D-423C-479B-917C-D3A8734D726D}" dt="2023-04-19T07:20:43.657" v="86"/>
            <ac:picMkLst>
              <pc:docMk/>
              <pc:sldMasterMk cId="3360138375" sldId="2147483719"/>
              <pc:sldLayoutMk cId="2499714329" sldId="2147483739"/>
              <ac:picMk id="2" creationId="{209ED6AB-E434-65F6-AADF-982944E4669B}"/>
            </ac:picMkLst>
          </pc:picChg>
        </pc:sldLayoutChg>
        <pc:sldLayoutChg chg="addSp delSp modSp mod">
          <pc:chgData name="Vaibhav Thakare" userId="68f7e76e-67f4-4361-95e2-77788d9a3de6" providerId="ADAL" clId="{9DB5A22D-423C-479B-917C-D3A8734D726D}" dt="2023-04-19T07:20:26.257" v="84" actId="21"/>
          <pc:sldLayoutMkLst>
            <pc:docMk/>
            <pc:sldMasterMk cId="3360138375" sldId="2147483719"/>
            <pc:sldLayoutMk cId="69674003" sldId="2147483743"/>
          </pc:sldLayoutMkLst>
          <pc:grpChg chg="del">
            <ac:chgData name="Vaibhav Thakare" userId="68f7e76e-67f4-4361-95e2-77788d9a3de6" providerId="ADAL" clId="{9DB5A22D-423C-479B-917C-D3A8734D726D}" dt="2023-04-19T07:20:18.812" v="79" actId="478"/>
            <ac:grpSpMkLst>
              <pc:docMk/>
              <pc:sldMasterMk cId="3360138375" sldId="2147483719"/>
              <pc:sldLayoutMk cId="69674003" sldId="2147483743"/>
              <ac:grpSpMk id="12" creationId="{ED710ECF-D5DD-4BA5-B934-FBB06F18FF92}"/>
            </ac:grpSpMkLst>
          </pc:grpChg>
          <pc:picChg chg="add del mod">
            <ac:chgData name="Vaibhav Thakare" userId="68f7e76e-67f4-4361-95e2-77788d9a3de6" providerId="ADAL" clId="{9DB5A22D-423C-479B-917C-D3A8734D726D}" dt="2023-04-19T07:20:17.278" v="78" actId="21"/>
            <ac:picMkLst>
              <pc:docMk/>
              <pc:sldMasterMk cId="3360138375" sldId="2147483719"/>
              <pc:sldLayoutMk cId="69674003" sldId="2147483743"/>
              <ac:picMk id="3" creationId="{1AE8DC61-2F99-16B5-EF08-CC6A17803D9D}"/>
            </ac:picMkLst>
          </pc:picChg>
          <pc:picChg chg="add mod">
            <ac:chgData name="Vaibhav Thakare" userId="68f7e76e-67f4-4361-95e2-77788d9a3de6" providerId="ADAL" clId="{9DB5A22D-423C-479B-917C-D3A8734D726D}" dt="2023-04-19T07:20:19.570" v="80"/>
            <ac:picMkLst>
              <pc:docMk/>
              <pc:sldMasterMk cId="3360138375" sldId="2147483719"/>
              <pc:sldLayoutMk cId="69674003" sldId="2147483743"/>
              <ac:picMk id="4" creationId="{C78C442E-EFCA-D04A-EDBE-75B86718F794}"/>
            </ac:picMkLst>
          </pc:picChg>
          <pc:picChg chg="add del mod">
            <ac:chgData name="Vaibhav Thakare" userId="68f7e76e-67f4-4361-95e2-77788d9a3de6" providerId="ADAL" clId="{9DB5A22D-423C-479B-917C-D3A8734D726D}" dt="2023-04-19T07:20:26.257" v="84" actId="21"/>
            <ac:picMkLst>
              <pc:docMk/>
              <pc:sldMasterMk cId="3360138375" sldId="2147483719"/>
              <pc:sldLayoutMk cId="69674003" sldId="2147483743"/>
              <ac:picMk id="6" creationId="{B5C3868F-CCD6-1A52-F794-E582D0512889}"/>
            </ac:picMkLst>
          </pc:picChg>
        </pc:sldLayoutChg>
      </pc:sldMasterChg>
    </pc:docChg>
  </pc:docChgLst>
  <pc:docChgLst>
    <pc:chgData name="Vishal Manatkar" userId="442200ac-73f6-4b0b-a152-c4cc2a0e231e" providerId="ADAL" clId="{9AE5A56C-B9E7-4717-943D-C07358293DC6}"/>
    <pc:docChg chg="undo custSel addSld delSld modSld modMainMaster addSection modSection">
      <pc:chgData name="Vishal Manatkar" userId="442200ac-73f6-4b0b-a152-c4cc2a0e231e" providerId="ADAL" clId="{9AE5A56C-B9E7-4717-943D-C07358293DC6}" dt="2022-12-23T09:43:22.932" v="704" actId="700"/>
      <pc:docMkLst>
        <pc:docMk/>
      </pc:docMkLst>
      <pc:sldChg chg="modSp mod">
        <pc:chgData name="Vishal Manatkar" userId="442200ac-73f6-4b0b-a152-c4cc2a0e231e" providerId="ADAL" clId="{9AE5A56C-B9E7-4717-943D-C07358293DC6}" dt="2022-12-22T11:53:46.358" v="191" actId="20577"/>
        <pc:sldMkLst>
          <pc:docMk/>
          <pc:sldMk cId="1130410997" sldId="256"/>
        </pc:sldMkLst>
        <pc:spChg chg="mod">
          <ac:chgData name="Vishal Manatkar" userId="442200ac-73f6-4b0b-a152-c4cc2a0e231e" providerId="ADAL" clId="{9AE5A56C-B9E7-4717-943D-C07358293DC6}" dt="2022-12-22T11:51:55.751" v="116" actId="20577"/>
          <ac:spMkLst>
            <pc:docMk/>
            <pc:sldMk cId="1130410997" sldId="256"/>
            <ac:spMk id="5" creationId="{26FD15BB-DDEB-468E-8233-C5CB75D3197C}"/>
          </ac:spMkLst>
        </pc:spChg>
        <pc:spChg chg="mod">
          <ac:chgData name="Vishal Manatkar" userId="442200ac-73f6-4b0b-a152-c4cc2a0e231e" providerId="ADAL" clId="{9AE5A56C-B9E7-4717-943D-C07358293DC6}" dt="2022-12-22T11:53:46.358" v="191" actId="20577"/>
          <ac:spMkLst>
            <pc:docMk/>
            <pc:sldMk cId="1130410997" sldId="256"/>
            <ac:spMk id="6" creationId="{BC70B392-7B53-43E4-8BC1-88A6C1FA74BF}"/>
          </ac:spMkLst>
        </pc:spChg>
      </pc:sldChg>
      <pc:sldChg chg="addSp modSp mod">
        <pc:chgData name="Vishal Manatkar" userId="442200ac-73f6-4b0b-a152-c4cc2a0e231e" providerId="ADAL" clId="{9AE5A56C-B9E7-4717-943D-C07358293DC6}" dt="2022-12-22T12:12:55.224" v="386" actId="2711"/>
        <pc:sldMkLst>
          <pc:docMk/>
          <pc:sldMk cId="4136405221" sldId="259"/>
        </pc:sldMkLst>
        <pc:spChg chg="add mod">
          <ac:chgData name="Vishal Manatkar" userId="442200ac-73f6-4b0b-a152-c4cc2a0e231e" providerId="ADAL" clId="{9AE5A56C-B9E7-4717-943D-C07358293DC6}" dt="2022-12-22T12:12:55.224" v="386" actId="2711"/>
          <ac:spMkLst>
            <pc:docMk/>
            <pc:sldMk cId="4136405221" sldId="259"/>
            <ac:spMk id="20" creationId="{CCC298DE-D52F-4D0C-A68E-6A47E46D6240}"/>
          </ac:spMkLst>
        </pc:spChg>
        <pc:spChg chg="mod">
          <ac:chgData name="Vishal Manatkar" userId="442200ac-73f6-4b0b-a152-c4cc2a0e231e" providerId="ADAL" clId="{9AE5A56C-B9E7-4717-943D-C07358293DC6}" dt="2022-12-22T12:10:46.400" v="371" actId="14100"/>
          <ac:spMkLst>
            <pc:docMk/>
            <pc:sldMk cId="4136405221" sldId="259"/>
            <ac:spMk id="21" creationId="{81B40A81-E90C-440F-9445-C1D0042DDA21}"/>
          </ac:spMkLst>
        </pc:spChg>
        <pc:spChg chg="mod">
          <ac:chgData name="Vishal Manatkar" userId="442200ac-73f6-4b0b-a152-c4cc2a0e231e" providerId="ADAL" clId="{9AE5A56C-B9E7-4717-943D-C07358293DC6}" dt="2022-12-22T12:10:46.400" v="371" actId="14100"/>
          <ac:spMkLst>
            <pc:docMk/>
            <pc:sldMk cId="4136405221" sldId="259"/>
            <ac:spMk id="22" creationId="{54D53D55-6F06-46F0-B3F6-7818BB1B1D5D}"/>
          </ac:spMkLst>
        </pc:spChg>
        <pc:spChg chg="mod">
          <ac:chgData name="Vishal Manatkar" userId="442200ac-73f6-4b0b-a152-c4cc2a0e231e" providerId="ADAL" clId="{9AE5A56C-B9E7-4717-943D-C07358293DC6}" dt="2022-12-22T12:10:46.400" v="371" actId="14100"/>
          <ac:spMkLst>
            <pc:docMk/>
            <pc:sldMk cId="4136405221" sldId="259"/>
            <ac:spMk id="23" creationId="{6BDE99AA-857B-499A-8219-84F85173FC62}"/>
          </ac:spMkLst>
        </pc:spChg>
        <pc:spChg chg="mod">
          <ac:chgData name="Vishal Manatkar" userId="442200ac-73f6-4b0b-a152-c4cc2a0e231e" providerId="ADAL" clId="{9AE5A56C-B9E7-4717-943D-C07358293DC6}" dt="2022-12-22T12:10:46.400" v="371" actId="14100"/>
          <ac:spMkLst>
            <pc:docMk/>
            <pc:sldMk cId="4136405221" sldId="259"/>
            <ac:spMk id="24" creationId="{52661413-2953-4BC4-A776-9D28534A78BC}"/>
          </ac:spMkLst>
        </pc:spChg>
        <pc:spChg chg="mod">
          <ac:chgData name="Vishal Manatkar" userId="442200ac-73f6-4b0b-a152-c4cc2a0e231e" providerId="ADAL" clId="{9AE5A56C-B9E7-4717-943D-C07358293DC6}" dt="2022-12-22T12:10:46.400" v="371" actId="14100"/>
          <ac:spMkLst>
            <pc:docMk/>
            <pc:sldMk cId="4136405221" sldId="259"/>
            <ac:spMk id="25" creationId="{DDCC788C-C81C-44D4-BA39-B2CFDAA51048}"/>
          </ac:spMkLst>
        </pc:spChg>
        <pc:spChg chg="mod">
          <ac:chgData name="Vishal Manatkar" userId="442200ac-73f6-4b0b-a152-c4cc2a0e231e" providerId="ADAL" clId="{9AE5A56C-B9E7-4717-943D-C07358293DC6}" dt="2022-12-22T12:10:46.400" v="371" actId="14100"/>
          <ac:spMkLst>
            <pc:docMk/>
            <pc:sldMk cId="4136405221" sldId="259"/>
            <ac:spMk id="26" creationId="{5996276A-DBE6-4F9F-8550-E8233585B69F}"/>
          </ac:spMkLst>
        </pc:spChg>
        <pc:spChg chg="add mod">
          <ac:chgData name="Vishal Manatkar" userId="442200ac-73f6-4b0b-a152-c4cc2a0e231e" providerId="ADAL" clId="{9AE5A56C-B9E7-4717-943D-C07358293DC6}" dt="2022-12-22T12:12:55.224" v="386" actId="2711"/>
          <ac:spMkLst>
            <pc:docMk/>
            <pc:sldMk cId="4136405221" sldId="259"/>
            <ac:spMk id="27" creationId="{6981B594-FD03-48F4-93DC-A91894FA5B91}"/>
          </ac:spMkLst>
        </pc:spChg>
        <pc:spChg chg="mod">
          <ac:chgData name="Vishal Manatkar" userId="442200ac-73f6-4b0b-a152-c4cc2a0e231e" providerId="ADAL" clId="{9AE5A56C-B9E7-4717-943D-C07358293DC6}" dt="2022-12-22T12:10:46.400" v="371" actId="14100"/>
          <ac:spMkLst>
            <pc:docMk/>
            <pc:sldMk cId="4136405221" sldId="259"/>
            <ac:spMk id="29" creationId="{6C33AFA7-4083-40E0-BD8E-745F43C25CA5}"/>
          </ac:spMkLst>
        </pc:spChg>
        <pc:spChg chg="mod">
          <ac:chgData name="Vishal Manatkar" userId="442200ac-73f6-4b0b-a152-c4cc2a0e231e" providerId="ADAL" clId="{9AE5A56C-B9E7-4717-943D-C07358293DC6}" dt="2022-12-22T12:10:46.400" v="371" actId="14100"/>
          <ac:spMkLst>
            <pc:docMk/>
            <pc:sldMk cId="4136405221" sldId="259"/>
            <ac:spMk id="30" creationId="{2B638E36-7D1A-4317-B0B8-81C0B7751EF1}"/>
          </ac:spMkLst>
        </pc:spChg>
        <pc:spChg chg="mod">
          <ac:chgData name="Vishal Manatkar" userId="442200ac-73f6-4b0b-a152-c4cc2a0e231e" providerId="ADAL" clId="{9AE5A56C-B9E7-4717-943D-C07358293DC6}" dt="2022-12-22T12:10:46.400" v="371" actId="14100"/>
          <ac:spMkLst>
            <pc:docMk/>
            <pc:sldMk cId="4136405221" sldId="259"/>
            <ac:spMk id="32" creationId="{A0D86D36-7CA6-4344-B217-EF2A7B49B5FF}"/>
          </ac:spMkLst>
        </pc:spChg>
        <pc:spChg chg="mod">
          <ac:chgData name="Vishal Manatkar" userId="442200ac-73f6-4b0b-a152-c4cc2a0e231e" providerId="ADAL" clId="{9AE5A56C-B9E7-4717-943D-C07358293DC6}" dt="2022-12-22T12:10:46.400" v="371" actId="14100"/>
          <ac:spMkLst>
            <pc:docMk/>
            <pc:sldMk cId="4136405221" sldId="259"/>
            <ac:spMk id="33" creationId="{BFFC45B4-5A2E-4FF9-BC41-E9ACF98EE2B8}"/>
          </ac:spMkLst>
        </pc:spChg>
        <pc:spChg chg="mod">
          <ac:chgData name="Vishal Manatkar" userId="442200ac-73f6-4b0b-a152-c4cc2a0e231e" providerId="ADAL" clId="{9AE5A56C-B9E7-4717-943D-C07358293DC6}" dt="2022-12-22T12:10:46.400" v="371" actId="14100"/>
          <ac:spMkLst>
            <pc:docMk/>
            <pc:sldMk cId="4136405221" sldId="259"/>
            <ac:spMk id="35" creationId="{8069E1B2-E63D-459C-9BC3-E3F4080DAC5F}"/>
          </ac:spMkLst>
        </pc:spChg>
        <pc:spChg chg="mod">
          <ac:chgData name="Vishal Manatkar" userId="442200ac-73f6-4b0b-a152-c4cc2a0e231e" providerId="ADAL" clId="{9AE5A56C-B9E7-4717-943D-C07358293DC6}" dt="2022-12-22T12:10:46.400" v="371" actId="14100"/>
          <ac:spMkLst>
            <pc:docMk/>
            <pc:sldMk cId="4136405221" sldId="259"/>
            <ac:spMk id="36" creationId="{B39113A6-0D80-4FE0-A98E-21009A9E743B}"/>
          </ac:spMkLst>
        </pc:spChg>
        <pc:spChg chg="mod">
          <ac:chgData name="Vishal Manatkar" userId="442200ac-73f6-4b0b-a152-c4cc2a0e231e" providerId="ADAL" clId="{9AE5A56C-B9E7-4717-943D-C07358293DC6}" dt="2022-12-22T12:10:46.400" v="371" actId="14100"/>
          <ac:spMkLst>
            <pc:docMk/>
            <pc:sldMk cId="4136405221" sldId="259"/>
            <ac:spMk id="41" creationId="{1ACD4733-391E-48E8-9AF0-D6612CC59009}"/>
          </ac:spMkLst>
        </pc:spChg>
        <pc:spChg chg="mod">
          <ac:chgData name="Vishal Manatkar" userId="442200ac-73f6-4b0b-a152-c4cc2a0e231e" providerId="ADAL" clId="{9AE5A56C-B9E7-4717-943D-C07358293DC6}" dt="2022-12-22T12:10:46.400" v="371" actId="14100"/>
          <ac:spMkLst>
            <pc:docMk/>
            <pc:sldMk cId="4136405221" sldId="259"/>
            <ac:spMk id="42" creationId="{E5768887-5029-41BE-BA1E-E663C9648F97}"/>
          </ac:spMkLst>
        </pc:spChg>
        <pc:spChg chg="mod">
          <ac:chgData name="Vishal Manatkar" userId="442200ac-73f6-4b0b-a152-c4cc2a0e231e" providerId="ADAL" clId="{9AE5A56C-B9E7-4717-943D-C07358293DC6}" dt="2022-12-22T12:10:46.400" v="371" actId="14100"/>
          <ac:spMkLst>
            <pc:docMk/>
            <pc:sldMk cId="4136405221" sldId="259"/>
            <ac:spMk id="43" creationId="{F0471D31-2232-4947-BBEA-C5539380E574}"/>
          </ac:spMkLst>
        </pc:spChg>
        <pc:spChg chg="mod">
          <ac:chgData name="Vishal Manatkar" userId="442200ac-73f6-4b0b-a152-c4cc2a0e231e" providerId="ADAL" clId="{9AE5A56C-B9E7-4717-943D-C07358293DC6}" dt="2022-12-22T12:10:46.400" v="371" actId="14100"/>
          <ac:spMkLst>
            <pc:docMk/>
            <pc:sldMk cId="4136405221" sldId="259"/>
            <ac:spMk id="45" creationId="{3EB7FE61-152A-4875-8725-FE9ED170AFA6}"/>
          </ac:spMkLst>
        </pc:spChg>
        <pc:spChg chg="mod">
          <ac:chgData name="Vishal Manatkar" userId="442200ac-73f6-4b0b-a152-c4cc2a0e231e" providerId="ADAL" clId="{9AE5A56C-B9E7-4717-943D-C07358293DC6}" dt="2022-12-22T12:10:46.400" v="371" actId="14100"/>
          <ac:spMkLst>
            <pc:docMk/>
            <pc:sldMk cId="4136405221" sldId="259"/>
            <ac:spMk id="46" creationId="{587AA2F7-56CC-44B4-8299-1B3164639828}"/>
          </ac:spMkLst>
        </pc:spChg>
        <pc:spChg chg="mod">
          <ac:chgData name="Vishal Manatkar" userId="442200ac-73f6-4b0b-a152-c4cc2a0e231e" providerId="ADAL" clId="{9AE5A56C-B9E7-4717-943D-C07358293DC6}" dt="2022-12-22T12:10:46.400" v="371" actId="14100"/>
          <ac:spMkLst>
            <pc:docMk/>
            <pc:sldMk cId="4136405221" sldId="259"/>
            <ac:spMk id="47" creationId="{591B4999-2048-4177-9F6C-00D3C2CA6E11}"/>
          </ac:spMkLst>
        </pc:spChg>
      </pc:sldChg>
      <pc:sldChg chg="delSp modSp mod">
        <pc:chgData name="Vishal Manatkar" userId="442200ac-73f6-4b0b-a152-c4cc2a0e231e" providerId="ADAL" clId="{9AE5A56C-B9E7-4717-943D-C07358293DC6}" dt="2022-12-22T11:48:50.234" v="48" actId="478"/>
        <pc:sldMkLst>
          <pc:docMk/>
          <pc:sldMk cId="4225159086" sldId="2622"/>
        </pc:sldMkLst>
        <pc:spChg chg="del mod">
          <ac:chgData name="Vishal Manatkar" userId="442200ac-73f6-4b0b-a152-c4cc2a0e231e" providerId="ADAL" clId="{9AE5A56C-B9E7-4717-943D-C07358293DC6}" dt="2022-12-22T11:48:50.234" v="48" actId="478"/>
          <ac:spMkLst>
            <pc:docMk/>
            <pc:sldMk cId="4225159086" sldId="2622"/>
            <ac:spMk id="3" creationId="{FD8DEEA4-50A0-4E71-A7C3-9A691E0DCCB2}"/>
          </ac:spMkLst>
        </pc:spChg>
      </pc:sldChg>
      <pc:sldChg chg="addSp delSp modSp del mod chgLayout">
        <pc:chgData name="Vishal Manatkar" userId="442200ac-73f6-4b0b-a152-c4cc2a0e231e" providerId="ADAL" clId="{9AE5A56C-B9E7-4717-943D-C07358293DC6}" dt="2022-12-23T09:34:54.303" v="593" actId="47"/>
        <pc:sldMkLst>
          <pc:docMk/>
          <pc:sldMk cId="3734116537" sldId="2695"/>
        </pc:sldMkLst>
        <pc:spChg chg="add del mod ord">
          <ac:chgData name="Vishal Manatkar" userId="442200ac-73f6-4b0b-a152-c4cc2a0e231e" providerId="ADAL" clId="{9AE5A56C-B9E7-4717-943D-C07358293DC6}" dt="2022-12-23T09:33:36.601" v="576" actId="700"/>
          <ac:spMkLst>
            <pc:docMk/>
            <pc:sldMk cId="3734116537" sldId="2695"/>
            <ac:spMk id="2" creationId="{408823EA-1A3E-48BC-998D-B896B064CF3B}"/>
          </ac:spMkLst>
        </pc:spChg>
        <pc:spChg chg="add del mod ord">
          <ac:chgData name="Vishal Manatkar" userId="442200ac-73f6-4b0b-a152-c4cc2a0e231e" providerId="ADAL" clId="{9AE5A56C-B9E7-4717-943D-C07358293DC6}" dt="2022-12-22T11:59:13.460" v="295" actId="700"/>
          <ac:spMkLst>
            <pc:docMk/>
            <pc:sldMk cId="3734116537" sldId="2695"/>
            <ac:spMk id="2" creationId="{B611B5A5-6ABB-4771-8B11-BBEEE252B116}"/>
          </ac:spMkLst>
        </pc:spChg>
        <pc:spChg chg="mod ord">
          <ac:chgData name="Vishal Manatkar" userId="442200ac-73f6-4b0b-a152-c4cc2a0e231e" providerId="ADAL" clId="{9AE5A56C-B9E7-4717-943D-C07358293DC6}" dt="2022-12-23T09:34:23.249" v="585" actId="700"/>
          <ac:spMkLst>
            <pc:docMk/>
            <pc:sldMk cId="3734116537" sldId="2695"/>
            <ac:spMk id="3" creationId="{AD607900-9A98-4627-AC0D-CA131FBCC231}"/>
          </ac:spMkLst>
        </pc:spChg>
        <pc:spChg chg="add del mod ord">
          <ac:chgData name="Vishal Manatkar" userId="442200ac-73f6-4b0b-a152-c4cc2a0e231e" providerId="ADAL" clId="{9AE5A56C-B9E7-4717-943D-C07358293DC6}" dt="2022-12-23T09:33:23.807" v="573" actId="700"/>
          <ac:spMkLst>
            <pc:docMk/>
            <pc:sldMk cId="3734116537" sldId="2695"/>
            <ac:spMk id="4" creationId="{62941CB6-AD21-4F53-9E18-0A346F63E236}"/>
          </ac:spMkLst>
        </pc:spChg>
        <pc:spChg chg="add del mod ord">
          <ac:chgData name="Vishal Manatkar" userId="442200ac-73f6-4b0b-a152-c4cc2a0e231e" providerId="ADAL" clId="{9AE5A56C-B9E7-4717-943D-C07358293DC6}" dt="2022-12-23T09:34:23.249" v="585" actId="700"/>
          <ac:spMkLst>
            <pc:docMk/>
            <pc:sldMk cId="3734116537" sldId="2695"/>
            <ac:spMk id="6" creationId="{BDB34749-EBBF-4027-8595-4931CDABD789}"/>
          </ac:spMkLst>
        </pc:spChg>
        <pc:spChg chg="add mod ord">
          <ac:chgData name="Vishal Manatkar" userId="442200ac-73f6-4b0b-a152-c4cc2a0e231e" providerId="ADAL" clId="{9AE5A56C-B9E7-4717-943D-C07358293DC6}" dt="2022-12-23T09:34:23.249" v="585" actId="700"/>
          <ac:spMkLst>
            <pc:docMk/>
            <pc:sldMk cId="3734116537" sldId="2695"/>
            <ac:spMk id="7" creationId="{D261E7F1-9E0F-44A8-AA60-31E71B1D6D25}"/>
          </ac:spMkLst>
        </pc:spChg>
        <pc:picChg chg="add del mod ord">
          <ac:chgData name="Vishal Manatkar" userId="442200ac-73f6-4b0b-a152-c4cc2a0e231e" providerId="ADAL" clId="{9AE5A56C-B9E7-4717-943D-C07358293DC6}" dt="2022-12-23T09:34:50.626" v="591" actId="21"/>
          <ac:picMkLst>
            <pc:docMk/>
            <pc:sldMk cId="3734116537" sldId="2695"/>
            <ac:picMk id="5" creationId="{89EB9298-7260-49F1-892B-C267B649C6EC}"/>
          </ac:picMkLst>
        </pc:picChg>
      </pc:sldChg>
      <pc:sldChg chg="addSp delSp modSp mod chgLayout">
        <pc:chgData name="Vishal Manatkar" userId="442200ac-73f6-4b0b-a152-c4cc2a0e231e" providerId="ADAL" clId="{9AE5A56C-B9E7-4717-943D-C07358293DC6}" dt="2022-12-22T12:01:46.916" v="347" actId="700"/>
        <pc:sldMkLst>
          <pc:docMk/>
          <pc:sldMk cId="1443525399" sldId="2701"/>
        </pc:sldMkLst>
        <pc:spChg chg="add mod ord">
          <ac:chgData name="Vishal Manatkar" userId="442200ac-73f6-4b0b-a152-c4cc2a0e231e" providerId="ADAL" clId="{9AE5A56C-B9E7-4717-943D-C07358293DC6}" dt="2022-12-22T12:01:46.916" v="347" actId="700"/>
          <ac:spMkLst>
            <pc:docMk/>
            <pc:sldMk cId="1443525399" sldId="2701"/>
            <ac:spMk id="2" creationId="{D8DB3AF1-41A1-44CC-9803-09B3E951D3A9}"/>
          </ac:spMkLst>
        </pc:spChg>
        <pc:spChg chg="add mod ord">
          <ac:chgData name="Vishal Manatkar" userId="442200ac-73f6-4b0b-a152-c4cc2a0e231e" providerId="ADAL" clId="{9AE5A56C-B9E7-4717-943D-C07358293DC6}" dt="2022-12-22T12:01:46.916" v="347" actId="700"/>
          <ac:spMkLst>
            <pc:docMk/>
            <pc:sldMk cId="1443525399" sldId="2701"/>
            <ac:spMk id="3" creationId="{1898B8B4-FE47-4B6B-B6BF-14108EC548AF}"/>
          </ac:spMkLst>
        </pc:spChg>
        <pc:spChg chg="add mod ord">
          <ac:chgData name="Vishal Manatkar" userId="442200ac-73f6-4b0b-a152-c4cc2a0e231e" providerId="ADAL" clId="{9AE5A56C-B9E7-4717-943D-C07358293DC6}" dt="2022-12-22T12:01:46.916" v="347" actId="700"/>
          <ac:spMkLst>
            <pc:docMk/>
            <pc:sldMk cId="1443525399" sldId="2701"/>
            <ac:spMk id="4" creationId="{EB827DB9-6BCC-4F7E-9489-6DF8E1726C3E}"/>
          </ac:spMkLst>
        </pc:spChg>
        <pc:spChg chg="mod ord">
          <ac:chgData name="Vishal Manatkar" userId="442200ac-73f6-4b0b-a152-c4cc2a0e231e" providerId="ADAL" clId="{9AE5A56C-B9E7-4717-943D-C07358293DC6}" dt="2022-12-22T12:01:46.916" v="347" actId="700"/>
          <ac:spMkLst>
            <pc:docMk/>
            <pc:sldMk cId="1443525399" sldId="2701"/>
            <ac:spMk id="9" creationId="{7E3A0AD9-4EFA-43D5-924B-3952B4F004DA}"/>
          </ac:spMkLst>
        </pc:spChg>
        <pc:spChg chg="mod ord">
          <ac:chgData name="Vishal Manatkar" userId="442200ac-73f6-4b0b-a152-c4cc2a0e231e" providerId="ADAL" clId="{9AE5A56C-B9E7-4717-943D-C07358293DC6}" dt="2022-12-22T12:01:46.916" v="347" actId="700"/>
          <ac:spMkLst>
            <pc:docMk/>
            <pc:sldMk cId="1443525399" sldId="2701"/>
            <ac:spMk id="11" creationId="{1484BF85-131C-47EC-B81D-8F95B754CC7A}"/>
          </ac:spMkLst>
        </pc:spChg>
        <pc:spChg chg="mod ord">
          <ac:chgData name="Vishal Manatkar" userId="442200ac-73f6-4b0b-a152-c4cc2a0e231e" providerId="ADAL" clId="{9AE5A56C-B9E7-4717-943D-C07358293DC6}" dt="2022-12-22T12:01:46.916" v="347" actId="700"/>
          <ac:spMkLst>
            <pc:docMk/>
            <pc:sldMk cId="1443525399" sldId="2701"/>
            <ac:spMk id="12" creationId="{D2B9550F-BB1C-4474-B340-9F5B874286EC}"/>
          </ac:spMkLst>
        </pc:spChg>
        <pc:spChg chg="del">
          <ac:chgData name="Vishal Manatkar" userId="442200ac-73f6-4b0b-a152-c4cc2a0e231e" providerId="ADAL" clId="{9AE5A56C-B9E7-4717-943D-C07358293DC6}" dt="2022-12-22T12:01:46.916" v="347" actId="700"/>
          <ac:spMkLst>
            <pc:docMk/>
            <pc:sldMk cId="1443525399" sldId="2701"/>
            <ac:spMk id="31" creationId="{3F82BDA9-84D6-4903-9032-0741F73686D3}"/>
          </ac:spMkLst>
        </pc:spChg>
        <pc:spChg chg="del">
          <ac:chgData name="Vishal Manatkar" userId="442200ac-73f6-4b0b-a152-c4cc2a0e231e" providerId="ADAL" clId="{9AE5A56C-B9E7-4717-943D-C07358293DC6}" dt="2022-12-22T12:01:46.916" v="347" actId="700"/>
          <ac:spMkLst>
            <pc:docMk/>
            <pc:sldMk cId="1443525399" sldId="2701"/>
            <ac:spMk id="32" creationId="{8C617907-708C-46FD-A22B-7A0656CE6103}"/>
          </ac:spMkLst>
        </pc:spChg>
        <pc:spChg chg="del">
          <ac:chgData name="Vishal Manatkar" userId="442200ac-73f6-4b0b-a152-c4cc2a0e231e" providerId="ADAL" clId="{9AE5A56C-B9E7-4717-943D-C07358293DC6}" dt="2022-12-22T12:01:46.916" v="347" actId="700"/>
          <ac:spMkLst>
            <pc:docMk/>
            <pc:sldMk cId="1443525399" sldId="2701"/>
            <ac:spMk id="33" creationId="{D1B7DAF1-B6DF-4BDB-BA1C-8DD9686814FD}"/>
          </ac:spMkLst>
        </pc:spChg>
      </pc:sldChg>
      <pc:sldChg chg="addSp delSp modSp del mod chgLayout">
        <pc:chgData name="Vishal Manatkar" userId="442200ac-73f6-4b0b-a152-c4cc2a0e231e" providerId="ADAL" clId="{9AE5A56C-B9E7-4717-943D-C07358293DC6}" dt="2022-12-23T09:34:54.303" v="593" actId="47"/>
        <pc:sldMkLst>
          <pc:docMk/>
          <pc:sldMk cId="3736992983" sldId="2706"/>
        </pc:sldMkLst>
        <pc:spChg chg="add del mod ord">
          <ac:chgData name="Vishal Manatkar" userId="442200ac-73f6-4b0b-a152-c4cc2a0e231e" providerId="ADAL" clId="{9AE5A56C-B9E7-4717-943D-C07358293DC6}" dt="2022-12-22T11:59:13.460" v="295" actId="700"/>
          <ac:spMkLst>
            <pc:docMk/>
            <pc:sldMk cId="3736992983" sldId="2706"/>
            <ac:spMk id="2" creationId="{1FC4DBDD-C708-4D6C-A046-7E97252D3E9E}"/>
          </ac:spMkLst>
        </pc:spChg>
        <pc:spChg chg="add mod ord">
          <ac:chgData name="Vishal Manatkar" userId="442200ac-73f6-4b0b-a152-c4cc2a0e231e" providerId="ADAL" clId="{9AE5A56C-B9E7-4717-943D-C07358293DC6}" dt="2022-12-23T09:34:25.728" v="586" actId="700"/>
          <ac:spMkLst>
            <pc:docMk/>
            <pc:sldMk cId="3736992983" sldId="2706"/>
            <ac:spMk id="2" creationId="{91705520-5951-4822-AD4E-9956E3A92CDB}"/>
          </ac:spMkLst>
        </pc:spChg>
        <pc:spChg chg="mod ord">
          <ac:chgData name="Vishal Manatkar" userId="442200ac-73f6-4b0b-a152-c4cc2a0e231e" providerId="ADAL" clId="{9AE5A56C-B9E7-4717-943D-C07358293DC6}" dt="2022-12-23T09:34:25.728" v="586" actId="700"/>
          <ac:spMkLst>
            <pc:docMk/>
            <pc:sldMk cId="3736992983" sldId="2706"/>
            <ac:spMk id="5" creationId="{15DFBF40-D37A-4B06-898D-EF5DA808361C}"/>
          </ac:spMkLst>
        </pc:spChg>
        <pc:spChg chg="add del mod ord">
          <ac:chgData name="Vishal Manatkar" userId="442200ac-73f6-4b0b-a152-c4cc2a0e231e" providerId="ADAL" clId="{9AE5A56C-B9E7-4717-943D-C07358293DC6}" dt="2022-12-23T09:34:25.728" v="586" actId="700"/>
          <ac:spMkLst>
            <pc:docMk/>
            <pc:sldMk cId="3736992983" sldId="2706"/>
            <ac:spMk id="6" creationId="{CD0ED14E-8E3D-405C-B38F-7DA0E0355C6B}"/>
          </ac:spMkLst>
        </pc:spChg>
        <pc:picChg chg="add del mod">
          <ac:chgData name="Vishal Manatkar" userId="442200ac-73f6-4b0b-a152-c4cc2a0e231e" providerId="ADAL" clId="{9AE5A56C-B9E7-4717-943D-C07358293DC6}" dt="2022-12-23T09:34:01.524" v="579" actId="21"/>
          <ac:picMkLst>
            <pc:docMk/>
            <pc:sldMk cId="3736992983" sldId="2706"/>
            <ac:picMk id="4" creationId="{7D6D5D27-C944-484B-A2F9-99567A1522FF}"/>
          </ac:picMkLst>
        </pc:picChg>
        <pc:picChg chg="add del mod ord">
          <ac:chgData name="Vishal Manatkar" userId="442200ac-73f6-4b0b-a152-c4cc2a0e231e" providerId="ADAL" clId="{9AE5A56C-B9E7-4717-943D-C07358293DC6}" dt="2022-12-23T09:34:46.119" v="589" actId="21"/>
          <ac:picMkLst>
            <pc:docMk/>
            <pc:sldMk cId="3736992983" sldId="2706"/>
            <ac:picMk id="7" creationId="{60CCFDB3-A2DB-40E4-A372-56E05BBA921C}"/>
          </ac:picMkLst>
        </pc:picChg>
      </pc:sldChg>
      <pc:sldChg chg="addSp delSp modSp add mod modClrScheme chgLayout">
        <pc:chgData name="Vishal Manatkar" userId="442200ac-73f6-4b0b-a152-c4cc2a0e231e" providerId="ADAL" clId="{9AE5A56C-B9E7-4717-943D-C07358293DC6}" dt="2022-12-23T09:43:22.932" v="704" actId="700"/>
        <pc:sldMkLst>
          <pc:docMk/>
          <pc:sldMk cId="2389436835" sldId="2707"/>
        </pc:sldMkLst>
        <pc:spChg chg="add del mod ord">
          <ac:chgData name="Vishal Manatkar" userId="442200ac-73f6-4b0b-a152-c4cc2a0e231e" providerId="ADAL" clId="{9AE5A56C-B9E7-4717-943D-C07358293DC6}" dt="2022-12-23T09:41:52.275" v="688" actId="700"/>
          <ac:spMkLst>
            <pc:docMk/>
            <pc:sldMk cId="2389436835" sldId="2707"/>
            <ac:spMk id="2" creationId="{0E904F1A-4F81-456B-B79B-D0E376DC53DE}"/>
          </ac:spMkLst>
        </pc:spChg>
        <pc:spChg chg="add del mod ord">
          <ac:chgData name="Vishal Manatkar" userId="442200ac-73f6-4b0b-a152-c4cc2a0e231e" providerId="ADAL" clId="{9AE5A56C-B9E7-4717-943D-C07358293DC6}" dt="2022-12-22T11:59:13.460" v="295" actId="700"/>
          <ac:spMkLst>
            <pc:docMk/>
            <pc:sldMk cId="2389436835" sldId="2707"/>
            <ac:spMk id="3" creationId="{1E22B203-8436-4AB4-8440-B1AC09B57A0A}"/>
          </ac:spMkLst>
        </pc:spChg>
        <pc:spChg chg="add del mod ord">
          <ac:chgData name="Vishal Manatkar" userId="442200ac-73f6-4b0b-a152-c4cc2a0e231e" providerId="ADAL" clId="{9AE5A56C-B9E7-4717-943D-C07358293DC6}" dt="2022-12-23T09:42:43.197" v="697" actId="700"/>
          <ac:spMkLst>
            <pc:docMk/>
            <pc:sldMk cId="2389436835" sldId="2707"/>
            <ac:spMk id="3" creationId="{5D1821B9-ADCD-4ED1-BE5D-DF3BF3D4C804}"/>
          </ac:spMkLst>
        </pc:spChg>
        <pc:spChg chg="mod ord">
          <ac:chgData name="Vishal Manatkar" userId="442200ac-73f6-4b0b-a152-c4cc2a0e231e" providerId="ADAL" clId="{9AE5A56C-B9E7-4717-943D-C07358293DC6}" dt="2022-12-23T09:43:22.932" v="704" actId="700"/>
          <ac:spMkLst>
            <pc:docMk/>
            <pc:sldMk cId="2389436835" sldId="2707"/>
            <ac:spMk id="5" creationId="{15DFBF40-D37A-4B06-898D-EF5DA808361C}"/>
          </ac:spMkLst>
        </pc:spChg>
        <pc:spChg chg="del mod ord">
          <ac:chgData name="Vishal Manatkar" userId="442200ac-73f6-4b0b-a152-c4cc2a0e231e" providerId="ADAL" clId="{9AE5A56C-B9E7-4717-943D-C07358293DC6}" dt="2022-12-22T11:57:17.189" v="282" actId="700"/>
          <ac:spMkLst>
            <pc:docMk/>
            <pc:sldMk cId="2389436835" sldId="2707"/>
            <ac:spMk id="6" creationId="{CD0ED14E-8E3D-405C-B38F-7DA0E0355C6B}"/>
          </ac:spMkLst>
        </pc:spChg>
        <pc:spChg chg="add del mod ord">
          <ac:chgData name="Vishal Manatkar" userId="442200ac-73f6-4b0b-a152-c4cc2a0e231e" providerId="ADAL" clId="{9AE5A56C-B9E7-4717-943D-C07358293DC6}" dt="2022-12-23T09:43:22.932" v="704" actId="700"/>
          <ac:spMkLst>
            <pc:docMk/>
            <pc:sldMk cId="2389436835" sldId="2707"/>
            <ac:spMk id="6" creationId="{CE22FC6F-4681-40BB-8022-CE3D56B1ECFE}"/>
          </ac:spMkLst>
        </pc:spChg>
        <pc:spChg chg="add mod ord">
          <ac:chgData name="Vishal Manatkar" userId="442200ac-73f6-4b0b-a152-c4cc2a0e231e" providerId="ADAL" clId="{9AE5A56C-B9E7-4717-943D-C07358293DC6}" dt="2022-12-23T09:43:22.932" v="704" actId="700"/>
          <ac:spMkLst>
            <pc:docMk/>
            <pc:sldMk cId="2389436835" sldId="2707"/>
            <ac:spMk id="7" creationId="{1F27AA55-CDB5-4951-80F3-A54DA8247CCD}"/>
          </ac:spMkLst>
        </pc:spChg>
        <pc:picChg chg="add mod ord">
          <ac:chgData name="Vishal Manatkar" userId="442200ac-73f6-4b0b-a152-c4cc2a0e231e" providerId="ADAL" clId="{9AE5A56C-B9E7-4717-943D-C07358293DC6}" dt="2022-12-23T09:34:04.372" v="581" actId="167"/>
          <ac:picMkLst>
            <pc:docMk/>
            <pc:sldMk cId="2389436835" sldId="2707"/>
            <ac:picMk id="4" creationId="{7D00115D-1CC4-461A-9075-DAEAC117BD59}"/>
          </ac:picMkLst>
        </pc:picChg>
      </pc:sldChg>
      <pc:sldChg chg="addSp delSp modSp add mod chgLayout">
        <pc:chgData name="Vishal Manatkar" userId="442200ac-73f6-4b0b-a152-c4cc2a0e231e" providerId="ADAL" clId="{9AE5A56C-B9E7-4717-943D-C07358293DC6}" dt="2022-12-23T09:43:22.932" v="704" actId="700"/>
        <pc:sldMkLst>
          <pc:docMk/>
          <pc:sldMk cId="862793520" sldId="2708"/>
        </pc:sldMkLst>
        <pc:spChg chg="del">
          <ac:chgData name="Vishal Manatkar" userId="442200ac-73f6-4b0b-a152-c4cc2a0e231e" providerId="ADAL" clId="{9AE5A56C-B9E7-4717-943D-C07358293DC6}" dt="2022-12-23T09:41:55.843" v="689" actId="700"/>
          <ac:spMkLst>
            <pc:docMk/>
            <pc:sldMk cId="862793520" sldId="2708"/>
            <ac:spMk id="2" creationId="{0E904F1A-4F81-456B-B79B-D0E376DC53DE}"/>
          </ac:spMkLst>
        </pc:spChg>
        <pc:spChg chg="add del mod ord">
          <ac:chgData name="Vishal Manatkar" userId="442200ac-73f6-4b0b-a152-c4cc2a0e231e" providerId="ADAL" clId="{9AE5A56C-B9E7-4717-943D-C07358293DC6}" dt="2022-12-23T09:42:43.197" v="697" actId="700"/>
          <ac:spMkLst>
            <pc:docMk/>
            <pc:sldMk cId="862793520" sldId="2708"/>
            <ac:spMk id="3" creationId="{C8B291F5-82D0-45F9-B98B-16673F8EEC04}"/>
          </ac:spMkLst>
        </pc:spChg>
        <pc:spChg chg="mod ord">
          <ac:chgData name="Vishal Manatkar" userId="442200ac-73f6-4b0b-a152-c4cc2a0e231e" providerId="ADAL" clId="{9AE5A56C-B9E7-4717-943D-C07358293DC6}" dt="2022-12-23T09:43:22.932" v="704" actId="700"/>
          <ac:spMkLst>
            <pc:docMk/>
            <pc:sldMk cId="862793520" sldId="2708"/>
            <ac:spMk id="5" creationId="{15DFBF40-D37A-4B06-898D-EF5DA808361C}"/>
          </ac:spMkLst>
        </pc:spChg>
        <pc:spChg chg="add del mod ord">
          <ac:chgData name="Vishal Manatkar" userId="442200ac-73f6-4b0b-a152-c4cc2a0e231e" providerId="ADAL" clId="{9AE5A56C-B9E7-4717-943D-C07358293DC6}" dt="2022-12-23T09:43:22.932" v="704" actId="700"/>
          <ac:spMkLst>
            <pc:docMk/>
            <pc:sldMk cId="862793520" sldId="2708"/>
            <ac:spMk id="7" creationId="{2A612CCC-C286-44A2-B9C0-E80237DDAAA7}"/>
          </ac:spMkLst>
        </pc:spChg>
        <pc:spChg chg="add mod ord">
          <ac:chgData name="Vishal Manatkar" userId="442200ac-73f6-4b0b-a152-c4cc2a0e231e" providerId="ADAL" clId="{9AE5A56C-B9E7-4717-943D-C07358293DC6}" dt="2022-12-23T09:43:22.932" v="704" actId="700"/>
          <ac:spMkLst>
            <pc:docMk/>
            <pc:sldMk cId="862793520" sldId="2708"/>
            <ac:spMk id="8" creationId="{55122A19-A211-4CDA-9D25-E2DB47CE86A9}"/>
          </ac:spMkLst>
        </pc:spChg>
        <pc:picChg chg="del">
          <ac:chgData name="Vishal Manatkar" userId="442200ac-73f6-4b0b-a152-c4cc2a0e231e" providerId="ADAL" clId="{9AE5A56C-B9E7-4717-943D-C07358293DC6}" dt="2022-12-23T09:35:15.762" v="599" actId="478"/>
          <ac:picMkLst>
            <pc:docMk/>
            <pc:sldMk cId="862793520" sldId="2708"/>
            <ac:picMk id="4" creationId="{7D00115D-1CC4-461A-9075-DAEAC117BD59}"/>
          </ac:picMkLst>
        </pc:picChg>
        <pc:picChg chg="add mod ord">
          <ac:chgData name="Vishal Manatkar" userId="442200ac-73f6-4b0b-a152-c4cc2a0e231e" providerId="ADAL" clId="{9AE5A56C-B9E7-4717-943D-C07358293DC6}" dt="2022-12-23T09:35:33.262" v="602" actId="167"/>
          <ac:picMkLst>
            <pc:docMk/>
            <pc:sldMk cId="862793520" sldId="2708"/>
            <ac:picMk id="6" creationId="{514E95CE-6276-4C7D-9B7E-B5673CA2268E}"/>
          </ac:picMkLst>
        </pc:picChg>
      </pc:sldChg>
      <pc:sldChg chg="addSp delSp modSp add mod chgLayout">
        <pc:chgData name="Vishal Manatkar" userId="442200ac-73f6-4b0b-a152-c4cc2a0e231e" providerId="ADAL" clId="{9AE5A56C-B9E7-4717-943D-C07358293DC6}" dt="2022-12-23T09:43:22.932" v="704" actId="700"/>
        <pc:sldMkLst>
          <pc:docMk/>
          <pc:sldMk cId="151170718" sldId="2709"/>
        </pc:sldMkLst>
        <pc:spChg chg="del">
          <ac:chgData name="Vishal Manatkar" userId="442200ac-73f6-4b0b-a152-c4cc2a0e231e" providerId="ADAL" clId="{9AE5A56C-B9E7-4717-943D-C07358293DC6}" dt="2022-12-23T09:42:00.453" v="690" actId="700"/>
          <ac:spMkLst>
            <pc:docMk/>
            <pc:sldMk cId="151170718" sldId="2709"/>
            <ac:spMk id="2" creationId="{0E904F1A-4F81-456B-B79B-D0E376DC53DE}"/>
          </ac:spMkLst>
        </pc:spChg>
        <pc:spChg chg="add del mod ord">
          <ac:chgData name="Vishal Manatkar" userId="442200ac-73f6-4b0b-a152-c4cc2a0e231e" providerId="ADAL" clId="{9AE5A56C-B9E7-4717-943D-C07358293DC6}" dt="2022-12-23T09:42:43.197" v="697" actId="700"/>
          <ac:spMkLst>
            <pc:docMk/>
            <pc:sldMk cId="151170718" sldId="2709"/>
            <ac:spMk id="3" creationId="{BD367FB9-4160-4319-B76D-959CCC577558}"/>
          </ac:spMkLst>
        </pc:spChg>
        <pc:spChg chg="mod ord">
          <ac:chgData name="Vishal Manatkar" userId="442200ac-73f6-4b0b-a152-c4cc2a0e231e" providerId="ADAL" clId="{9AE5A56C-B9E7-4717-943D-C07358293DC6}" dt="2022-12-23T09:43:22.932" v="704" actId="700"/>
          <ac:spMkLst>
            <pc:docMk/>
            <pc:sldMk cId="151170718" sldId="2709"/>
            <ac:spMk id="5" creationId="{15DFBF40-D37A-4B06-898D-EF5DA808361C}"/>
          </ac:spMkLst>
        </pc:spChg>
        <pc:spChg chg="add del mod ord">
          <ac:chgData name="Vishal Manatkar" userId="442200ac-73f6-4b0b-a152-c4cc2a0e231e" providerId="ADAL" clId="{9AE5A56C-B9E7-4717-943D-C07358293DC6}" dt="2022-12-23T09:43:22.932" v="704" actId="700"/>
          <ac:spMkLst>
            <pc:docMk/>
            <pc:sldMk cId="151170718" sldId="2709"/>
            <ac:spMk id="7" creationId="{D041CD8C-F82D-4E1A-8929-8D758222A034}"/>
          </ac:spMkLst>
        </pc:spChg>
        <pc:spChg chg="add mod ord">
          <ac:chgData name="Vishal Manatkar" userId="442200ac-73f6-4b0b-a152-c4cc2a0e231e" providerId="ADAL" clId="{9AE5A56C-B9E7-4717-943D-C07358293DC6}" dt="2022-12-23T09:43:22.932" v="704" actId="700"/>
          <ac:spMkLst>
            <pc:docMk/>
            <pc:sldMk cId="151170718" sldId="2709"/>
            <ac:spMk id="8" creationId="{BF0B3997-D8CE-4353-96B4-622771A94058}"/>
          </ac:spMkLst>
        </pc:spChg>
        <pc:picChg chg="del">
          <ac:chgData name="Vishal Manatkar" userId="442200ac-73f6-4b0b-a152-c4cc2a0e231e" providerId="ADAL" clId="{9AE5A56C-B9E7-4717-943D-C07358293DC6}" dt="2022-12-23T09:35:00.725" v="594" actId="478"/>
          <ac:picMkLst>
            <pc:docMk/>
            <pc:sldMk cId="151170718" sldId="2709"/>
            <ac:picMk id="4" creationId="{7D00115D-1CC4-461A-9075-DAEAC117BD59}"/>
          </ac:picMkLst>
        </pc:picChg>
        <pc:picChg chg="add mod ord">
          <ac:chgData name="Vishal Manatkar" userId="442200ac-73f6-4b0b-a152-c4cc2a0e231e" providerId="ADAL" clId="{9AE5A56C-B9E7-4717-943D-C07358293DC6}" dt="2022-12-23T09:35:13.355" v="598" actId="12789"/>
          <ac:picMkLst>
            <pc:docMk/>
            <pc:sldMk cId="151170718" sldId="2709"/>
            <ac:picMk id="6" creationId="{E3E0EAEE-51E2-4714-8624-6885E79D0B10}"/>
          </ac:picMkLst>
        </pc:picChg>
      </pc:sldChg>
      <pc:sldMasterChg chg="modSldLayout">
        <pc:chgData name="Vishal Manatkar" userId="442200ac-73f6-4b0b-a152-c4cc2a0e231e" providerId="ADAL" clId="{9AE5A56C-B9E7-4717-943D-C07358293DC6}" dt="2022-12-22T12:00:19.585" v="301" actId="478"/>
        <pc:sldMasterMkLst>
          <pc:docMk/>
          <pc:sldMasterMk cId="3085500737" sldId="2147483648"/>
        </pc:sldMasterMkLst>
        <pc:sldLayoutChg chg="modSp mod">
          <pc:chgData name="Vishal Manatkar" userId="442200ac-73f6-4b0b-a152-c4cc2a0e231e" providerId="ADAL" clId="{9AE5A56C-B9E7-4717-943D-C07358293DC6}" dt="2022-12-22T07:31:59.069" v="44" actId="29295"/>
          <pc:sldLayoutMkLst>
            <pc:docMk/>
            <pc:sldMasterMk cId="3085500737" sldId="2147483648"/>
            <pc:sldLayoutMk cId="182379470" sldId="2147483737"/>
          </pc:sldLayoutMkLst>
          <pc:picChg chg="mod">
            <ac:chgData name="Vishal Manatkar" userId="442200ac-73f6-4b0b-a152-c4cc2a0e231e" providerId="ADAL" clId="{9AE5A56C-B9E7-4717-943D-C07358293DC6}" dt="2022-12-22T07:31:59.069" v="44" actId="29295"/>
            <ac:picMkLst>
              <pc:docMk/>
              <pc:sldMasterMk cId="3085500737" sldId="2147483648"/>
              <pc:sldLayoutMk cId="182379470" sldId="2147483737"/>
              <ac:picMk id="26" creationId="{62710CC1-E78F-4E8D-879F-03EB56AD96D9}"/>
            </ac:picMkLst>
          </pc:picChg>
        </pc:sldLayoutChg>
        <pc:sldLayoutChg chg="addSp delSp modSp mod">
          <pc:chgData name="Vishal Manatkar" userId="442200ac-73f6-4b0b-a152-c4cc2a0e231e" providerId="ADAL" clId="{9AE5A56C-B9E7-4717-943D-C07358293DC6}" dt="2022-12-22T12:00:19.585" v="301" actId="478"/>
          <pc:sldLayoutMkLst>
            <pc:docMk/>
            <pc:sldMasterMk cId="3085500737" sldId="2147483648"/>
            <pc:sldLayoutMk cId="576682449" sldId="2147483740"/>
          </pc:sldLayoutMkLst>
          <pc:picChg chg="mod modVis">
            <ac:chgData name="Vishal Manatkar" userId="442200ac-73f6-4b0b-a152-c4cc2a0e231e" providerId="ADAL" clId="{9AE5A56C-B9E7-4717-943D-C07358293DC6}" dt="2022-12-22T07:32:03.797" v="46" actId="29295"/>
            <ac:picMkLst>
              <pc:docMk/>
              <pc:sldMasterMk cId="3085500737" sldId="2147483648"/>
              <pc:sldLayoutMk cId="576682449" sldId="2147483740"/>
              <ac:picMk id="19" creationId="{E908D4A8-CD84-44AD-8EF6-E452D0B33CE7}"/>
            </ac:picMkLst>
          </pc:picChg>
          <pc:picChg chg="add del mod modVis">
            <ac:chgData name="Vishal Manatkar" userId="442200ac-73f6-4b0b-a152-c4cc2a0e231e" providerId="ADAL" clId="{9AE5A56C-B9E7-4717-943D-C07358293DC6}" dt="2022-12-22T07:31:46.012" v="40" actId="478"/>
            <ac:picMkLst>
              <pc:docMk/>
              <pc:sldMasterMk cId="3085500737" sldId="2147483648"/>
              <pc:sldLayoutMk cId="576682449" sldId="2147483740"/>
              <ac:picMk id="20" creationId="{280CDC80-31D5-4C3D-9A05-DC315B45B0E0}"/>
            </ac:picMkLst>
          </pc:picChg>
          <pc:picChg chg="add mod ord">
            <ac:chgData name="Vishal Manatkar" userId="442200ac-73f6-4b0b-a152-c4cc2a0e231e" providerId="ADAL" clId="{9AE5A56C-B9E7-4717-943D-C07358293DC6}" dt="2022-12-22T12:00:11.821" v="298" actId="13244"/>
            <ac:picMkLst>
              <pc:docMk/>
              <pc:sldMasterMk cId="3085500737" sldId="2147483648"/>
              <pc:sldLayoutMk cId="576682449" sldId="2147483740"/>
              <ac:picMk id="20" creationId="{DDD78AE9-E918-4227-9C8B-1E7D8B36DFFA}"/>
            </ac:picMkLst>
          </pc:picChg>
          <pc:picChg chg="del mod modVis">
            <ac:chgData name="Vishal Manatkar" userId="442200ac-73f6-4b0b-a152-c4cc2a0e231e" providerId="ADAL" clId="{9AE5A56C-B9E7-4717-943D-C07358293DC6}" dt="2022-12-22T12:00:19.585" v="301" actId="478"/>
            <ac:picMkLst>
              <pc:docMk/>
              <pc:sldMasterMk cId="3085500737" sldId="2147483648"/>
              <pc:sldLayoutMk cId="576682449" sldId="2147483740"/>
              <ac:picMk id="23" creationId="{CB57DEDF-9401-40CF-A46D-F34D366786D5}"/>
            </ac:picMkLst>
          </pc:picChg>
        </pc:sldLayoutChg>
      </pc:sldMasterChg>
      <pc:sldMasterChg chg="modSldLayout">
        <pc:chgData name="Vishal Manatkar" userId="442200ac-73f6-4b0b-a152-c4cc2a0e231e" providerId="ADAL" clId="{9AE5A56C-B9E7-4717-943D-C07358293DC6}" dt="2022-12-22T12:01:32.565" v="346" actId="1036"/>
        <pc:sldMasterMkLst>
          <pc:docMk/>
          <pc:sldMasterMk cId="1247363117" sldId="2147483666"/>
        </pc:sldMasterMkLst>
        <pc:sldLayoutChg chg="addSp delSp modSp mod setBg">
          <pc:chgData name="Vishal Manatkar" userId="442200ac-73f6-4b0b-a152-c4cc2a0e231e" providerId="ADAL" clId="{9AE5A56C-B9E7-4717-943D-C07358293DC6}" dt="2022-12-22T12:01:32.565" v="346" actId="1036"/>
          <pc:sldLayoutMkLst>
            <pc:docMk/>
            <pc:sldMasterMk cId="1247363117" sldId="2147483666"/>
            <pc:sldLayoutMk cId="3717617977" sldId="2147483741"/>
          </pc:sldLayoutMkLst>
          <pc:picChg chg="add del mod modVis">
            <ac:chgData name="Vishal Manatkar" userId="442200ac-73f6-4b0b-a152-c4cc2a0e231e" providerId="ADAL" clId="{9AE5A56C-B9E7-4717-943D-C07358293DC6}" dt="2022-12-22T12:01:05.881" v="312" actId="478"/>
            <ac:picMkLst>
              <pc:docMk/>
              <pc:sldMasterMk cId="1247363117" sldId="2147483666"/>
              <pc:sldLayoutMk cId="3717617977" sldId="2147483741"/>
              <ac:picMk id="9" creationId="{1AAB4579-3040-4E36-BBA5-41F104D9C383}"/>
            </ac:picMkLst>
          </pc:picChg>
          <pc:picChg chg="add mod ord">
            <ac:chgData name="Vishal Manatkar" userId="442200ac-73f6-4b0b-a152-c4cc2a0e231e" providerId="ADAL" clId="{9AE5A56C-B9E7-4717-943D-C07358293DC6}" dt="2022-12-22T12:01:32.565" v="346" actId="1036"/>
            <ac:picMkLst>
              <pc:docMk/>
              <pc:sldMasterMk cId="1247363117" sldId="2147483666"/>
              <pc:sldLayoutMk cId="3717617977" sldId="2147483741"/>
              <ac:picMk id="10" creationId="{EFC20AC8-13A5-4D4B-B158-AAA63A65E2F4}"/>
            </ac:picMkLst>
          </pc:picChg>
        </pc:sldLayoutChg>
      </pc:sldMasterChg>
      <pc:sldMasterChg chg="delSldLayout modSldLayout">
        <pc:chgData name="Vishal Manatkar" userId="442200ac-73f6-4b0b-a152-c4cc2a0e231e" providerId="ADAL" clId="{9AE5A56C-B9E7-4717-943D-C07358293DC6}" dt="2022-12-23T09:42:34.525" v="696"/>
        <pc:sldMasterMkLst>
          <pc:docMk/>
          <pc:sldMasterMk cId="3360138375" sldId="2147483719"/>
        </pc:sldMasterMkLst>
        <pc:sldLayoutChg chg="addSp delSp modSp del mod">
          <pc:chgData name="Vishal Manatkar" userId="442200ac-73f6-4b0b-a152-c4cc2a0e231e" providerId="ADAL" clId="{9AE5A56C-B9E7-4717-943D-C07358293DC6}" dt="2022-12-23T09:42:21.677" v="693" actId="2696"/>
          <pc:sldLayoutMkLst>
            <pc:docMk/>
            <pc:sldMasterMk cId="3360138375" sldId="2147483719"/>
            <pc:sldLayoutMk cId="40301773" sldId="2147483731"/>
          </pc:sldLayoutMkLst>
          <pc:spChg chg="del">
            <ac:chgData name="Vishal Manatkar" userId="442200ac-73f6-4b0b-a152-c4cc2a0e231e" providerId="ADAL" clId="{9AE5A56C-B9E7-4717-943D-C07358293DC6}" dt="2022-12-23T09:32:51.508" v="567" actId="478"/>
            <ac:spMkLst>
              <pc:docMk/>
              <pc:sldMasterMk cId="3360138375" sldId="2147483719"/>
              <pc:sldLayoutMk cId="40301773" sldId="2147483731"/>
              <ac:spMk id="9" creationId="{8DD6885A-E55F-40B7-A41C-1FD18D8637ED}"/>
            </ac:spMkLst>
          </pc:spChg>
          <pc:spChg chg="add mod">
            <ac:chgData name="Vishal Manatkar" userId="442200ac-73f6-4b0b-a152-c4cc2a0e231e" providerId="ADAL" clId="{9AE5A56C-B9E7-4717-943D-C07358293DC6}" dt="2022-12-23T09:32:51.848" v="568"/>
            <ac:spMkLst>
              <pc:docMk/>
              <pc:sldMasterMk cId="3360138375" sldId="2147483719"/>
              <pc:sldLayoutMk cId="40301773" sldId="2147483731"/>
              <ac:spMk id="18" creationId="{630CF06F-5847-4B33-B974-6AF53F74DB72}"/>
            </ac:spMkLst>
          </pc:spChg>
          <pc:spChg chg="del mod">
            <ac:chgData name="Vishal Manatkar" userId="442200ac-73f6-4b0b-a152-c4cc2a0e231e" providerId="ADAL" clId="{9AE5A56C-B9E7-4717-943D-C07358293DC6}" dt="2022-12-23T09:32:51.508" v="567" actId="478"/>
            <ac:spMkLst>
              <pc:docMk/>
              <pc:sldMasterMk cId="3360138375" sldId="2147483719"/>
              <pc:sldLayoutMk cId="40301773" sldId="2147483731"/>
              <ac:spMk id="19" creationId="{4EBFBCA9-E0C9-431F-81B6-790336FD889D}"/>
            </ac:spMkLst>
          </pc:spChg>
          <pc:spChg chg="add mod">
            <ac:chgData name="Vishal Manatkar" userId="442200ac-73f6-4b0b-a152-c4cc2a0e231e" providerId="ADAL" clId="{9AE5A56C-B9E7-4717-943D-C07358293DC6}" dt="2022-12-23T09:32:58.874" v="569" actId="207"/>
            <ac:spMkLst>
              <pc:docMk/>
              <pc:sldMasterMk cId="3360138375" sldId="2147483719"/>
              <pc:sldLayoutMk cId="40301773" sldId="2147483731"/>
              <ac:spMk id="20" creationId="{DB7B8580-87AB-4C12-A79D-D70F7E901312}"/>
            </ac:spMkLst>
          </pc:spChg>
          <pc:picChg chg="del">
            <ac:chgData name="Vishal Manatkar" userId="442200ac-73f6-4b0b-a152-c4cc2a0e231e" providerId="ADAL" clId="{9AE5A56C-B9E7-4717-943D-C07358293DC6}" dt="2022-12-23T09:34:12.803" v="582" actId="21"/>
            <ac:picMkLst>
              <pc:docMk/>
              <pc:sldMasterMk cId="3360138375" sldId="2147483719"/>
              <pc:sldLayoutMk cId="40301773" sldId="2147483731"/>
              <ac:picMk id="3" creationId="{011E640D-67C9-43AF-8669-031A2B7AD186}"/>
            </ac:picMkLst>
          </pc:picChg>
        </pc:sldLayoutChg>
        <pc:sldLayoutChg chg="modSp mod">
          <pc:chgData name="Vishal Manatkar" userId="442200ac-73f6-4b0b-a152-c4cc2a0e231e" providerId="ADAL" clId="{9AE5A56C-B9E7-4717-943D-C07358293DC6}" dt="2022-12-22T11:49:41.412" v="53" actId="1036"/>
          <pc:sldLayoutMkLst>
            <pc:docMk/>
            <pc:sldMasterMk cId="3360138375" sldId="2147483719"/>
            <pc:sldLayoutMk cId="2499714329" sldId="2147483739"/>
          </pc:sldLayoutMkLst>
          <pc:picChg chg="mod">
            <ac:chgData name="Vishal Manatkar" userId="442200ac-73f6-4b0b-a152-c4cc2a0e231e" providerId="ADAL" clId="{9AE5A56C-B9E7-4717-943D-C07358293DC6}" dt="2022-12-22T11:49:41.412" v="53" actId="1036"/>
            <ac:picMkLst>
              <pc:docMk/>
              <pc:sldMasterMk cId="3360138375" sldId="2147483719"/>
              <pc:sldLayoutMk cId="2499714329" sldId="2147483739"/>
              <ac:picMk id="3" creationId="{DFFDAE06-67F1-4216-A3B1-115539C03E18}"/>
            </ac:picMkLst>
          </pc:picChg>
        </pc:sldLayoutChg>
        <pc:sldLayoutChg chg="delSp modSp del mod setBg">
          <pc:chgData name="Vishal Manatkar" userId="442200ac-73f6-4b0b-a152-c4cc2a0e231e" providerId="ADAL" clId="{9AE5A56C-B9E7-4717-943D-C07358293DC6}" dt="2022-12-23T09:42:21.697" v="694" actId="2696"/>
          <pc:sldLayoutMkLst>
            <pc:docMk/>
            <pc:sldMasterMk cId="3360138375" sldId="2147483719"/>
            <pc:sldLayoutMk cId="974742165" sldId="2147483742"/>
          </pc:sldLayoutMkLst>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3" creationId="{5D813D21-650E-43A1-A850-8444F6969CE6}"/>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4" creationId="{C95F4715-4FCF-4CBB-B3B0-936F4548A50E}"/>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5" creationId="{491F6BC1-C7C5-48F8-B86D-B9CCABC7339A}"/>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6" creationId="{FB1B8BE8-2CBD-48BE-86C9-F4ED27EB43C4}"/>
            </ac:spMkLst>
          </pc:spChg>
          <pc:spChg chg="mod">
            <ac:chgData name="Vishal Manatkar" userId="442200ac-73f6-4b0b-a152-c4cc2a0e231e" providerId="ADAL" clId="{9AE5A56C-B9E7-4717-943D-C07358293DC6}" dt="2022-12-22T11:58:03.997" v="283" actId="207"/>
            <ac:spMkLst>
              <pc:docMk/>
              <pc:sldMasterMk cId="3360138375" sldId="2147483719"/>
              <pc:sldLayoutMk cId="974742165" sldId="2147483742"/>
              <ac:spMk id="17" creationId="{0F3EB727-8F7D-489F-B607-AD88C9BF6CEE}"/>
            </ac:spMkLst>
          </pc:spChg>
          <pc:spChg chg="mod">
            <ac:chgData name="Vishal Manatkar" userId="442200ac-73f6-4b0b-a152-c4cc2a0e231e" providerId="ADAL" clId="{9AE5A56C-B9E7-4717-943D-C07358293DC6}" dt="2022-12-23T09:31:43.362" v="547" actId="207"/>
            <ac:spMkLst>
              <pc:docMk/>
              <pc:sldMasterMk cId="3360138375" sldId="2147483719"/>
              <pc:sldLayoutMk cId="974742165" sldId="2147483742"/>
              <ac:spMk id="20" creationId="{B29E741B-EAC2-4259-BD38-6090AEF0AC7E}"/>
            </ac:spMkLst>
          </pc:spChg>
          <pc:spChg chg="mod">
            <ac:chgData name="Vishal Manatkar" userId="442200ac-73f6-4b0b-a152-c4cc2a0e231e" providerId="ADAL" clId="{9AE5A56C-B9E7-4717-943D-C07358293DC6}" dt="2022-12-23T09:33:02.248" v="570" actId="207"/>
            <ac:spMkLst>
              <pc:docMk/>
              <pc:sldMasterMk cId="3360138375" sldId="2147483719"/>
              <pc:sldLayoutMk cId="974742165" sldId="2147483742"/>
              <ac:spMk id="22" creationId="{761DC1C5-C2CF-454F-A5CA-546A24884FB5}"/>
            </ac:spMkLst>
          </pc:spChg>
          <pc:grpChg chg="mod">
            <ac:chgData name="Vishal Manatkar" userId="442200ac-73f6-4b0b-a152-c4cc2a0e231e" providerId="ADAL" clId="{9AE5A56C-B9E7-4717-943D-C07358293DC6}" dt="2022-12-22T11:58:03.997" v="283" actId="207"/>
            <ac:grpSpMkLst>
              <pc:docMk/>
              <pc:sldMasterMk cId="3360138375" sldId="2147483719"/>
              <pc:sldLayoutMk cId="974742165" sldId="2147483742"/>
              <ac:grpSpMk id="12" creationId="{ED710ECF-D5DD-4BA5-B934-FBB06F18FF92}"/>
            </ac:grpSpMkLst>
          </pc:grpChg>
          <pc:picChg chg="del">
            <ac:chgData name="Vishal Manatkar" userId="442200ac-73f6-4b0b-a152-c4cc2a0e231e" providerId="ADAL" clId="{9AE5A56C-B9E7-4717-943D-C07358293DC6}" dt="2022-12-23T09:33:49.838" v="577" actId="21"/>
            <ac:picMkLst>
              <pc:docMk/>
              <pc:sldMasterMk cId="3360138375" sldId="2147483719"/>
              <pc:sldLayoutMk cId="974742165" sldId="2147483742"/>
              <ac:picMk id="8" creationId="{95F0A681-0396-45C0-B1BA-C5CA77C28A19}"/>
            </ac:picMkLst>
          </pc:picChg>
        </pc:sldLayoutChg>
        <pc:sldLayoutChg chg="addSp delSp modSp mod">
          <pc:chgData name="Vishal Manatkar" userId="442200ac-73f6-4b0b-a152-c4cc2a0e231e" providerId="ADAL" clId="{9AE5A56C-B9E7-4717-943D-C07358293DC6}" dt="2022-12-23T09:42:34.525" v="696"/>
          <pc:sldLayoutMkLst>
            <pc:docMk/>
            <pc:sldMasterMk cId="3360138375" sldId="2147483719"/>
            <pc:sldLayoutMk cId="69674003" sldId="2147483743"/>
          </pc:sldLayoutMkLst>
          <pc:spChg chg="add del mod">
            <ac:chgData name="Vishal Manatkar" userId="442200ac-73f6-4b0b-a152-c4cc2a0e231e" providerId="ADAL" clId="{9AE5A56C-B9E7-4717-943D-C07358293DC6}" dt="2022-12-23T09:32:43.507" v="564"/>
            <ac:spMkLst>
              <pc:docMk/>
              <pc:sldMasterMk cId="3360138375" sldId="2147483719"/>
              <pc:sldLayoutMk cId="69674003" sldId="2147483743"/>
              <ac:spMk id="18" creationId="{A2D0A1AB-4ED4-45DB-B958-E6CB27DBC477}"/>
            </ac:spMkLst>
          </pc:spChg>
          <pc:spChg chg="add del mod">
            <ac:chgData name="Vishal Manatkar" userId="442200ac-73f6-4b0b-a152-c4cc2a0e231e" providerId="ADAL" clId="{9AE5A56C-B9E7-4717-943D-C07358293DC6}" dt="2022-12-23T09:32:43.507" v="564"/>
            <ac:spMkLst>
              <pc:docMk/>
              <pc:sldMasterMk cId="3360138375" sldId="2147483719"/>
              <pc:sldLayoutMk cId="69674003" sldId="2147483743"/>
              <ac:spMk id="19" creationId="{C18E6F20-4640-4FB6-B0EE-5808AC1F5000}"/>
            </ac:spMkLst>
          </pc:spChg>
          <pc:spChg chg="del">
            <ac:chgData name="Vishal Manatkar" userId="442200ac-73f6-4b0b-a152-c4cc2a0e231e" providerId="ADAL" clId="{9AE5A56C-B9E7-4717-943D-C07358293DC6}" dt="2022-12-23T09:32:45.965" v="565" actId="478"/>
            <ac:spMkLst>
              <pc:docMk/>
              <pc:sldMasterMk cId="3360138375" sldId="2147483719"/>
              <pc:sldLayoutMk cId="69674003" sldId="2147483743"/>
              <ac:spMk id="20" creationId="{B29E741B-EAC2-4259-BD38-6090AEF0AC7E}"/>
            </ac:spMkLst>
          </pc:spChg>
          <pc:spChg chg="add mod">
            <ac:chgData name="Vishal Manatkar" userId="442200ac-73f6-4b0b-a152-c4cc2a0e231e" providerId="ADAL" clId="{9AE5A56C-B9E7-4717-943D-C07358293DC6}" dt="2022-12-23T09:42:34.525" v="696"/>
            <ac:spMkLst>
              <pc:docMk/>
              <pc:sldMasterMk cId="3360138375" sldId="2147483719"/>
              <pc:sldLayoutMk cId="69674003" sldId="2147483743"/>
              <ac:spMk id="21" creationId="{797C1E70-4D08-405D-BB91-789AF7219647}"/>
            </ac:spMkLst>
          </pc:spChg>
          <pc:spChg chg="del mod">
            <ac:chgData name="Vishal Manatkar" userId="442200ac-73f6-4b0b-a152-c4cc2a0e231e" providerId="ADAL" clId="{9AE5A56C-B9E7-4717-943D-C07358293DC6}" dt="2022-12-23T09:32:45.965" v="565" actId="478"/>
            <ac:spMkLst>
              <pc:docMk/>
              <pc:sldMasterMk cId="3360138375" sldId="2147483719"/>
              <pc:sldLayoutMk cId="69674003" sldId="2147483743"/>
              <ac:spMk id="22" creationId="{761DC1C5-C2CF-454F-A5CA-546A24884FB5}"/>
            </ac:spMkLst>
          </pc:spChg>
          <pc:spChg chg="add mod">
            <ac:chgData name="Vishal Manatkar" userId="442200ac-73f6-4b0b-a152-c4cc2a0e231e" providerId="ADAL" clId="{9AE5A56C-B9E7-4717-943D-C07358293DC6}" dt="2022-12-23T09:42:25.585" v="695" actId="1076"/>
            <ac:spMkLst>
              <pc:docMk/>
              <pc:sldMasterMk cId="3360138375" sldId="2147483719"/>
              <pc:sldLayoutMk cId="69674003" sldId="2147483743"/>
              <ac:spMk id="23" creationId="{3C6C899E-66D5-4F06-A863-13833A1D6153}"/>
            </ac:spMkLst>
          </pc:spChg>
          <pc:picChg chg="del">
            <ac:chgData name="Vishal Manatkar" userId="442200ac-73f6-4b0b-a152-c4cc2a0e231e" providerId="ADAL" clId="{9AE5A56C-B9E7-4717-943D-C07358293DC6}" dt="2022-12-23T09:33:17.419" v="572" actId="21"/>
            <ac:picMkLst>
              <pc:docMk/>
              <pc:sldMasterMk cId="3360138375" sldId="2147483719"/>
              <pc:sldLayoutMk cId="69674003" sldId="2147483743"/>
              <ac:picMk id="4" creationId="{72232990-1B8E-4FC7-A07A-55BB5B53E47B}"/>
            </ac:picMkLst>
          </pc:picChg>
        </pc:sldLayoutChg>
      </pc:sldMasterChg>
    </pc:docChg>
  </pc:docChgLst>
  <pc:docChgLst>
    <pc:chgData name="Vishal Manatkar" userId="442200ac-73f6-4b0b-a152-c4cc2a0e231e" providerId="ADAL" clId="{F95A60A1-B91A-4BA4-9387-A223D26FCA22}"/>
    <pc:docChg chg="undo redo custSel addSld delSld modSld modMainMaster modSection">
      <pc:chgData name="Vishal Manatkar" userId="442200ac-73f6-4b0b-a152-c4cc2a0e231e" providerId="ADAL" clId="{F95A60A1-B91A-4BA4-9387-A223D26FCA22}" dt="2023-01-06T12:34:13.972" v="948"/>
      <pc:docMkLst>
        <pc:docMk/>
      </pc:docMkLst>
      <pc:sldChg chg="modSp mod">
        <pc:chgData name="Vishal Manatkar" userId="442200ac-73f6-4b0b-a152-c4cc2a0e231e" providerId="ADAL" clId="{F95A60A1-B91A-4BA4-9387-A223D26FCA22}" dt="2023-01-06T12:02:37.606" v="851" actId="20577"/>
        <pc:sldMkLst>
          <pc:docMk/>
          <pc:sldMk cId="1130410997" sldId="256"/>
        </pc:sldMkLst>
        <pc:spChg chg="mod">
          <ac:chgData name="Vishal Manatkar" userId="442200ac-73f6-4b0b-a152-c4cc2a0e231e" providerId="ADAL" clId="{F95A60A1-B91A-4BA4-9387-A223D26FCA22}" dt="2023-01-06T10:07:32.629" v="380" actId="403"/>
          <ac:spMkLst>
            <pc:docMk/>
            <pc:sldMk cId="1130410997" sldId="256"/>
            <ac:spMk id="4" creationId="{A66391B3-2952-488D-828B-4ED8D5357EE0}"/>
          </ac:spMkLst>
        </pc:spChg>
        <pc:spChg chg="mod">
          <ac:chgData name="Vishal Manatkar" userId="442200ac-73f6-4b0b-a152-c4cc2a0e231e" providerId="ADAL" clId="{F95A60A1-B91A-4BA4-9387-A223D26FCA22}" dt="2023-01-06T11:48:13.085" v="849" actId="113"/>
          <ac:spMkLst>
            <pc:docMk/>
            <pc:sldMk cId="1130410997" sldId="256"/>
            <ac:spMk id="5" creationId="{26FD15BB-DDEB-468E-8233-C5CB75D3197C}"/>
          </ac:spMkLst>
        </pc:spChg>
        <pc:spChg chg="mod">
          <ac:chgData name="Vishal Manatkar" userId="442200ac-73f6-4b0b-a152-c4cc2a0e231e" providerId="ADAL" clId="{F95A60A1-B91A-4BA4-9387-A223D26FCA22}" dt="2023-01-06T12:02:37.606" v="851" actId="20577"/>
          <ac:spMkLst>
            <pc:docMk/>
            <pc:sldMk cId="1130410997" sldId="256"/>
            <ac:spMk id="6" creationId="{BC70B392-7B53-43E4-8BC1-88A6C1FA74BF}"/>
          </ac:spMkLst>
        </pc:spChg>
      </pc:sldChg>
      <pc:sldChg chg="modSp mod">
        <pc:chgData name="Vishal Manatkar" userId="442200ac-73f6-4b0b-a152-c4cc2a0e231e" providerId="ADAL" clId="{F95A60A1-B91A-4BA4-9387-A223D26FCA22}" dt="2023-01-06T10:59:56.514" v="612" actId="404"/>
        <pc:sldMkLst>
          <pc:docMk/>
          <pc:sldMk cId="4022258114" sldId="257"/>
        </pc:sldMkLst>
        <pc:spChg chg="mod">
          <ac:chgData name="Vishal Manatkar" userId="442200ac-73f6-4b0b-a152-c4cc2a0e231e" providerId="ADAL" clId="{F95A60A1-B91A-4BA4-9387-A223D26FCA22}" dt="2023-01-06T10:05:47.480" v="371" actId="403"/>
          <ac:spMkLst>
            <pc:docMk/>
            <pc:sldMk cId="4022258114" sldId="257"/>
            <ac:spMk id="7" creationId="{7CA91947-3D7A-42AD-99C4-EBFBFCD72352}"/>
          </ac:spMkLst>
        </pc:spChg>
        <pc:spChg chg="mod">
          <ac:chgData name="Vishal Manatkar" userId="442200ac-73f6-4b0b-a152-c4cc2a0e231e" providerId="ADAL" clId="{F95A60A1-B91A-4BA4-9387-A223D26FCA22}" dt="2023-01-06T10:39:24.940" v="509" actId="255"/>
          <ac:spMkLst>
            <pc:docMk/>
            <pc:sldMk cId="4022258114" sldId="257"/>
            <ac:spMk id="8" creationId="{7D77AEBC-885F-41D4-A77F-210FB0E563DA}"/>
          </ac:spMkLst>
        </pc:spChg>
        <pc:spChg chg="mod">
          <ac:chgData name="Vishal Manatkar" userId="442200ac-73f6-4b0b-a152-c4cc2a0e231e" providerId="ADAL" clId="{F95A60A1-B91A-4BA4-9387-A223D26FCA22}" dt="2023-01-06T10:59:56.514" v="612" actId="404"/>
          <ac:spMkLst>
            <pc:docMk/>
            <pc:sldMk cId="4022258114" sldId="257"/>
            <ac:spMk id="10" creationId="{4CA47653-BE1A-4390-8886-9A34603A9EAF}"/>
          </ac:spMkLst>
        </pc:spChg>
        <pc:graphicFrameChg chg="mod modGraphic">
          <ac:chgData name="Vishal Manatkar" userId="442200ac-73f6-4b0b-a152-c4cc2a0e231e" providerId="ADAL" clId="{F95A60A1-B91A-4BA4-9387-A223D26FCA22}" dt="2023-01-06T10:59:46.403" v="611" actId="1036"/>
          <ac:graphicFrameMkLst>
            <pc:docMk/>
            <pc:sldMk cId="4022258114" sldId="257"/>
            <ac:graphicFrameMk id="9" creationId="{A51D0B03-2C4D-49DD-BC26-26BFB7D93DE2}"/>
          </ac:graphicFrameMkLst>
        </pc:graphicFrameChg>
      </pc:sldChg>
      <pc:sldChg chg="modSp del mod">
        <pc:chgData name="Vishal Manatkar" userId="442200ac-73f6-4b0b-a152-c4cc2a0e231e" providerId="ADAL" clId="{F95A60A1-B91A-4BA4-9387-A223D26FCA22}" dt="2023-01-06T10:55:57.420" v="549" actId="47"/>
        <pc:sldMkLst>
          <pc:docMk/>
          <pc:sldMk cId="3379081742" sldId="258"/>
        </pc:sldMkLst>
        <pc:spChg chg="mod">
          <ac:chgData name="Vishal Manatkar" userId="442200ac-73f6-4b0b-a152-c4cc2a0e231e" providerId="ADAL" clId="{F95A60A1-B91A-4BA4-9387-A223D26FCA22}" dt="2023-01-06T10:35:45.524" v="483" actId="20577"/>
          <ac:spMkLst>
            <pc:docMk/>
            <pc:sldMk cId="3379081742" sldId="258"/>
            <ac:spMk id="6" creationId="{1795395C-B280-4710-8692-083862FCA057}"/>
          </ac:spMkLst>
        </pc:spChg>
        <pc:spChg chg="mod">
          <ac:chgData name="Vishal Manatkar" userId="442200ac-73f6-4b0b-a152-c4cc2a0e231e" providerId="ADAL" clId="{F95A60A1-B91A-4BA4-9387-A223D26FCA22}" dt="2023-01-06T10:35:51.752" v="486" actId="20577"/>
          <ac:spMkLst>
            <pc:docMk/>
            <pc:sldMk cId="3379081742" sldId="258"/>
            <ac:spMk id="11" creationId="{2A2337F6-0094-472B-BC0C-2033E6D4AC18}"/>
          </ac:spMkLst>
        </pc:spChg>
        <pc:spChg chg="mod">
          <ac:chgData name="Vishal Manatkar" userId="442200ac-73f6-4b0b-a152-c4cc2a0e231e" providerId="ADAL" clId="{F95A60A1-B91A-4BA4-9387-A223D26FCA22}" dt="2023-01-06T10:36:01.899" v="492" actId="20577"/>
          <ac:spMkLst>
            <pc:docMk/>
            <pc:sldMk cId="3379081742" sldId="258"/>
            <ac:spMk id="12" creationId="{0D8B98EC-55E4-4680-8932-CAC677F10E8E}"/>
          </ac:spMkLst>
        </pc:spChg>
        <pc:spChg chg="mod">
          <ac:chgData name="Vishal Manatkar" userId="442200ac-73f6-4b0b-a152-c4cc2a0e231e" providerId="ADAL" clId="{F95A60A1-B91A-4BA4-9387-A223D26FCA22}" dt="2023-01-06T10:35:54.183" v="488" actId="20577"/>
          <ac:spMkLst>
            <pc:docMk/>
            <pc:sldMk cId="3379081742" sldId="258"/>
            <ac:spMk id="13" creationId="{4CA08D69-4CC7-41FF-BD2A-1961D127C212}"/>
          </ac:spMkLst>
        </pc:spChg>
        <pc:spChg chg="mod">
          <ac:chgData name="Vishal Manatkar" userId="442200ac-73f6-4b0b-a152-c4cc2a0e231e" providerId="ADAL" clId="{F95A60A1-B91A-4BA4-9387-A223D26FCA22}" dt="2023-01-06T10:35:59.694" v="491" actId="20577"/>
          <ac:spMkLst>
            <pc:docMk/>
            <pc:sldMk cId="3379081742" sldId="258"/>
            <ac:spMk id="14" creationId="{E325C6BD-A9B7-42B7-8727-FF2566B7E75C}"/>
          </ac:spMkLst>
        </pc:spChg>
        <pc:spChg chg="mod">
          <ac:chgData name="Vishal Manatkar" userId="442200ac-73f6-4b0b-a152-c4cc2a0e231e" providerId="ADAL" clId="{F95A60A1-B91A-4BA4-9387-A223D26FCA22}" dt="2023-01-06T10:35:49.380" v="485" actId="20577"/>
          <ac:spMkLst>
            <pc:docMk/>
            <pc:sldMk cId="3379081742" sldId="258"/>
            <ac:spMk id="15" creationId="{A33E631D-CF45-481D-AB79-A3D4C4ECF5EF}"/>
          </ac:spMkLst>
        </pc:spChg>
        <pc:spChg chg="mod">
          <ac:chgData name="Vishal Manatkar" userId="442200ac-73f6-4b0b-a152-c4cc2a0e231e" providerId="ADAL" clId="{F95A60A1-B91A-4BA4-9387-A223D26FCA22}" dt="2023-01-06T10:55:42.823" v="548" actId="2710"/>
          <ac:spMkLst>
            <pc:docMk/>
            <pc:sldMk cId="3379081742" sldId="258"/>
            <ac:spMk id="16" creationId="{FEECE195-7CBA-4AA9-AB92-0E4BEC059950}"/>
          </ac:spMkLst>
        </pc:spChg>
        <pc:spChg chg="mod">
          <ac:chgData name="Vishal Manatkar" userId="442200ac-73f6-4b0b-a152-c4cc2a0e231e" providerId="ADAL" clId="{F95A60A1-B91A-4BA4-9387-A223D26FCA22}" dt="2023-01-06T10:35:57.078" v="490" actId="20577"/>
          <ac:spMkLst>
            <pc:docMk/>
            <pc:sldMk cId="3379081742" sldId="258"/>
            <ac:spMk id="17" creationId="{F42C0716-4735-45B4-9EB4-99C62007EB7C}"/>
          </ac:spMkLst>
        </pc:spChg>
        <pc:cxnChg chg="mod">
          <ac:chgData name="Vishal Manatkar" userId="442200ac-73f6-4b0b-a152-c4cc2a0e231e" providerId="ADAL" clId="{F95A60A1-B91A-4BA4-9387-A223D26FCA22}" dt="2023-01-06T10:35:25.282" v="465" actId="1076"/>
          <ac:cxnSpMkLst>
            <pc:docMk/>
            <pc:sldMk cId="3379081742" sldId="258"/>
            <ac:cxnSpMk id="18" creationId="{CBDAC854-505A-42F4-956F-19FDCB784ADF}"/>
          </ac:cxnSpMkLst>
        </pc:cxnChg>
      </pc:sldChg>
      <pc:sldChg chg="modSp mod">
        <pc:chgData name="Vishal Manatkar" userId="442200ac-73f6-4b0b-a152-c4cc2a0e231e" providerId="ADAL" clId="{F95A60A1-B91A-4BA4-9387-A223D26FCA22}" dt="2023-01-06T10:55:11.233" v="539" actId="403"/>
        <pc:sldMkLst>
          <pc:docMk/>
          <pc:sldMk cId="4136405221" sldId="259"/>
        </pc:sldMkLst>
        <pc:spChg chg="mod">
          <ac:chgData name="Vishal Manatkar" userId="442200ac-73f6-4b0b-a152-c4cc2a0e231e" providerId="ADAL" clId="{F95A60A1-B91A-4BA4-9387-A223D26FCA22}" dt="2023-01-06T10:03:03.716" v="337" actId="2711"/>
          <ac:spMkLst>
            <pc:docMk/>
            <pc:sldMk cId="4136405221" sldId="259"/>
            <ac:spMk id="20" creationId="{CCC298DE-D52F-4D0C-A68E-6A47E46D6240}"/>
          </ac:spMkLst>
        </pc:spChg>
        <pc:spChg chg="mod">
          <ac:chgData name="Vishal Manatkar" userId="442200ac-73f6-4b0b-a152-c4cc2a0e231e" providerId="ADAL" clId="{F95A60A1-B91A-4BA4-9387-A223D26FCA22}" dt="2023-01-06T10:55:11.233" v="539" actId="403"/>
          <ac:spMkLst>
            <pc:docMk/>
            <pc:sldMk cId="4136405221" sldId="259"/>
            <ac:spMk id="21" creationId="{81B40A81-E90C-440F-9445-C1D0042DDA21}"/>
          </ac:spMkLst>
        </pc:spChg>
        <pc:spChg chg="mod">
          <ac:chgData name="Vishal Manatkar" userId="442200ac-73f6-4b0b-a152-c4cc2a0e231e" providerId="ADAL" clId="{F95A60A1-B91A-4BA4-9387-A223D26FCA22}" dt="2023-01-06T10:03:53.261" v="343" actId="20577"/>
          <ac:spMkLst>
            <pc:docMk/>
            <pc:sldMk cId="4136405221" sldId="259"/>
            <ac:spMk id="22" creationId="{54D53D55-6F06-46F0-B3F6-7818BB1B1D5D}"/>
          </ac:spMkLst>
        </pc:spChg>
        <pc:spChg chg="mod">
          <ac:chgData name="Vishal Manatkar" userId="442200ac-73f6-4b0b-a152-c4cc2a0e231e" providerId="ADAL" clId="{F95A60A1-B91A-4BA4-9387-A223D26FCA22}" dt="2023-01-06T10:07:42.497" v="381" actId="403"/>
          <ac:spMkLst>
            <pc:docMk/>
            <pc:sldMk cId="4136405221" sldId="259"/>
            <ac:spMk id="23" creationId="{6BDE99AA-857B-499A-8219-84F85173FC62}"/>
          </ac:spMkLst>
        </pc:spChg>
        <pc:spChg chg="mod">
          <ac:chgData name="Vishal Manatkar" userId="442200ac-73f6-4b0b-a152-c4cc2a0e231e" providerId="ADAL" clId="{F95A60A1-B91A-4BA4-9387-A223D26FCA22}" dt="2023-01-06T10:54:54.469" v="537" actId="255"/>
          <ac:spMkLst>
            <pc:docMk/>
            <pc:sldMk cId="4136405221" sldId="259"/>
            <ac:spMk id="24" creationId="{52661413-2953-4BC4-A776-9D28534A78BC}"/>
          </ac:spMkLst>
        </pc:spChg>
        <pc:spChg chg="mod">
          <ac:chgData name="Vishal Manatkar" userId="442200ac-73f6-4b0b-a152-c4cc2a0e231e" providerId="ADAL" clId="{F95A60A1-B91A-4BA4-9387-A223D26FCA22}" dt="2023-01-06T10:03:37.373" v="341" actId="403"/>
          <ac:spMkLst>
            <pc:docMk/>
            <pc:sldMk cId="4136405221" sldId="259"/>
            <ac:spMk id="25" creationId="{DDCC788C-C81C-44D4-BA39-B2CFDAA51048}"/>
          </ac:spMkLst>
        </pc:spChg>
        <pc:spChg chg="mod">
          <ac:chgData name="Vishal Manatkar" userId="442200ac-73f6-4b0b-a152-c4cc2a0e231e" providerId="ADAL" clId="{F95A60A1-B91A-4BA4-9387-A223D26FCA22}" dt="2023-01-06T10:03:37.373" v="341" actId="403"/>
          <ac:spMkLst>
            <pc:docMk/>
            <pc:sldMk cId="4136405221" sldId="259"/>
            <ac:spMk id="26" creationId="{5996276A-DBE6-4F9F-8550-E8233585B69F}"/>
          </ac:spMkLst>
        </pc:spChg>
        <pc:spChg chg="mod">
          <ac:chgData name="Vishal Manatkar" userId="442200ac-73f6-4b0b-a152-c4cc2a0e231e" providerId="ADAL" clId="{F95A60A1-B91A-4BA4-9387-A223D26FCA22}" dt="2023-01-06T10:03:03.716" v="337" actId="2711"/>
          <ac:spMkLst>
            <pc:docMk/>
            <pc:sldMk cId="4136405221" sldId="259"/>
            <ac:spMk id="27" creationId="{6981B594-FD03-48F4-93DC-A91894FA5B91}"/>
          </ac:spMkLst>
        </pc:spChg>
        <pc:spChg chg="mod">
          <ac:chgData name="Vishal Manatkar" userId="442200ac-73f6-4b0b-a152-c4cc2a0e231e" providerId="ADAL" clId="{F95A60A1-B91A-4BA4-9387-A223D26FCA22}" dt="2023-01-06T10:03:37.373" v="341" actId="403"/>
          <ac:spMkLst>
            <pc:docMk/>
            <pc:sldMk cId="4136405221" sldId="259"/>
            <ac:spMk id="29" creationId="{6C33AFA7-4083-40E0-BD8E-745F43C25CA5}"/>
          </ac:spMkLst>
        </pc:spChg>
        <pc:spChg chg="mod">
          <ac:chgData name="Vishal Manatkar" userId="442200ac-73f6-4b0b-a152-c4cc2a0e231e" providerId="ADAL" clId="{F95A60A1-B91A-4BA4-9387-A223D26FCA22}" dt="2023-01-06T10:03:37.373" v="341" actId="403"/>
          <ac:spMkLst>
            <pc:docMk/>
            <pc:sldMk cId="4136405221" sldId="259"/>
            <ac:spMk id="30" creationId="{2B638E36-7D1A-4317-B0B8-81C0B7751EF1}"/>
          </ac:spMkLst>
        </pc:spChg>
        <pc:spChg chg="mod">
          <ac:chgData name="Vishal Manatkar" userId="442200ac-73f6-4b0b-a152-c4cc2a0e231e" providerId="ADAL" clId="{F95A60A1-B91A-4BA4-9387-A223D26FCA22}" dt="2023-01-06T10:03:37.373" v="341" actId="403"/>
          <ac:spMkLst>
            <pc:docMk/>
            <pc:sldMk cId="4136405221" sldId="259"/>
            <ac:spMk id="32" creationId="{A0D86D36-7CA6-4344-B217-EF2A7B49B5FF}"/>
          </ac:spMkLst>
        </pc:spChg>
        <pc:spChg chg="mod">
          <ac:chgData name="Vishal Manatkar" userId="442200ac-73f6-4b0b-a152-c4cc2a0e231e" providerId="ADAL" clId="{F95A60A1-B91A-4BA4-9387-A223D26FCA22}" dt="2023-01-06T10:03:37.373" v="341" actId="403"/>
          <ac:spMkLst>
            <pc:docMk/>
            <pc:sldMk cId="4136405221" sldId="259"/>
            <ac:spMk id="33" creationId="{BFFC45B4-5A2E-4FF9-BC41-E9ACF98EE2B8}"/>
          </ac:spMkLst>
        </pc:spChg>
        <pc:spChg chg="mod">
          <ac:chgData name="Vishal Manatkar" userId="442200ac-73f6-4b0b-a152-c4cc2a0e231e" providerId="ADAL" clId="{F95A60A1-B91A-4BA4-9387-A223D26FCA22}" dt="2023-01-06T10:03:37.373" v="341" actId="403"/>
          <ac:spMkLst>
            <pc:docMk/>
            <pc:sldMk cId="4136405221" sldId="259"/>
            <ac:spMk id="35" creationId="{8069E1B2-E63D-459C-9BC3-E3F4080DAC5F}"/>
          </ac:spMkLst>
        </pc:spChg>
        <pc:spChg chg="mod">
          <ac:chgData name="Vishal Manatkar" userId="442200ac-73f6-4b0b-a152-c4cc2a0e231e" providerId="ADAL" clId="{F95A60A1-B91A-4BA4-9387-A223D26FCA22}" dt="2023-01-06T10:03:37.373" v="341" actId="403"/>
          <ac:spMkLst>
            <pc:docMk/>
            <pc:sldMk cId="4136405221" sldId="259"/>
            <ac:spMk id="36" creationId="{B39113A6-0D80-4FE0-A98E-21009A9E743B}"/>
          </ac:spMkLst>
        </pc:spChg>
        <pc:spChg chg="mod">
          <ac:chgData name="Vishal Manatkar" userId="442200ac-73f6-4b0b-a152-c4cc2a0e231e" providerId="ADAL" clId="{F95A60A1-B91A-4BA4-9387-A223D26FCA22}" dt="2023-01-06T10:03:37.373" v="341" actId="403"/>
          <ac:spMkLst>
            <pc:docMk/>
            <pc:sldMk cId="4136405221" sldId="259"/>
            <ac:spMk id="41" creationId="{1ACD4733-391E-48E8-9AF0-D6612CC59009}"/>
          </ac:spMkLst>
        </pc:spChg>
        <pc:spChg chg="mod">
          <ac:chgData name="Vishal Manatkar" userId="442200ac-73f6-4b0b-a152-c4cc2a0e231e" providerId="ADAL" clId="{F95A60A1-B91A-4BA4-9387-A223D26FCA22}" dt="2023-01-06T10:03:37.373" v="341" actId="403"/>
          <ac:spMkLst>
            <pc:docMk/>
            <pc:sldMk cId="4136405221" sldId="259"/>
            <ac:spMk id="42" creationId="{E5768887-5029-41BE-BA1E-E663C9648F97}"/>
          </ac:spMkLst>
        </pc:spChg>
        <pc:spChg chg="mod">
          <ac:chgData name="Vishal Manatkar" userId="442200ac-73f6-4b0b-a152-c4cc2a0e231e" providerId="ADAL" clId="{F95A60A1-B91A-4BA4-9387-A223D26FCA22}" dt="2023-01-06T10:03:37.373" v="341" actId="403"/>
          <ac:spMkLst>
            <pc:docMk/>
            <pc:sldMk cId="4136405221" sldId="259"/>
            <ac:spMk id="43" creationId="{F0471D31-2232-4947-BBEA-C5539380E574}"/>
          </ac:spMkLst>
        </pc:spChg>
        <pc:spChg chg="mod">
          <ac:chgData name="Vishal Manatkar" userId="442200ac-73f6-4b0b-a152-c4cc2a0e231e" providerId="ADAL" clId="{F95A60A1-B91A-4BA4-9387-A223D26FCA22}" dt="2023-01-06T10:03:37.373" v="341" actId="403"/>
          <ac:spMkLst>
            <pc:docMk/>
            <pc:sldMk cId="4136405221" sldId="259"/>
            <ac:spMk id="45" creationId="{3EB7FE61-152A-4875-8725-FE9ED170AFA6}"/>
          </ac:spMkLst>
        </pc:spChg>
        <pc:spChg chg="mod">
          <ac:chgData name="Vishal Manatkar" userId="442200ac-73f6-4b0b-a152-c4cc2a0e231e" providerId="ADAL" clId="{F95A60A1-B91A-4BA4-9387-A223D26FCA22}" dt="2023-01-06T10:03:37.373" v="341" actId="403"/>
          <ac:spMkLst>
            <pc:docMk/>
            <pc:sldMk cId="4136405221" sldId="259"/>
            <ac:spMk id="46" creationId="{587AA2F7-56CC-44B4-8299-1B3164639828}"/>
          </ac:spMkLst>
        </pc:spChg>
        <pc:spChg chg="mod">
          <ac:chgData name="Vishal Manatkar" userId="442200ac-73f6-4b0b-a152-c4cc2a0e231e" providerId="ADAL" clId="{F95A60A1-B91A-4BA4-9387-A223D26FCA22}" dt="2023-01-06T10:03:37.373" v="341" actId="403"/>
          <ac:spMkLst>
            <pc:docMk/>
            <pc:sldMk cId="4136405221" sldId="259"/>
            <ac:spMk id="47" creationId="{591B4999-2048-4177-9F6C-00D3C2CA6E11}"/>
          </ac:spMkLst>
        </pc:spChg>
      </pc:sldChg>
      <pc:sldChg chg="addSp delSp modSp mod chgLayout">
        <pc:chgData name="Vishal Manatkar" userId="442200ac-73f6-4b0b-a152-c4cc2a0e231e" providerId="ADAL" clId="{F95A60A1-B91A-4BA4-9387-A223D26FCA22}" dt="2023-01-06T12:33:11.273" v="946" actId="207"/>
        <pc:sldMkLst>
          <pc:docMk/>
          <pc:sldMk cId="4225159086" sldId="2622"/>
        </pc:sldMkLst>
        <pc:spChg chg="mod">
          <ac:chgData name="Vishal Manatkar" userId="442200ac-73f6-4b0b-a152-c4cc2a0e231e" providerId="ADAL" clId="{F95A60A1-B91A-4BA4-9387-A223D26FCA22}" dt="2023-01-06T10:20:18.333" v="396" actId="207"/>
          <ac:spMkLst>
            <pc:docMk/>
            <pc:sldMk cId="4225159086" sldId="2622"/>
            <ac:spMk id="2" creationId="{1B513E14-E9E4-4421-97EE-46AAF21ABA6D}"/>
          </ac:spMkLst>
        </pc:spChg>
        <pc:spChg chg="add del mod ord">
          <ac:chgData name="Vishal Manatkar" userId="442200ac-73f6-4b0b-a152-c4cc2a0e231e" providerId="ADAL" clId="{F95A60A1-B91A-4BA4-9387-A223D26FCA22}" dt="2023-01-06T12:32:23.422" v="938" actId="700"/>
          <ac:spMkLst>
            <pc:docMk/>
            <pc:sldMk cId="4225159086" sldId="2622"/>
            <ac:spMk id="3" creationId="{E6181B9D-921D-49E0-837C-C88799C41995}"/>
          </ac:spMkLst>
        </pc:spChg>
        <pc:spChg chg="add del mod ord">
          <ac:chgData name="Vishal Manatkar" userId="442200ac-73f6-4b0b-a152-c4cc2a0e231e" providerId="ADAL" clId="{F95A60A1-B91A-4BA4-9387-A223D26FCA22}" dt="2023-01-06T12:32:23.422" v="938" actId="700"/>
          <ac:spMkLst>
            <pc:docMk/>
            <pc:sldMk cId="4225159086" sldId="2622"/>
            <ac:spMk id="4" creationId="{60A653B1-C06F-4512-90E2-679CA0C1DECD}"/>
          </ac:spMkLst>
        </pc:spChg>
        <pc:spChg chg="add del mod ord">
          <ac:chgData name="Vishal Manatkar" userId="442200ac-73f6-4b0b-a152-c4cc2a0e231e" providerId="ADAL" clId="{F95A60A1-B91A-4BA4-9387-A223D26FCA22}" dt="2023-01-06T12:32:23.422" v="938" actId="700"/>
          <ac:spMkLst>
            <pc:docMk/>
            <pc:sldMk cId="4225159086" sldId="2622"/>
            <ac:spMk id="5" creationId="{FC003071-EF56-4690-B504-E4C8FECE5F62}"/>
          </ac:spMkLst>
        </pc:spChg>
        <pc:spChg chg="add mod ord">
          <ac:chgData name="Vishal Manatkar" userId="442200ac-73f6-4b0b-a152-c4cc2a0e231e" providerId="ADAL" clId="{F95A60A1-B91A-4BA4-9387-A223D26FCA22}" dt="2023-01-06T12:33:11.273" v="946" actId="207"/>
          <ac:spMkLst>
            <pc:docMk/>
            <pc:sldMk cId="4225159086" sldId="2622"/>
            <ac:spMk id="6" creationId="{7980DD17-3401-4D2F-9AE7-02BE7693B35F}"/>
          </ac:spMkLst>
        </pc:spChg>
        <pc:spChg chg="add mod ord">
          <ac:chgData name="Vishal Manatkar" userId="442200ac-73f6-4b0b-a152-c4cc2a0e231e" providerId="ADAL" clId="{F95A60A1-B91A-4BA4-9387-A223D26FCA22}" dt="2023-01-06T12:33:11.273" v="946" actId="207"/>
          <ac:spMkLst>
            <pc:docMk/>
            <pc:sldMk cId="4225159086" sldId="2622"/>
            <ac:spMk id="7" creationId="{3313BDB6-F8DB-4BF0-9CFF-A97E6D4F0E49}"/>
          </ac:spMkLst>
        </pc:spChg>
        <pc:spChg chg="add mod ord">
          <ac:chgData name="Vishal Manatkar" userId="442200ac-73f6-4b0b-a152-c4cc2a0e231e" providerId="ADAL" clId="{F95A60A1-B91A-4BA4-9387-A223D26FCA22}" dt="2023-01-06T12:32:23.422" v="938" actId="700"/>
          <ac:spMkLst>
            <pc:docMk/>
            <pc:sldMk cId="4225159086" sldId="2622"/>
            <ac:spMk id="8" creationId="{EE715FAD-398E-4841-9656-585409235117}"/>
          </ac:spMkLst>
        </pc:spChg>
        <pc:spChg chg="mod ord">
          <ac:chgData name="Vishal Manatkar" userId="442200ac-73f6-4b0b-a152-c4cc2a0e231e" providerId="ADAL" clId="{F95A60A1-B91A-4BA4-9387-A223D26FCA22}" dt="2023-01-06T12:32:23.422" v="938" actId="700"/>
          <ac:spMkLst>
            <pc:docMk/>
            <pc:sldMk cId="4225159086" sldId="2622"/>
            <ac:spMk id="9" creationId="{7E3A0AD9-4EFA-43D5-924B-3952B4F004DA}"/>
          </ac:spMkLst>
        </pc:spChg>
        <pc:spChg chg="mod ord">
          <ac:chgData name="Vishal Manatkar" userId="442200ac-73f6-4b0b-a152-c4cc2a0e231e" providerId="ADAL" clId="{F95A60A1-B91A-4BA4-9387-A223D26FCA22}" dt="2023-01-06T12:33:11.273" v="946" actId="207"/>
          <ac:spMkLst>
            <pc:docMk/>
            <pc:sldMk cId="4225159086" sldId="2622"/>
            <ac:spMk id="11" creationId="{1484BF85-131C-47EC-B81D-8F95B754CC7A}"/>
          </ac:spMkLst>
        </pc:spChg>
        <pc:spChg chg="mod ord">
          <ac:chgData name="Vishal Manatkar" userId="442200ac-73f6-4b0b-a152-c4cc2a0e231e" providerId="ADAL" clId="{F95A60A1-B91A-4BA4-9387-A223D26FCA22}" dt="2023-01-06T12:32:23.422" v="938" actId="700"/>
          <ac:spMkLst>
            <pc:docMk/>
            <pc:sldMk cId="4225159086" sldId="2622"/>
            <ac:spMk id="12" creationId="{D2B9550F-BB1C-4474-B340-9F5B874286EC}"/>
          </ac:spMkLst>
        </pc:spChg>
        <pc:spChg chg="del mod">
          <ac:chgData name="Vishal Manatkar" userId="442200ac-73f6-4b0b-a152-c4cc2a0e231e" providerId="ADAL" clId="{F95A60A1-B91A-4BA4-9387-A223D26FCA22}" dt="2023-01-06T12:31:43.446" v="932" actId="700"/>
          <ac:spMkLst>
            <pc:docMk/>
            <pc:sldMk cId="4225159086" sldId="2622"/>
            <ac:spMk id="15" creationId="{D995ABAA-F59B-451E-B415-47E0725FA9C7}"/>
          </ac:spMkLst>
        </pc:spChg>
        <pc:spChg chg="del mod">
          <ac:chgData name="Vishal Manatkar" userId="442200ac-73f6-4b0b-a152-c4cc2a0e231e" providerId="ADAL" clId="{F95A60A1-B91A-4BA4-9387-A223D26FCA22}" dt="2023-01-06T12:31:43.446" v="932" actId="700"/>
          <ac:spMkLst>
            <pc:docMk/>
            <pc:sldMk cId="4225159086" sldId="2622"/>
            <ac:spMk id="16" creationId="{4ABE23AE-4E1D-402A-A954-ECC2D8204DF7}"/>
          </ac:spMkLst>
        </pc:spChg>
        <pc:spChg chg="del">
          <ac:chgData name="Vishal Manatkar" userId="442200ac-73f6-4b0b-a152-c4cc2a0e231e" providerId="ADAL" clId="{F95A60A1-B91A-4BA4-9387-A223D26FCA22}" dt="2023-01-06T12:31:43.446" v="932" actId="700"/>
          <ac:spMkLst>
            <pc:docMk/>
            <pc:sldMk cId="4225159086" sldId="2622"/>
            <ac:spMk id="17" creationId="{267CA853-BD92-4381-9327-D8B2CCD9248A}"/>
          </ac:spMkLst>
        </pc:spChg>
      </pc:sldChg>
      <pc:sldChg chg="addSp delSp modSp mod chgLayout">
        <pc:chgData name="Vishal Manatkar" userId="442200ac-73f6-4b0b-a152-c4cc2a0e231e" providerId="ADAL" clId="{F95A60A1-B91A-4BA4-9387-A223D26FCA22}" dt="2023-01-06T12:33:01.512" v="945" actId="207"/>
        <pc:sldMkLst>
          <pc:docMk/>
          <pc:sldMk cId="1644936105" sldId="2623"/>
        </pc:sldMkLst>
        <pc:spChg chg="mod">
          <ac:chgData name="Vishal Manatkar" userId="442200ac-73f6-4b0b-a152-c4cc2a0e231e" providerId="ADAL" clId="{F95A60A1-B91A-4BA4-9387-A223D26FCA22}" dt="2023-01-06T10:19:46.608" v="389" actId="403"/>
          <ac:spMkLst>
            <pc:docMk/>
            <pc:sldMk cId="1644936105" sldId="2623"/>
            <ac:spMk id="2" creationId="{1B513E14-E9E4-4421-97EE-46AAF21ABA6D}"/>
          </ac:spMkLst>
        </pc:spChg>
        <pc:spChg chg="del mod">
          <ac:chgData name="Vishal Manatkar" userId="442200ac-73f6-4b0b-a152-c4cc2a0e231e" providerId="ADAL" clId="{F95A60A1-B91A-4BA4-9387-A223D26FCA22}" dt="2023-01-06T12:27:31.858" v="922" actId="700"/>
          <ac:spMkLst>
            <pc:docMk/>
            <pc:sldMk cId="1644936105" sldId="2623"/>
            <ac:spMk id="3" creationId="{AD217D8C-333C-4AD5-AFB1-1E946BCF9715}"/>
          </ac:spMkLst>
        </pc:spChg>
        <pc:spChg chg="del mod">
          <ac:chgData name="Vishal Manatkar" userId="442200ac-73f6-4b0b-a152-c4cc2a0e231e" providerId="ADAL" clId="{F95A60A1-B91A-4BA4-9387-A223D26FCA22}" dt="2023-01-06T12:27:31.858" v="922" actId="700"/>
          <ac:spMkLst>
            <pc:docMk/>
            <pc:sldMk cId="1644936105" sldId="2623"/>
            <ac:spMk id="4" creationId="{37F04589-FE68-413C-90B4-82092A16EEBB}"/>
          </ac:spMkLst>
        </pc:spChg>
        <pc:spChg chg="add del mod ord">
          <ac:chgData name="Vishal Manatkar" userId="442200ac-73f6-4b0b-a152-c4cc2a0e231e" providerId="ADAL" clId="{F95A60A1-B91A-4BA4-9387-A223D26FCA22}" dt="2023-01-06T12:29:19.122" v="930" actId="700"/>
          <ac:spMkLst>
            <pc:docMk/>
            <pc:sldMk cId="1644936105" sldId="2623"/>
            <ac:spMk id="5" creationId="{85339659-8805-4A94-A760-7508324470CC}"/>
          </ac:spMkLst>
        </pc:spChg>
        <pc:spChg chg="del">
          <ac:chgData name="Vishal Manatkar" userId="442200ac-73f6-4b0b-a152-c4cc2a0e231e" providerId="ADAL" clId="{F95A60A1-B91A-4BA4-9387-A223D26FCA22}" dt="2023-01-06T12:27:31.858" v="922" actId="700"/>
          <ac:spMkLst>
            <pc:docMk/>
            <pc:sldMk cId="1644936105" sldId="2623"/>
            <ac:spMk id="6" creationId="{A4F5D36B-B102-4616-AB21-3FDD26D79869}"/>
          </ac:spMkLst>
        </pc:spChg>
        <pc:spChg chg="add del mod ord">
          <ac:chgData name="Vishal Manatkar" userId="442200ac-73f6-4b0b-a152-c4cc2a0e231e" providerId="ADAL" clId="{F95A60A1-B91A-4BA4-9387-A223D26FCA22}" dt="2023-01-06T12:29:19.122" v="930" actId="700"/>
          <ac:spMkLst>
            <pc:docMk/>
            <pc:sldMk cId="1644936105" sldId="2623"/>
            <ac:spMk id="7" creationId="{FBE979A1-39BB-4DE2-BF58-B5EECDB80141}"/>
          </ac:spMkLst>
        </pc:spChg>
        <pc:spChg chg="add del mod ord">
          <ac:chgData name="Vishal Manatkar" userId="442200ac-73f6-4b0b-a152-c4cc2a0e231e" providerId="ADAL" clId="{F95A60A1-B91A-4BA4-9387-A223D26FCA22}" dt="2023-01-06T12:29:19.122" v="930" actId="700"/>
          <ac:spMkLst>
            <pc:docMk/>
            <pc:sldMk cId="1644936105" sldId="2623"/>
            <ac:spMk id="8" creationId="{63F8B7E8-FBA6-4486-8EAA-1D5DF48FF868}"/>
          </ac:spMkLst>
        </pc:spChg>
        <pc:spChg chg="mod ord">
          <ac:chgData name="Vishal Manatkar" userId="442200ac-73f6-4b0b-a152-c4cc2a0e231e" providerId="ADAL" clId="{F95A60A1-B91A-4BA4-9387-A223D26FCA22}" dt="2023-01-06T12:32:36.725" v="942" actId="700"/>
          <ac:spMkLst>
            <pc:docMk/>
            <pc:sldMk cId="1644936105" sldId="2623"/>
            <ac:spMk id="9" creationId="{7E3A0AD9-4EFA-43D5-924B-3952B4F004DA}"/>
          </ac:spMkLst>
        </pc:spChg>
        <pc:spChg chg="add del mod ord">
          <ac:chgData name="Vishal Manatkar" userId="442200ac-73f6-4b0b-a152-c4cc2a0e231e" providerId="ADAL" clId="{F95A60A1-B91A-4BA4-9387-A223D26FCA22}" dt="2023-01-06T12:32:30.383" v="939" actId="700"/>
          <ac:spMkLst>
            <pc:docMk/>
            <pc:sldMk cId="1644936105" sldId="2623"/>
            <ac:spMk id="10" creationId="{6AC8EC46-0402-40B3-85B2-64A214DA51C4}"/>
          </ac:spMkLst>
        </pc:spChg>
        <pc:spChg chg="mod ord">
          <ac:chgData name="Vishal Manatkar" userId="442200ac-73f6-4b0b-a152-c4cc2a0e231e" providerId="ADAL" clId="{F95A60A1-B91A-4BA4-9387-A223D26FCA22}" dt="2023-01-06T12:33:01.512" v="945" actId="207"/>
          <ac:spMkLst>
            <pc:docMk/>
            <pc:sldMk cId="1644936105" sldId="2623"/>
            <ac:spMk id="11" creationId="{1484BF85-131C-47EC-B81D-8F95B754CC7A}"/>
          </ac:spMkLst>
        </pc:spChg>
        <pc:spChg chg="mod ord">
          <ac:chgData name="Vishal Manatkar" userId="442200ac-73f6-4b0b-a152-c4cc2a0e231e" providerId="ADAL" clId="{F95A60A1-B91A-4BA4-9387-A223D26FCA22}" dt="2023-01-06T12:32:38.855" v="944" actId="404"/>
          <ac:spMkLst>
            <pc:docMk/>
            <pc:sldMk cId="1644936105" sldId="2623"/>
            <ac:spMk id="12" creationId="{D2B9550F-BB1C-4474-B340-9F5B874286EC}"/>
          </ac:spMkLst>
        </pc:spChg>
        <pc:spChg chg="add del mod ord">
          <ac:chgData name="Vishal Manatkar" userId="442200ac-73f6-4b0b-a152-c4cc2a0e231e" providerId="ADAL" clId="{F95A60A1-B91A-4BA4-9387-A223D26FCA22}" dt="2023-01-06T12:32:30.383" v="939" actId="700"/>
          <ac:spMkLst>
            <pc:docMk/>
            <pc:sldMk cId="1644936105" sldId="2623"/>
            <ac:spMk id="13" creationId="{C01670AD-1D59-466C-BF96-E49316138E0C}"/>
          </ac:spMkLst>
        </pc:spChg>
        <pc:spChg chg="add del mod ord">
          <ac:chgData name="Vishal Manatkar" userId="442200ac-73f6-4b0b-a152-c4cc2a0e231e" providerId="ADAL" clId="{F95A60A1-B91A-4BA4-9387-A223D26FCA22}" dt="2023-01-06T12:32:30.383" v="939" actId="700"/>
          <ac:spMkLst>
            <pc:docMk/>
            <pc:sldMk cId="1644936105" sldId="2623"/>
            <ac:spMk id="14" creationId="{2C032F9D-3E88-4E32-AC9C-3D8FB36B9B30}"/>
          </ac:spMkLst>
        </pc:spChg>
        <pc:spChg chg="add del mod ord">
          <ac:chgData name="Vishal Manatkar" userId="442200ac-73f6-4b0b-a152-c4cc2a0e231e" providerId="ADAL" clId="{F95A60A1-B91A-4BA4-9387-A223D26FCA22}" dt="2023-01-06T12:32:36.725" v="942" actId="700"/>
          <ac:spMkLst>
            <pc:docMk/>
            <pc:sldMk cId="1644936105" sldId="2623"/>
            <ac:spMk id="15" creationId="{E04D2008-B0AA-4ACD-A82F-388AD5372AA6}"/>
          </ac:spMkLst>
        </pc:spChg>
        <pc:spChg chg="add del mod ord">
          <ac:chgData name="Vishal Manatkar" userId="442200ac-73f6-4b0b-a152-c4cc2a0e231e" providerId="ADAL" clId="{F95A60A1-B91A-4BA4-9387-A223D26FCA22}" dt="2023-01-06T12:32:36.725" v="942" actId="700"/>
          <ac:spMkLst>
            <pc:docMk/>
            <pc:sldMk cId="1644936105" sldId="2623"/>
            <ac:spMk id="16" creationId="{7202B9AF-F0FD-4CD7-A570-138D5B14E021}"/>
          </ac:spMkLst>
        </pc:spChg>
        <pc:spChg chg="add del mod ord">
          <ac:chgData name="Vishal Manatkar" userId="442200ac-73f6-4b0b-a152-c4cc2a0e231e" providerId="ADAL" clId="{F95A60A1-B91A-4BA4-9387-A223D26FCA22}" dt="2023-01-06T12:32:36.725" v="942" actId="700"/>
          <ac:spMkLst>
            <pc:docMk/>
            <pc:sldMk cId="1644936105" sldId="2623"/>
            <ac:spMk id="17" creationId="{8C3285D9-6C3C-454D-B8EF-E3186F4B94E0}"/>
          </ac:spMkLst>
        </pc:spChg>
        <pc:spChg chg="add mod ord">
          <ac:chgData name="Vishal Manatkar" userId="442200ac-73f6-4b0b-a152-c4cc2a0e231e" providerId="ADAL" clId="{F95A60A1-B91A-4BA4-9387-A223D26FCA22}" dt="2023-01-06T12:32:36.725" v="942" actId="700"/>
          <ac:spMkLst>
            <pc:docMk/>
            <pc:sldMk cId="1644936105" sldId="2623"/>
            <ac:spMk id="18" creationId="{D4F08262-E0AA-4243-ADD2-3A0B678B350D}"/>
          </ac:spMkLst>
        </pc:spChg>
        <pc:spChg chg="add mod ord">
          <ac:chgData name="Vishal Manatkar" userId="442200ac-73f6-4b0b-a152-c4cc2a0e231e" providerId="ADAL" clId="{F95A60A1-B91A-4BA4-9387-A223D26FCA22}" dt="2023-01-06T12:33:01.512" v="945" actId="207"/>
          <ac:spMkLst>
            <pc:docMk/>
            <pc:sldMk cId="1644936105" sldId="2623"/>
            <ac:spMk id="19" creationId="{59751E54-794C-4A44-BA0F-89118F44FA4D}"/>
          </ac:spMkLst>
        </pc:spChg>
        <pc:spChg chg="add mod ord">
          <ac:chgData name="Vishal Manatkar" userId="442200ac-73f6-4b0b-a152-c4cc2a0e231e" providerId="ADAL" clId="{F95A60A1-B91A-4BA4-9387-A223D26FCA22}" dt="2023-01-06T12:33:01.512" v="945" actId="207"/>
          <ac:spMkLst>
            <pc:docMk/>
            <pc:sldMk cId="1644936105" sldId="2623"/>
            <ac:spMk id="20" creationId="{DC3ACE83-4355-4BF0-998A-9F6FB7230FBC}"/>
          </ac:spMkLst>
        </pc:spChg>
      </pc:sldChg>
      <pc:sldChg chg="addSp delSp modSp mod chgLayout">
        <pc:chgData name="Vishal Manatkar" userId="442200ac-73f6-4b0b-a152-c4cc2a0e231e" providerId="ADAL" clId="{F95A60A1-B91A-4BA4-9387-A223D26FCA22}" dt="2023-01-06T10:42:22.771" v="523" actId="2710"/>
        <pc:sldMkLst>
          <pc:docMk/>
          <pc:sldMk cId="3515767799" sldId="2686"/>
        </pc:sldMkLst>
        <pc:spChg chg="add mod ord">
          <ac:chgData name="Vishal Manatkar" userId="442200ac-73f6-4b0b-a152-c4cc2a0e231e" providerId="ADAL" clId="{F95A60A1-B91A-4BA4-9387-A223D26FCA22}" dt="2023-01-06T10:20:43.396" v="398" actId="700"/>
          <ac:spMkLst>
            <pc:docMk/>
            <pc:sldMk cId="3515767799" sldId="2686"/>
            <ac:spMk id="2" creationId="{8AB075BA-4B79-4AA8-B095-8EA5D5490443}"/>
          </ac:spMkLst>
        </pc:spChg>
        <pc:spChg chg="mod ord">
          <ac:chgData name="Vishal Manatkar" userId="442200ac-73f6-4b0b-a152-c4cc2a0e231e" providerId="ADAL" clId="{F95A60A1-B91A-4BA4-9387-A223D26FCA22}" dt="2023-01-06T10:20:43.396" v="398" actId="700"/>
          <ac:spMkLst>
            <pc:docMk/>
            <pc:sldMk cId="3515767799" sldId="2686"/>
            <ac:spMk id="9" creationId="{CFB56DDB-9207-4A7C-AC93-6992EB2EAB33}"/>
          </ac:spMkLst>
        </pc:spChg>
        <pc:spChg chg="mod ord">
          <ac:chgData name="Vishal Manatkar" userId="442200ac-73f6-4b0b-a152-c4cc2a0e231e" providerId="ADAL" clId="{F95A60A1-B91A-4BA4-9387-A223D26FCA22}" dt="2023-01-06T10:42:22.771" v="523" actId="2710"/>
          <ac:spMkLst>
            <pc:docMk/>
            <pc:sldMk cId="3515767799" sldId="2686"/>
            <ac:spMk id="10" creationId="{0E3596E9-B820-4116-81B7-A273DEBA85B1}"/>
          </ac:spMkLst>
        </pc:spChg>
        <pc:spChg chg="del">
          <ac:chgData name="Vishal Manatkar" userId="442200ac-73f6-4b0b-a152-c4cc2a0e231e" providerId="ADAL" clId="{F95A60A1-B91A-4BA4-9387-A223D26FCA22}" dt="2023-01-06T10:20:43.396" v="398" actId="700"/>
          <ac:spMkLst>
            <pc:docMk/>
            <pc:sldMk cId="3515767799" sldId="2686"/>
            <ac:spMk id="11" creationId="{246AF40D-2933-48C4-B074-F4CF8ABF50FB}"/>
          </ac:spMkLst>
        </pc:spChg>
      </pc:sldChg>
      <pc:sldChg chg="modSp mod">
        <pc:chgData name="Vishal Manatkar" userId="442200ac-73f6-4b0b-a152-c4cc2a0e231e" providerId="ADAL" clId="{F95A60A1-B91A-4BA4-9387-A223D26FCA22}" dt="2023-01-06T10:43:24.583" v="528" actId="404"/>
        <pc:sldMkLst>
          <pc:docMk/>
          <pc:sldMk cId="1007243344" sldId="2687"/>
        </pc:sldMkLst>
        <pc:spChg chg="mod">
          <ac:chgData name="Vishal Manatkar" userId="442200ac-73f6-4b0b-a152-c4cc2a0e231e" providerId="ADAL" clId="{F95A60A1-B91A-4BA4-9387-A223D26FCA22}" dt="2023-01-06T10:42:38.670" v="524" actId="403"/>
          <ac:spMkLst>
            <pc:docMk/>
            <pc:sldMk cId="1007243344" sldId="2687"/>
            <ac:spMk id="5" creationId="{C1CFB917-6CFD-43B5-9785-CD340FB2D6CE}"/>
          </ac:spMkLst>
        </pc:spChg>
        <pc:spChg chg="mod">
          <ac:chgData name="Vishal Manatkar" userId="442200ac-73f6-4b0b-a152-c4cc2a0e231e" providerId="ADAL" clId="{F95A60A1-B91A-4BA4-9387-A223D26FCA22}" dt="2023-01-06T10:43:24.583" v="528" actId="404"/>
          <ac:spMkLst>
            <pc:docMk/>
            <pc:sldMk cId="1007243344" sldId="2687"/>
            <ac:spMk id="6" creationId="{88CDED44-289E-4AD5-B8A2-4E5B36FB7917}"/>
          </ac:spMkLst>
        </pc:spChg>
      </pc:sldChg>
      <pc:sldChg chg="addSp delSp modSp mod">
        <pc:chgData name="Vishal Manatkar" userId="442200ac-73f6-4b0b-a152-c4cc2a0e231e" providerId="ADAL" clId="{F95A60A1-B91A-4BA4-9387-A223D26FCA22}" dt="2023-01-06T11:21:18.658" v="843" actId="20577"/>
        <pc:sldMkLst>
          <pc:docMk/>
          <pc:sldMk cId="1573721673" sldId="2688"/>
        </pc:sldMkLst>
        <pc:spChg chg="mod">
          <ac:chgData name="Vishal Manatkar" userId="442200ac-73f6-4b0b-a152-c4cc2a0e231e" providerId="ADAL" clId="{F95A60A1-B91A-4BA4-9387-A223D26FCA22}" dt="2023-01-06T11:17:27.144" v="812" actId="20577"/>
          <ac:spMkLst>
            <pc:docMk/>
            <pc:sldMk cId="1573721673" sldId="2688"/>
            <ac:spMk id="4" creationId="{C7F2717F-E463-45C0-83D7-B0D2039F3B99}"/>
          </ac:spMkLst>
        </pc:spChg>
        <pc:spChg chg="mod">
          <ac:chgData name="Vishal Manatkar" userId="442200ac-73f6-4b0b-a152-c4cc2a0e231e" providerId="ADAL" clId="{F95A60A1-B91A-4BA4-9387-A223D26FCA22}" dt="2023-01-06T11:20:48.811" v="837" actId="20577"/>
          <ac:spMkLst>
            <pc:docMk/>
            <pc:sldMk cId="1573721673" sldId="2688"/>
            <ac:spMk id="5" creationId="{1AFBC2B5-6913-4765-98A6-20EA6B323474}"/>
          </ac:spMkLst>
        </pc:spChg>
        <pc:spChg chg="mod">
          <ac:chgData name="Vishal Manatkar" userId="442200ac-73f6-4b0b-a152-c4cc2a0e231e" providerId="ADAL" clId="{F95A60A1-B91A-4BA4-9387-A223D26FCA22}" dt="2023-01-06T11:18:09.255" v="820" actId="20577"/>
          <ac:spMkLst>
            <pc:docMk/>
            <pc:sldMk cId="1573721673" sldId="2688"/>
            <ac:spMk id="8" creationId="{8C0457DA-9F48-40E2-A2BE-C723686590C3}"/>
          </ac:spMkLst>
        </pc:spChg>
        <pc:spChg chg="mod">
          <ac:chgData name="Vishal Manatkar" userId="442200ac-73f6-4b0b-a152-c4cc2a0e231e" providerId="ADAL" clId="{F95A60A1-B91A-4BA4-9387-A223D26FCA22}" dt="2023-01-06T11:21:18.658" v="843" actId="20577"/>
          <ac:spMkLst>
            <pc:docMk/>
            <pc:sldMk cId="1573721673" sldId="2688"/>
            <ac:spMk id="9" creationId="{C18B307E-962C-4D55-82A1-981441C55CBF}"/>
          </ac:spMkLst>
        </pc:spChg>
        <pc:spChg chg="add del mod">
          <ac:chgData name="Vishal Manatkar" userId="442200ac-73f6-4b0b-a152-c4cc2a0e231e" providerId="ADAL" clId="{F95A60A1-B91A-4BA4-9387-A223D26FCA22}" dt="2023-01-06T11:20:24.725" v="834" actId="478"/>
          <ac:spMkLst>
            <pc:docMk/>
            <pc:sldMk cId="1573721673" sldId="2688"/>
            <ac:spMk id="10" creationId="{ADCC504D-ECDC-4927-93B1-02F1582D28F0}"/>
          </ac:spMkLst>
        </pc:spChg>
      </pc:sldChg>
      <pc:sldChg chg="modSp mod">
        <pc:chgData name="Vishal Manatkar" userId="442200ac-73f6-4b0b-a152-c4cc2a0e231e" providerId="ADAL" clId="{F95A60A1-B91A-4BA4-9387-A223D26FCA22}" dt="2023-01-06T12:15:48.997" v="865"/>
        <pc:sldMkLst>
          <pc:docMk/>
          <pc:sldMk cId="859814144" sldId="2689"/>
        </pc:sldMkLst>
        <pc:spChg chg="mod">
          <ac:chgData name="Vishal Manatkar" userId="442200ac-73f6-4b0b-a152-c4cc2a0e231e" providerId="ADAL" clId="{F95A60A1-B91A-4BA4-9387-A223D26FCA22}" dt="2023-01-06T12:15:48.997" v="865"/>
          <ac:spMkLst>
            <pc:docMk/>
            <pc:sldMk cId="859814144" sldId="2689"/>
            <ac:spMk id="4" creationId="{C7F2717F-E463-45C0-83D7-B0D2039F3B99}"/>
          </ac:spMkLst>
        </pc:spChg>
        <pc:spChg chg="mod">
          <ac:chgData name="Vishal Manatkar" userId="442200ac-73f6-4b0b-a152-c4cc2a0e231e" providerId="ADAL" clId="{F95A60A1-B91A-4BA4-9387-A223D26FCA22}" dt="2023-01-06T12:04:20.887" v="860" actId="20577"/>
          <ac:spMkLst>
            <pc:docMk/>
            <pc:sldMk cId="859814144" sldId="2689"/>
            <ac:spMk id="6" creationId="{1C8E57D5-D076-4F65-B9BF-844AA5804BC6}"/>
          </ac:spMkLst>
        </pc:spChg>
      </pc:sldChg>
      <pc:sldChg chg="addSp delSp modSp mod chgLayout">
        <pc:chgData name="Vishal Manatkar" userId="442200ac-73f6-4b0b-a152-c4cc2a0e231e" providerId="ADAL" clId="{F95A60A1-B91A-4BA4-9387-A223D26FCA22}" dt="2023-01-06T10:45:50.619" v="535" actId="403"/>
        <pc:sldMkLst>
          <pc:docMk/>
          <pc:sldMk cId="2422469570" sldId="2690"/>
        </pc:sldMkLst>
        <pc:spChg chg="add mod ord">
          <ac:chgData name="Vishal Manatkar" userId="442200ac-73f6-4b0b-a152-c4cc2a0e231e" providerId="ADAL" clId="{F95A60A1-B91A-4BA4-9387-A223D26FCA22}" dt="2023-01-06T10:30:21.423" v="443" actId="700"/>
          <ac:spMkLst>
            <pc:docMk/>
            <pc:sldMk cId="2422469570" sldId="2690"/>
            <ac:spMk id="2" creationId="{0D5C5097-E55F-400A-B7E5-738367D4F5B0}"/>
          </ac:spMkLst>
        </pc:spChg>
        <pc:spChg chg="del">
          <ac:chgData name="Vishal Manatkar" userId="442200ac-73f6-4b0b-a152-c4cc2a0e231e" providerId="ADAL" clId="{F95A60A1-B91A-4BA4-9387-A223D26FCA22}" dt="2023-01-06T10:30:21.423" v="443" actId="700"/>
          <ac:spMkLst>
            <pc:docMk/>
            <pc:sldMk cId="2422469570" sldId="2690"/>
            <ac:spMk id="3" creationId="{585A60B8-A2A4-4A75-B630-65F0DC2A3D37}"/>
          </ac:spMkLst>
        </pc:spChg>
        <pc:spChg chg="mod ord">
          <ac:chgData name="Vishal Manatkar" userId="442200ac-73f6-4b0b-a152-c4cc2a0e231e" providerId="ADAL" clId="{F95A60A1-B91A-4BA4-9387-A223D26FCA22}" dt="2023-01-06T10:30:43.572" v="445" actId="403"/>
          <ac:spMkLst>
            <pc:docMk/>
            <pc:sldMk cId="2422469570" sldId="2690"/>
            <ac:spMk id="4" creationId="{C7F2717F-E463-45C0-83D7-B0D2039F3B99}"/>
          </ac:spMkLst>
        </pc:spChg>
        <pc:spChg chg="del">
          <ac:chgData name="Vishal Manatkar" userId="442200ac-73f6-4b0b-a152-c4cc2a0e231e" providerId="ADAL" clId="{F95A60A1-B91A-4BA4-9387-A223D26FCA22}" dt="2023-01-06T10:30:21.423" v="443" actId="700"/>
          <ac:spMkLst>
            <pc:docMk/>
            <pc:sldMk cId="2422469570" sldId="2690"/>
            <ac:spMk id="5" creationId="{94AE6D4B-A9F1-46B8-87FC-9CDB63DF48A3}"/>
          </ac:spMkLst>
        </pc:spChg>
        <pc:spChg chg="add mod ord">
          <ac:chgData name="Vishal Manatkar" userId="442200ac-73f6-4b0b-a152-c4cc2a0e231e" providerId="ADAL" clId="{F95A60A1-B91A-4BA4-9387-A223D26FCA22}" dt="2023-01-06T10:30:21.423" v="443" actId="700"/>
          <ac:spMkLst>
            <pc:docMk/>
            <pc:sldMk cId="2422469570" sldId="2690"/>
            <ac:spMk id="6" creationId="{BA80A9B3-7C42-4E08-A41D-1DA7F4A2E9EB}"/>
          </ac:spMkLst>
        </pc:spChg>
        <pc:spChg chg="del">
          <ac:chgData name="Vishal Manatkar" userId="442200ac-73f6-4b0b-a152-c4cc2a0e231e" providerId="ADAL" clId="{F95A60A1-B91A-4BA4-9387-A223D26FCA22}" dt="2023-01-06T10:30:21.423" v="443" actId="700"/>
          <ac:spMkLst>
            <pc:docMk/>
            <pc:sldMk cId="2422469570" sldId="2690"/>
            <ac:spMk id="7" creationId="{9584309B-4F03-46A7-B14D-BB8C18F2B124}"/>
          </ac:spMkLst>
        </pc:spChg>
        <pc:spChg chg="del">
          <ac:chgData name="Vishal Manatkar" userId="442200ac-73f6-4b0b-a152-c4cc2a0e231e" providerId="ADAL" clId="{F95A60A1-B91A-4BA4-9387-A223D26FCA22}" dt="2023-01-06T10:30:21.423" v="443" actId="700"/>
          <ac:spMkLst>
            <pc:docMk/>
            <pc:sldMk cId="2422469570" sldId="2690"/>
            <ac:spMk id="8" creationId="{6E569D73-04A0-4A91-A7FE-9F3737B8A05A}"/>
          </ac:spMkLst>
        </pc:spChg>
        <pc:spChg chg="del">
          <ac:chgData name="Vishal Manatkar" userId="442200ac-73f6-4b0b-a152-c4cc2a0e231e" providerId="ADAL" clId="{F95A60A1-B91A-4BA4-9387-A223D26FCA22}" dt="2023-01-06T10:30:21.423" v="443" actId="700"/>
          <ac:spMkLst>
            <pc:docMk/>
            <pc:sldMk cId="2422469570" sldId="2690"/>
            <ac:spMk id="9" creationId="{CA653BAF-235C-4EB1-A6C0-5C018FE1B4B7}"/>
          </ac:spMkLst>
        </pc:spChg>
        <pc:spChg chg="add mod ord">
          <ac:chgData name="Vishal Manatkar" userId="442200ac-73f6-4b0b-a152-c4cc2a0e231e" providerId="ADAL" clId="{F95A60A1-B91A-4BA4-9387-A223D26FCA22}" dt="2023-01-06T10:30:21.423" v="443" actId="700"/>
          <ac:spMkLst>
            <pc:docMk/>
            <pc:sldMk cId="2422469570" sldId="2690"/>
            <ac:spMk id="10" creationId="{AAA8C391-9D05-4CF1-974E-4301C3995789}"/>
          </ac:spMkLst>
        </pc:spChg>
        <pc:spChg chg="del">
          <ac:chgData name="Vishal Manatkar" userId="442200ac-73f6-4b0b-a152-c4cc2a0e231e" providerId="ADAL" clId="{F95A60A1-B91A-4BA4-9387-A223D26FCA22}" dt="2023-01-06T10:30:21.423" v="443" actId="700"/>
          <ac:spMkLst>
            <pc:docMk/>
            <pc:sldMk cId="2422469570" sldId="2690"/>
            <ac:spMk id="11" creationId="{91204DF8-7C1F-42E7-B48B-A4C150E83ED9}"/>
          </ac:spMkLst>
        </pc:spChg>
        <pc:spChg chg="del">
          <ac:chgData name="Vishal Manatkar" userId="442200ac-73f6-4b0b-a152-c4cc2a0e231e" providerId="ADAL" clId="{F95A60A1-B91A-4BA4-9387-A223D26FCA22}" dt="2023-01-06T10:30:21.423" v="443" actId="700"/>
          <ac:spMkLst>
            <pc:docMk/>
            <pc:sldMk cId="2422469570" sldId="2690"/>
            <ac:spMk id="12" creationId="{84E3808D-82F6-427D-87FA-A115BC7EB5AD}"/>
          </ac:spMkLst>
        </pc:spChg>
        <pc:spChg chg="add mod ord">
          <ac:chgData name="Vishal Manatkar" userId="442200ac-73f6-4b0b-a152-c4cc2a0e231e" providerId="ADAL" clId="{F95A60A1-B91A-4BA4-9387-A223D26FCA22}" dt="2023-01-06T10:30:21.423" v="443" actId="700"/>
          <ac:spMkLst>
            <pc:docMk/>
            <pc:sldMk cId="2422469570" sldId="2690"/>
            <ac:spMk id="13" creationId="{BFC909F7-D05B-4C46-A6C0-32D3328B2F0E}"/>
          </ac:spMkLst>
        </pc:spChg>
        <pc:spChg chg="del">
          <ac:chgData name="Vishal Manatkar" userId="442200ac-73f6-4b0b-a152-c4cc2a0e231e" providerId="ADAL" clId="{F95A60A1-B91A-4BA4-9387-A223D26FCA22}" dt="2023-01-06T10:30:21.423" v="443" actId="700"/>
          <ac:spMkLst>
            <pc:docMk/>
            <pc:sldMk cId="2422469570" sldId="2690"/>
            <ac:spMk id="14" creationId="{3DD3A008-70F5-4F70-8902-23C179824768}"/>
          </ac:spMkLst>
        </pc:spChg>
        <pc:spChg chg="mod">
          <ac:chgData name="Vishal Manatkar" userId="442200ac-73f6-4b0b-a152-c4cc2a0e231e" providerId="ADAL" clId="{F95A60A1-B91A-4BA4-9387-A223D26FCA22}" dt="2023-01-06T10:45:50.619" v="535" actId="403"/>
          <ac:spMkLst>
            <pc:docMk/>
            <pc:sldMk cId="2422469570" sldId="2690"/>
            <ac:spMk id="15" creationId="{0B97FA42-A0B8-4F81-A5FD-4DD592E2F862}"/>
          </ac:spMkLst>
        </pc:spChg>
        <pc:spChg chg="add mod ord">
          <ac:chgData name="Vishal Manatkar" userId="442200ac-73f6-4b0b-a152-c4cc2a0e231e" providerId="ADAL" clId="{F95A60A1-B91A-4BA4-9387-A223D26FCA22}" dt="2023-01-06T10:30:21.423" v="443" actId="700"/>
          <ac:spMkLst>
            <pc:docMk/>
            <pc:sldMk cId="2422469570" sldId="2690"/>
            <ac:spMk id="16" creationId="{626C152F-7EC8-4543-BF62-3BAC8646CB26}"/>
          </ac:spMkLst>
        </pc:spChg>
        <pc:spChg chg="add mod ord">
          <ac:chgData name="Vishal Manatkar" userId="442200ac-73f6-4b0b-a152-c4cc2a0e231e" providerId="ADAL" clId="{F95A60A1-B91A-4BA4-9387-A223D26FCA22}" dt="2023-01-06T10:30:21.423" v="443" actId="700"/>
          <ac:spMkLst>
            <pc:docMk/>
            <pc:sldMk cId="2422469570" sldId="2690"/>
            <ac:spMk id="17" creationId="{A65DE00B-2F7E-43E0-B8C4-99A4F6B7A4B9}"/>
          </ac:spMkLst>
        </pc:spChg>
        <pc:spChg chg="add mod ord">
          <ac:chgData name="Vishal Manatkar" userId="442200ac-73f6-4b0b-a152-c4cc2a0e231e" providerId="ADAL" clId="{F95A60A1-B91A-4BA4-9387-A223D26FCA22}" dt="2023-01-06T10:30:21.423" v="443" actId="700"/>
          <ac:spMkLst>
            <pc:docMk/>
            <pc:sldMk cId="2422469570" sldId="2690"/>
            <ac:spMk id="18" creationId="{516CDB14-09B6-4418-AE40-25984F7F0F55}"/>
          </ac:spMkLst>
        </pc:spChg>
        <pc:spChg chg="add mod ord">
          <ac:chgData name="Vishal Manatkar" userId="442200ac-73f6-4b0b-a152-c4cc2a0e231e" providerId="ADAL" clId="{F95A60A1-B91A-4BA4-9387-A223D26FCA22}" dt="2023-01-06T10:30:21.423" v="443" actId="700"/>
          <ac:spMkLst>
            <pc:docMk/>
            <pc:sldMk cId="2422469570" sldId="2690"/>
            <ac:spMk id="19" creationId="{70EB9957-4F19-4D17-8C74-20DDDD9D7FE3}"/>
          </ac:spMkLst>
        </pc:spChg>
      </pc:sldChg>
      <pc:sldChg chg="modSp mod">
        <pc:chgData name="Vishal Manatkar" userId="442200ac-73f6-4b0b-a152-c4cc2a0e231e" providerId="ADAL" clId="{F95A60A1-B91A-4BA4-9387-A223D26FCA22}" dt="2023-01-06T10:45:45.541" v="534" actId="403"/>
        <pc:sldMkLst>
          <pc:docMk/>
          <pc:sldMk cId="2956041818" sldId="2691"/>
        </pc:sldMkLst>
        <pc:spChg chg="mod">
          <ac:chgData name="Vishal Manatkar" userId="442200ac-73f6-4b0b-a152-c4cc2a0e231e" providerId="ADAL" clId="{F95A60A1-B91A-4BA4-9387-A223D26FCA22}" dt="2023-01-06T10:30:50.273" v="447" actId="403"/>
          <ac:spMkLst>
            <pc:docMk/>
            <pc:sldMk cId="2956041818" sldId="2691"/>
            <ac:spMk id="4" creationId="{C7F2717F-E463-45C0-83D7-B0D2039F3B99}"/>
          </ac:spMkLst>
        </pc:spChg>
        <pc:spChg chg="mod">
          <ac:chgData name="Vishal Manatkar" userId="442200ac-73f6-4b0b-a152-c4cc2a0e231e" providerId="ADAL" clId="{F95A60A1-B91A-4BA4-9387-A223D26FCA22}" dt="2023-01-06T10:45:45.541" v="534" actId="403"/>
          <ac:spMkLst>
            <pc:docMk/>
            <pc:sldMk cId="2956041818" sldId="2691"/>
            <ac:spMk id="15" creationId="{0B97FA42-A0B8-4F81-A5FD-4DD592E2F862}"/>
          </ac:spMkLst>
        </pc:spChg>
      </pc:sldChg>
      <pc:sldChg chg="addSp delSp modSp del mod modClrScheme chgLayout">
        <pc:chgData name="Vishal Manatkar" userId="442200ac-73f6-4b0b-a152-c4cc2a0e231e" providerId="ADAL" clId="{F95A60A1-B91A-4BA4-9387-A223D26FCA22}" dt="2023-01-06T12:15:19.958" v="863" actId="2696"/>
        <pc:sldMkLst>
          <pc:docMk/>
          <pc:sldMk cId="1570134663" sldId="2692"/>
        </pc:sldMkLst>
        <pc:spChg chg="add mod ord">
          <ac:chgData name="Vishal Manatkar" userId="442200ac-73f6-4b0b-a152-c4cc2a0e231e" providerId="ADAL" clId="{F95A60A1-B91A-4BA4-9387-A223D26FCA22}" dt="2023-01-06T10:24:35.833" v="416" actId="700"/>
          <ac:spMkLst>
            <pc:docMk/>
            <pc:sldMk cId="1570134663" sldId="2692"/>
            <ac:spMk id="2" creationId="{5078D149-8D38-4F1B-955B-E63B7AA66E71}"/>
          </ac:spMkLst>
        </pc:spChg>
        <pc:spChg chg="add del mod ord">
          <ac:chgData name="Vishal Manatkar" userId="442200ac-73f6-4b0b-a152-c4cc2a0e231e" providerId="ADAL" clId="{F95A60A1-B91A-4BA4-9387-A223D26FCA22}" dt="2023-01-06T10:24:35.833" v="416" actId="700"/>
          <ac:spMkLst>
            <pc:docMk/>
            <pc:sldMk cId="1570134663" sldId="2692"/>
            <ac:spMk id="3" creationId="{4B50D669-B0BC-4266-B183-F5DCBC85BA2D}"/>
          </ac:spMkLst>
        </pc:spChg>
        <pc:spChg chg="mod ord">
          <ac:chgData name="Vishal Manatkar" userId="442200ac-73f6-4b0b-a152-c4cc2a0e231e" providerId="ADAL" clId="{F95A60A1-B91A-4BA4-9387-A223D26FCA22}" dt="2023-01-06T10:29:30.009" v="441" actId="20577"/>
          <ac:spMkLst>
            <pc:docMk/>
            <pc:sldMk cId="1570134663" sldId="2692"/>
            <ac:spMk id="4" creationId="{C7F2717F-E463-45C0-83D7-B0D2039F3B99}"/>
          </ac:spMkLst>
        </pc:spChg>
        <pc:spChg chg="mod ord">
          <ac:chgData name="Vishal Manatkar" userId="442200ac-73f6-4b0b-a152-c4cc2a0e231e" providerId="ADAL" clId="{F95A60A1-B91A-4BA4-9387-A223D26FCA22}" dt="2023-01-06T11:16:06.575" v="805" actId="14100"/>
          <ac:spMkLst>
            <pc:docMk/>
            <pc:sldMk cId="1570134663" sldId="2692"/>
            <ac:spMk id="5" creationId="{239BC5EF-8738-4735-817B-6B5BB5D6C742}"/>
          </ac:spMkLst>
        </pc:spChg>
        <pc:spChg chg="add mod ord">
          <ac:chgData name="Vishal Manatkar" userId="442200ac-73f6-4b0b-a152-c4cc2a0e231e" providerId="ADAL" clId="{F95A60A1-B91A-4BA4-9387-A223D26FCA22}" dt="2023-01-06T10:24:35.833" v="416" actId="700"/>
          <ac:spMkLst>
            <pc:docMk/>
            <pc:sldMk cId="1570134663" sldId="2692"/>
            <ac:spMk id="6" creationId="{C8440AFD-300F-4883-9A62-CB203D22FD03}"/>
          </ac:spMkLst>
        </pc:spChg>
        <pc:spChg chg="add del mod">
          <ac:chgData name="Vishal Manatkar" userId="442200ac-73f6-4b0b-a152-c4cc2a0e231e" providerId="ADAL" clId="{F95A60A1-B91A-4BA4-9387-A223D26FCA22}" dt="2023-01-06T10:24:35.833" v="416" actId="700"/>
          <ac:spMkLst>
            <pc:docMk/>
            <pc:sldMk cId="1570134663" sldId="2692"/>
            <ac:spMk id="7" creationId="{B4399F77-CE78-4508-AAF5-020236F4BE32}"/>
          </ac:spMkLst>
        </pc:spChg>
      </pc:sldChg>
      <pc:sldChg chg="addSp delSp modSp mod modClrScheme chgLayout">
        <pc:chgData name="Vishal Manatkar" userId="442200ac-73f6-4b0b-a152-c4cc2a0e231e" providerId="ADAL" clId="{F95A60A1-B91A-4BA4-9387-A223D26FCA22}" dt="2023-01-06T12:29:47.675" v="931" actId="403"/>
        <pc:sldMkLst>
          <pc:docMk/>
          <pc:sldMk cId="3075738476" sldId="2693"/>
        </pc:sldMkLst>
        <pc:spChg chg="add del mod ord">
          <ac:chgData name="Vishal Manatkar" userId="442200ac-73f6-4b0b-a152-c4cc2a0e231e" providerId="ADAL" clId="{F95A60A1-B91A-4BA4-9387-A223D26FCA22}" dt="2023-01-06T12:15:25.456" v="864" actId="700"/>
          <ac:spMkLst>
            <pc:docMk/>
            <pc:sldMk cId="3075738476" sldId="2693"/>
            <ac:spMk id="2" creationId="{6BC7E611-6D99-4101-8F09-B84AD34CA164}"/>
          </ac:spMkLst>
        </pc:spChg>
        <pc:spChg chg="add del mod ord">
          <ac:chgData name="Vishal Manatkar" userId="442200ac-73f6-4b0b-a152-c4cc2a0e231e" providerId="ADAL" clId="{F95A60A1-B91A-4BA4-9387-A223D26FCA22}" dt="2023-01-06T12:15:25.456" v="864" actId="700"/>
          <ac:spMkLst>
            <pc:docMk/>
            <pc:sldMk cId="3075738476" sldId="2693"/>
            <ac:spMk id="3" creationId="{2EB2C7D6-9E27-4E1A-944D-C4BE53971C49}"/>
          </ac:spMkLst>
        </pc:spChg>
        <pc:spChg chg="mod ord">
          <ac:chgData name="Vishal Manatkar" userId="442200ac-73f6-4b0b-a152-c4cc2a0e231e" providerId="ADAL" clId="{F95A60A1-B91A-4BA4-9387-A223D26FCA22}" dt="2023-01-06T12:19:50.700" v="873" actId="700"/>
          <ac:spMkLst>
            <pc:docMk/>
            <pc:sldMk cId="3075738476" sldId="2693"/>
            <ac:spMk id="4" creationId="{C7F2717F-E463-45C0-83D7-B0D2039F3B99}"/>
          </ac:spMkLst>
        </pc:spChg>
        <pc:spChg chg="mod ord">
          <ac:chgData name="Vishal Manatkar" userId="442200ac-73f6-4b0b-a152-c4cc2a0e231e" providerId="ADAL" clId="{F95A60A1-B91A-4BA4-9387-A223D26FCA22}" dt="2023-01-06T12:29:47.675" v="931" actId="403"/>
          <ac:spMkLst>
            <pc:docMk/>
            <pc:sldMk cId="3075738476" sldId="2693"/>
            <ac:spMk id="5" creationId="{239BC5EF-8738-4735-817B-6B5BB5D6C742}"/>
          </ac:spMkLst>
        </pc:spChg>
        <pc:spChg chg="add del mod ord">
          <ac:chgData name="Vishal Manatkar" userId="442200ac-73f6-4b0b-a152-c4cc2a0e231e" providerId="ADAL" clId="{F95A60A1-B91A-4BA4-9387-A223D26FCA22}" dt="2023-01-06T12:19:34.263" v="866" actId="700"/>
          <ac:spMkLst>
            <pc:docMk/>
            <pc:sldMk cId="3075738476" sldId="2693"/>
            <ac:spMk id="6" creationId="{BDE2B6F5-01C6-40D2-BCBE-0A4610C12000}"/>
          </ac:spMkLst>
        </pc:spChg>
        <pc:spChg chg="add del mod ord">
          <ac:chgData name="Vishal Manatkar" userId="442200ac-73f6-4b0b-a152-c4cc2a0e231e" providerId="ADAL" clId="{F95A60A1-B91A-4BA4-9387-A223D26FCA22}" dt="2023-01-06T12:19:34.263" v="866" actId="700"/>
          <ac:spMkLst>
            <pc:docMk/>
            <pc:sldMk cId="3075738476" sldId="2693"/>
            <ac:spMk id="7" creationId="{19CA41CC-3BBF-4CAB-9590-63D9EEB697C1}"/>
          </ac:spMkLst>
        </pc:spChg>
        <pc:spChg chg="add del mod ord">
          <ac:chgData name="Vishal Manatkar" userId="442200ac-73f6-4b0b-a152-c4cc2a0e231e" providerId="ADAL" clId="{F95A60A1-B91A-4BA4-9387-A223D26FCA22}" dt="2023-01-06T10:24:41.757" v="417" actId="700"/>
          <ac:spMkLst>
            <pc:docMk/>
            <pc:sldMk cId="3075738476" sldId="2693"/>
            <ac:spMk id="8" creationId="{50B8CCF0-CFB6-4939-9346-0904FD5C1E46}"/>
          </ac:spMkLst>
        </pc:spChg>
        <pc:spChg chg="add del mod">
          <ac:chgData name="Vishal Manatkar" userId="442200ac-73f6-4b0b-a152-c4cc2a0e231e" providerId="ADAL" clId="{F95A60A1-B91A-4BA4-9387-A223D26FCA22}" dt="2023-01-06T10:24:41.757" v="417" actId="700"/>
          <ac:spMkLst>
            <pc:docMk/>
            <pc:sldMk cId="3075738476" sldId="2693"/>
            <ac:spMk id="9" creationId="{39BB016C-40C1-4842-A372-D1BB5BF2A21C}"/>
          </ac:spMkLst>
        </pc:spChg>
        <pc:spChg chg="add del mod ord">
          <ac:chgData name="Vishal Manatkar" userId="442200ac-73f6-4b0b-a152-c4cc2a0e231e" providerId="ADAL" clId="{F95A60A1-B91A-4BA4-9387-A223D26FCA22}" dt="2023-01-06T12:19:43.050" v="868" actId="700"/>
          <ac:spMkLst>
            <pc:docMk/>
            <pc:sldMk cId="3075738476" sldId="2693"/>
            <ac:spMk id="10" creationId="{0AB794E0-5BCF-4490-9DCC-88D6470EA312}"/>
          </ac:spMkLst>
        </pc:spChg>
        <pc:spChg chg="add del mod ord">
          <ac:chgData name="Vishal Manatkar" userId="442200ac-73f6-4b0b-a152-c4cc2a0e231e" providerId="ADAL" clId="{F95A60A1-B91A-4BA4-9387-A223D26FCA22}" dt="2023-01-06T12:19:43.050" v="868" actId="700"/>
          <ac:spMkLst>
            <pc:docMk/>
            <pc:sldMk cId="3075738476" sldId="2693"/>
            <ac:spMk id="11" creationId="{E2E6775A-0839-4787-9838-7536F71BDE11}"/>
          </ac:spMkLst>
        </pc:spChg>
        <pc:spChg chg="add del mod ord">
          <ac:chgData name="Vishal Manatkar" userId="442200ac-73f6-4b0b-a152-c4cc2a0e231e" providerId="ADAL" clId="{F95A60A1-B91A-4BA4-9387-A223D26FCA22}" dt="2023-01-06T12:19:50.700" v="873" actId="700"/>
          <ac:spMkLst>
            <pc:docMk/>
            <pc:sldMk cId="3075738476" sldId="2693"/>
            <ac:spMk id="12" creationId="{8C6EC957-F880-4BF9-BD4E-D053B8F9A3E3}"/>
          </ac:spMkLst>
        </pc:spChg>
        <pc:spChg chg="add del mod ord">
          <ac:chgData name="Vishal Manatkar" userId="442200ac-73f6-4b0b-a152-c4cc2a0e231e" providerId="ADAL" clId="{F95A60A1-B91A-4BA4-9387-A223D26FCA22}" dt="2023-01-06T12:19:50.700" v="873" actId="700"/>
          <ac:spMkLst>
            <pc:docMk/>
            <pc:sldMk cId="3075738476" sldId="2693"/>
            <ac:spMk id="13" creationId="{73DDE77E-065A-49B7-97F7-9D6040669EA1}"/>
          </ac:spMkLst>
        </pc:spChg>
        <pc:spChg chg="add mod ord">
          <ac:chgData name="Vishal Manatkar" userId="442200ac-73f6-4b0b-a152-c4cc2a0e231e" providerId="ADAL" clId="{F95A60A1-B91A-4BA4-9387-A223D26FCA22}" dt="2023-01-06T12:19:50.700" v="873" actId="700"/>
          <ac:spMkLst>
            <pc:docMk/>
            <pc:sldMk cId="3075738476" sldId="2693"/>
            <ac:spMk id="14" creationId="{84F78E4D-73F8-4C6B-9579-40678D4AF5BE}"/>
          </ac:spMkLst>
        </pc:spChg>
        <pc:spChg chg="add mod ord">
          <ac:chgData name="Vishal Manatkar" userId="442200ac-73f6-4b0b-a152-c4cc2a0e231e" providerId="ADAL" clId="{F95A60A1-B91A-4BA4-9387-A223D26FCA22}" dt="2023-01-06T12:19:50.700" v="873" actId="700"/>
          <ac:spMkLst>
            <pc:docMk/>
            <pc:sldMk cId="3075738476" sldId="2693"/>
            <ac:spMk id="15" creationId="{76FBDE55-5068-438E-B858-21DEC4E2D9AE}"/>
          </ac:spMkLst>
        </pc:spChg>
      </pc:sldChg>
      <pc:sldChg chg="addSp delSp modSp mod chgLayout">
        <pc:chgData name="Vishal Manatkar" userId="442200ac-73f6-4b0b-a152-c4cc2a0e231e" providerId="ADAL" clId="{F95A60A1-B91A-4BA4-9387-A223D26FCA22}" dt="2023-01-06T11:15:17.899" v="785" actId="700"/>
        <pc:sldMkLst>
          <pc:docMk/>
          <pc:sldMk cId="1987625710" sldId="2698"/>
        </pc:sldMkLst>
        <pc:spChg chg="add mod ord">
          <ac:chgData name="Vishal Manatkar" userId="442200ac-73f6-4b0b-a152-c4cc2a0e231e" providerId="ADAL" clId="{F95A60A1-B91A-4BA4-9387-A223D26FCA22}" dt="2023-01-06T11:15:17.899" v="785" actId="700"/>
          <ac:spMkLst>
            <pc:docMk/>
            <pc:sldMk cId="1987625710" sldId="2698"/>
            <ac:spMk id="2" creationId="{DF046F1D-3B1F-4625-B67A-2EA207C6F087}"/>
          </ac:spMkLst>
        </pc:spChg>
        <pc:spChg chg="mod ord">
          <ac:chgData name="Vishal Manatkar" userId="442200ac-73f6-4b0b-a152-c4cc2a0e231e" providerId="ADAL" clId="{F95A60A1-B91A-4BA4-9387-A223D26FCA22}" dt="2023-01-06T11:15:17.899" v="785" actId="700"/>
          <ac:spMkLst>
            <pc:docMk/>
            <pc:sldMk cId="1987625710" sldId="2698"/>
            <ac:spMk id="4" creationId="{0BB74531-BE95-4F68-B392-A992AFC84E96}"/>
          </ac:spMkLst>
        </pc:spChg>
        <pc:spChg chg="del">
          <ac:chgData name="Vishal Manatkar" userId="442200ac-73f6-4b0b-a152-c4cc2a0e231e" providerId="ADAL" clId="{F95A60A1-B91A-4BA4-9387-A223D26FCA22}" dt="2023-01-06T11:15:17.899" v="785" actId="700"/>
          <ac:spMkLst>
            <pc:docMk/>
            <pc:sldMk cId="1987625710" sldId="2698"/>
            <ac:spMk id="5" creationId="{BC27FB3F-B8A2-4887-B46C-CC7B3A5E9AB6}"/>
          </ac:spMkLst>
        </pc:spChg>
      </pc:sldChg>
      <pc:sldChg chg="addSp delSp modSp mod chgLayout">
        <pc:chgData name="Vishal Manatkar" userId="442200ac-73f6-4b0b-a152-c4cc2a0e231e" providerId="ADAL" clId="{F95A60A1-B91A-4BA4-9387-A223D26FCA22}" dt="2023-01-06T11:15:15.478" v="784" actId="700"/>
        <pc:sldMkLst>
          <pc:docMk/>
          <pc:sldMk cId="1733973115" sldId="2699"/>
        </pc:sldMkLst>
        <pc:spChg chg="del">
          <ac:chgData name="Vishal Manatkar" userId="442200ac-73f6-4b0b-a152-c4cc2a0e231e" providerId="ADAL" clId="{F95A60A1-B91A-4BA4-9387-A223D26FCA22}" dt="2023-01-06T09:32:47.138" v="221" actId="700"/>
          <ac:spMkLst>
            <pc:docMk/>
            <pc:sldMk cId="1733973115" sldId="2699"/>
            <ac:spMk id="2" creationId="{21010A7D-2DC9-4CB2-8756-4BC91F7BC1CC}"/>
          </ac:spMkLst>
        </pc:spChg>
        <pc:spChg chg="add del mod ord">
          <ac:chgData name="Vishal Manatkar" userId="442200ac-73f6-4b0b-a152-c4cc2a0e231e" providerId="ADAL" clId="{F95A60A1-B91A-4BA4-9387-A223D26FCA22}" dt="2023-01-06T11:15:15.478" v="784" actId="700"/>
          <ac:spMkLst>
            <pc:docMk/>
            <pc:sldMk cId="1733973115" sldId="2699"/>
            <ac:spMk id="3" creationId="{300212F6-C322-4218-B950-1AEDE82242E1}"/>
          </ac:spMkLst>
        </pc:spChg>
        <pc:spChg chg="mod ord">
          <ac:chgData name="Vishal Manatkar" userId="442200ac-73f6-4b0b-a152-c4cc2a0e231e" providerId="ADAL" clId="{F95A60A1-B91A-4BA4-9387-A223D26FCA22}" dt="2023-01-06T11:15:15.478" v="784" actId="700"/>
          <ac:spMkLst>
            <pc:docMk/>
            <pc:sldMk cId="1733973115" sldId="2699"/>
            <ac:spMk id="4" creationId="{0BB74531-BE95-4F68-B392-A992AFC84E96}"/>
          </ac:spMkLst>
        </pc:spChg>
        <pc:spChg chg="add mod ord">
          <ac:chgData name="Vishal Manatkar" userId="442200ac-73f6-4b0b-a152-c4cc2a0e231e" providerId="ADAL" clId="{F95A60A1-B91A-4BA4-9387-A223D26FCA22}" dt="2023-01-06T11:15:15.478" v="784" actId="700"/>
          <ac:spMkLst>
            <pc:docMk/>
            <pc:sldMk cId="1733973115" sldId="2699"/>
            <ac:spMk id="5" creationId="{276507AF-B03B-4945-A50F-CFF7C8F5509C}"/>
          </ac:spMkLst>
        </pc:spChg>
      </pc:sldChg>
      <pc:sldChg chg="modSp mod chgLayout">
        <pc:chgData name="Vishal Manatkar" userId="442200ac-73f6-4b0b-a152-c4cc2a0e231e" providerId="ADAL" clId="{F95A60A1-B91A-4BA4-9387-A223D26FCA22}" dt="2023-01-06T11:15:28.588" v="786" actId="700"/>
        <pc:sldMkLst>
          <pc:docMk/>
          <pc:sldMk cId="3019610016" sldId="2700"/>
        </pc:sldMkLst>
        <pc:spChg chg="mod ord">
          <ac:chgData name="Vishal Manatkar" userId="442200ac-73f6-4b0b-a152-c4cc2a0e231e" providerId="ADAL" clId="{F95A60A1-B91A-4BA4-9387-A223D26FCA22}" dt="2023-01-06T11:15:28.588" v="786" actId="700"/>
          <ac:spMkLst>
            <pc:docMk/>
            <pc:sldMk cId="3019610016" sldId="2700"/>
            <ac:spMk id="6" creationId="{84059EA1-1FFD-4B34-8027-521F23975E2D}"/>
          </ac:spMkLst>
        </pc:spChg>
      </pc:sldChg>
      <pc:sldChg chg="addSp delSp modSp mod chgLayout">
        <pc:chgData name="Vishal Manatkar" userId="442200ac-73f6-4b0b-a152-c4cc2a0e231e" providerId="ADAL" clId="{F95A60A1-B91A-4BA4-9387-A223D26FCA22}" dt="2023-01-06T12:33:18.298" v="947" actId="207"/>
        <pc:sldMkLst>
          <pc:docMk/>
          <pc:sldMk cId="1443525399" sldId="2701"/>
        </pc:sldMkLst>
        <pc:spChg chg="del mod">
          <ac:chgData name="Vishal Manatkar" userId="442200ac-73f6-4b0b-a152-c4cc2a0e231e" providerId="ADAL" clId="{F95A60A1-B91A-4BA4-9387-A223D26FCA22}" dt="2023-01-06T12:32:11.667" v="936" actId="700"/>
          <ac:spMkLst>
            <pc:docMk/>
            <pc:sldMk cId="1443525399" sldId="2701"/>
            <ac:spMk id="2" creationId="{D8DB3AF1-41A1-44CC-9803-09B3E951D3A9}"/>
          </ac:spMkLst>
        </pc:spChg>
        <pc:spChg chg="del mod">
          <ac:chgData name="Vishal Manatkar" userId="442200ac-73f6-4b0b-a152-c4cc2a0e231e" providerId="ADAL" clId="{F95A60A1-B91A-4BA4-9387-A223D26FCA22}" dt="2023-01-06T12:32:11.667" v="936" actId="700"/>
          <ac:spMkLst>
            <pc:docMk/>
            <pc:sldMk cId="1443525399" sldId="2701"/>
            <ac:spMk id="3" creationId="{1898B8B4-FE47-4B6B-B6BF-14108EC548AF}"/>
          </ac:spMkLst>
        </pc:spChg>
        <pc:spChg chg="del">
          <ac:chgData name="Vishal Manatkar" userId="442200ac-73f6-4b0b-a152-c4cc2a0e231e" providerId="ADAL" clId="{F95A60A1-B91A-4BA4-9387-A223D26FCA22}" dt="2023-01-06T12:32:11.667" v="936" actId="700"/>
          <ac:spMkLst>
            <pc:docMk/>
            <pc:sldMk cId="1443525399" sldId="2701"/>
            <ac:spMk id="4" creationId="{EB827DB9-6BCC-4F7E-9489-6DF8E1726C3E}"/>
          </ac:spMkLst>
        </pc:spChg>
        <pc:spChg chg="add del mod ord">
          <ac:chgData name="Vishal Manatkar" userId="442200ac-73f6-4b0b-a152-c4cc2a0e231e" providerId="ADAL" clId="{F95A60A1-B91A-4BA4-9387-A223D26FCA22}" dt="2023-01-06T12:32:17.829" v="937" actId="700"/>
          <ac:spMkLst>
            <pc:docMk/>
            <pc:sldMk cId="1443525399" sldId="2701"/>
            <ac:spMk id="5" creationId="{937A5B09-4115-4D38-94DF-8E3D94C2888D}"/>
          </ac:spMkLst>
        </pc:spChg>
        <pc:spChg chg="add del mod ord">
          <ac:chgData name="Vishal Manatkar" userId="442200ac-73f6-4b0b-a152-c4cc2a0e231e" providerId="ADAL" clId="{F95A60A1-B91A-4BA4-9387-A223D26FCA22}" dt="2023-01-06T12:32:17.829" v="937" actId="700"/>
          <ac:spMkLst>
            <pc:docMk/>
            <pc:sldMk cId="1443525399" sldId="2701"/>
            <ac:spMk id="6" creationId="{CD6513CB-E5F1-4FFB-BD27-D5EA56C9922C}"/>
          </ac:spMkLst>
        </pc:spChg>
        <pc:spChg chg="add del mod ord">
          <ac:chgData name="Vishal Manatkar" userId="442200ac-73f6-4b0b-a152-c4cc2a0e231e" providerId="ADAL" clId="{F95A60A1-B91A-4BA4-9387-A223D26FCA22}" dt="2023-01-06T12:32:17.829" v="937" actId="700"/>
          <ac:spMkLst>
            <pc:docMk/>
            <pc:sldMk cId="1443525399" sldId="2701"/>
            <ac:spMk id="7" creationId="{B92011F2-639E-489D-9EDB-EC9F4D788A7D}"/>
          </ac:spMkLst>
        </pc:spChg>
        <pc:spChg chg="mod">
          <ac:chgData name="Vishal Manatkar" userId="442200ac-73f6-4b0b-a152-c4cc2a0e231e" providerId="ADAL" clId="{F95A60A1-B91A-4BA4-9387-A223D26FCA22}" dt="2023-01-06T10:20:06.874" v="395" actId="403"/>
          <ac:spMkLst>
            <pc:docMk/>
            <pc:sldMk cId="1443525399" sldId="2701"/>
            <ac:spMk id="8" creationId="{99658C3F-775D-4B78-BD20-3C91E5104624}"/>
          </ac:spMkLst>
        </pc:spChg>
        <pc:spChg chg="mod ord">
          <ac:chgData name="Vishal Manatkar" userId="442200ac-73f6-4b0b-a152-c4cc2a0e231e" providerId="ADAL" clId="{F95A60A1-B91A-4BA4-9387-A223D26FCA22}" dt="2023-01-06T12:32:17.829" v="937" actId="700"/>
          <ac:spMkLst>
            <pc:docMk/>
            <pc:sldMk cId="1443525399" sldId="2701"/>
            <ac:spMk id="9" creationId="{7E3A0AD9-4EFA-43D5-924B-3952B4F004DA}"/>
          </ac:spMkLst>
        </pc:spChg>
        <pc:spChg chg="add mod ord">
          <ac:chgData name="Vishal Manatkar" userId="442200ac-73f6-4b0b-a152-c4cc2a0e231e" providerId="ADAL" clId="{F95A60A1-B91A-4BA4-9387-A223D26FCA22}" dt="2023-01-06T12:33:18.298" v="947" actId="207"/>
          <ac:spMkLst>
            <pc:docMk/>
            <pc:sldMk cId="1443525399" sldId="2701"/>
            <ac:spMk id="10" creationId="{0D6B8425-C277-4463-B101-9B8B211D088B}"/>
          </ac:spMkLst>
        </pc:spChg>
        <pc:spChg chg="mod ord">
          <ac:chgData name="Vishal Manatkar" userId="442200ac-73f6-4b0b-a152-c4cc2a0e231e" providerId="ADAL" clId="{F95A60A1-B91A-4BA4-9387-A223D26FCA22}" dt="2023-01-06T12:33:18.298" v="947" actId="207"/>
          <ac:spMkLst>
            <pc:docMk/>
            <pc:sldMk cId="1443525399" sldId="2701"/>
            <ac:spMk id="11" creationId="{1484BF85-131C-47EC-B81D-8F95B754CC7A}"/>
          </ac:spMkLst>
        </pc:spChg>
        <pc:spChg chg="mod ord">
          <ac:chgData name="Vishal Manatkar" userId="442200ac-73f6-4b0b-a152-c4cc2a0e231e" providerId="ADAL" clId="{F95A60A1-B91A-4BA4-9387-A223D26FCA22}" dt="2023-01-06T12:32:17.829" v="937" actId="700"/>
          <ac:spMkLst>
            <pc:docMk/>
            <pc:sldMk cId="1443525399" sldId="2701"/>
            <ac:spMk id="12" creationId="{D2B9550F-BB1C-4474-B340-9F5B874286EC}"/>
          </ac:spMkLst>
        </pc:spChg>
        <pc:spChg chg="add mod ord">
          <ac:chgData name="Vishal Manatkar" userId="442200ac-73f6-4b0b-a152-c4cc2a0e231e" providerId="ADAL" clId="{F95A60A1-B91A-4BA4-9387-A223D26FCA22}" dt="2023-01-06T12:33:18.298" v="947" actId="207"/>
          <ac:spMkLst>
            <pc:docMk/>
            <pc:sldMk cId="1443525399" sldId="2701"/>
            <ac:spMk id="13" creationId="{52FA631A-F482-4C92-B812-CF1813D2AB34}"/>
          </ac:spMkLst>
        </pc:spChg>
        <pc:spChg chg="add mod ord">
          <ac:chgData name="Vishal Manatkar" userId="442200ac-73f6-4b0b-a152-c4cc2a0e231e" providerId="ADAL" clId="{F95A60A1-B91A-4BA4-9387-A223D26FCA22}" dt="2023-01-06T12:32:17.829" v="937" actId="700"/>
          <ac:spMkLst>
            <pc:docMk/>
            <pc:sldMk cId="1443525399" sldId="2701"/>
            <ac:spMk id="14" creationId="{D01B26A7-C1C3-4D5C-8010-426FBF188E2E}"/>
          </ac:spMkLst>
        </pc:spChg>
      </pc:sldChg>
      <pc:sldChg chg="addSp delSp modSp mod chgLayout">
        <pc:chgData name="Vishal Manatkar" userId="442200ac-73f6-4b0b-a152-c4cc2a0e231e" providerId="ADAL" clId="{F95A60A1-B91A-4BA4-9387-A223D26FCA22}" dt="2023-01-06T11:04:09.037" v="660" actId="2710"/>
        <pc:sldMkLst>
          <pc:docMk/>
          <pc:sldMk cId="4113231775" sldId="2702"/>
        </pc:sldMkLst>
        <pc:spChg chg="add mod ord">
          <ac:chgData name="Vishal Manatkar" userId="442200ac-73f6-4b0b-a152-c4cc2a0e231e" providerId="ADAL" clId="{F95A60A1-B91A-4BA4-9387-A223D26FCA22}" dt="2023-01-06T10:20:48.049" v="399" actId="700"/>
          <ac:spMkLst>
            <pc:docMk/>
            <pc:sldMk cId="4113231775" sldId="2702"/>
            <ac:spMk id="2" creationId="{64DA38BA-65AE-41C1-AE73-608FFAA3C850}"/>
          </ac:spMkLst>
        </pc:spChg>
        <pc:spChg chg="del">
          <ac:chgData name="Vishal Manatkar" userId="442200ac-73f6-4b0b-a152-c4cc2a0e231e" providerId="ADAL" clId="{F95A60A1-B91A-4BA4-9387-A223D26FCA22}" dt="2023-01-06T10:20:48.049" v="399" actId="700"/>
          <ac:spMkLst>
            <pc:docMk/>
            <pc:sldMk cId="4113231775" sldId="2702"/>
            <ac:spMk id="3" creationId="{5BB98156-1AD8-4301-B72A-E4C1023F0197}"/>
          </ac:spMkLst>
        </pc:spChg>
        <pc:spChg chg="mod ord">
          <ac:chgData name="Vishal Manatkar" userId="442200ac-73f6-4b0b-a152-c4cc2a0e231e" providerId="ADAL" clId="{F95A60A1-B91A-4BA4-9387-A223D26FCA22}" dt="2023-01-06T11:04:09.037" v="660" actId="2710"/>
          <ac:spMkLst>
            <pc:docMk/>
            <pc:sldMk cId="4113231775" sldId="2702"/>
            <ac:spMk id="9" creationId="{CFB56DDB-9207-4A7C-AC93-6992EB2EAB33}"/>
          </ac:spMkLst>
        </pc:spChg>
        <pc:spChg chg="mod ord">
          <ac:chgData name="Vishal Manatkar" userId="442200ac-73f6-4b0b-a152-c4cc2a0e231e" providerId="ADAL" clId="{F95A60A1-B91A-4BA4-9387-A223D26FCA22}" dt="2023-01-06T11:04:09.037" v="660" actId="2710"/>
          <ac:spMkLst>
            <pc:docMk/>
            <pc:sldMk cId="4113231775" sldId="2702"/>
            <ac:spMk id="10" creationId="{0E3596E9-B820-4116-81B7-A273DEBA85B1}"/>
          </ac:spMkLst>
        </pc:spChg>
      </pc:sldChg>
      <pc:sldChg chg="addSp delSp modSp mod chgLayout">
        <pc:chgData name="Vishal Manatkar" userId="442200ac-73f6-4b0b-a152-c4cc2a0e231e" providerId="ADAL" clId="{F95A60A1-B91A-4BA4-9387-A223D26FCA22}" dt="2023-01-06T10:42:01.205" v="522" actId="2710"/>
        <pc:sldMkLst>
          <pc:docMk/>
          <pc:sldMk cId="3325506827" sldId="2705"/>
        </pc:sldMkLst>
        <pc:spChg chg="del">
          <ac:chgData name="Vishal Manatkar" userId="442200ac-73f6-4b0b-a152-c4cc2a0e231e" providerId="ADAL" clId="{F95A60A1-B91A-4BA4-9387-A223D26FCA22}" dt="2023-01-06T10:20:37.096" v="397" actId="700"/>
          <ac:spMkLst>
            <pc:docMk/>
            <pc:sldMk cId="3325506827" sldId="2705"/>
            <ac:spMk id="2" creationId="{DB5A4553-1A99-4515-A342-B9EDADC52725}"/>
          </ac:spMkLst>
        </pc:spChg>
        <pc:spChg chg="add mod ord">
          <ac:chgData name="Vishal Manatkar" userId="442200ac-73f6-4b0b-a152-c4cc2a0e231e" providerId="ADAL" clId="{F95A60A1-B91A-4BA4-9387-A223D26FCA22}" dt="2023-01-06T10:20:37.096" v="397" actId="700"/>
          <ac:spMkLst>
            <pc:docMk/>
            <pc:sldMk cId="3325506827" sldId="2705"/>
            <ac:spMk id="3" creationId="{3245DAD9-6866-417C-A1A7-DF7DB3DDB4CD}"/>
          </ac:spMkLst>
        </pc:spChg>
        <pc:spChg chg="mod ord">
          <ac:chgData name="Vishal Manatkar" userId="442200ac-73f6-4b0b-a152-c4cc2a0e231e" providerId="ADAL" clId="{F95A60A1-B91A-4BA4-9387-A223D26FCA22}" dt="2023-01-06T10:20:37.096" v="397" actId="700"/>
          <ac:spMkLst>
            <pc:docMk/>
            <pc:sldMk cId="3325506827" sldId="2705"/>
            <ac:spMk id="9" creationId="{CFB56DDB-9207-4A7C-AC93-6992EB2EAB33}"/>
          </ac:spMkLst>
        </pc:spChg>
        <pc:spChg chg="mod ord">
          <ac:chgData name="Vishal Manatkar" userId="442200ac-73f6-4b0b-a152-c4cc2a0e231e" providerId="ADAL" clId="{F95A60A1-B91A-4BA4-9387-A223D26FCA22}" dt="2023-01-06T10:42:01.205" v="522" actId="2710"/>
          <ac:spMkLst>
            <pc:docMk/>
            <pc:sldMk cId="3325506827" sldId="2705"/>
            <ac:spMk id="10" creationId="{0E3596E9-B820-4116-81B7-A273DEBA85B1}"/>
          </ac:spMkLst>
        </pc:spChg>
      </pc:sldChg>
      <pc:sldChg chg="delSp modSp mod">
        <pc:chgData name="Vishal Manatkar" userId="442200ac-73f6-4b0b-a152-c4cc2a0e231e" providerId="ADAL" clId="{F95A60A1-B91A-4BA4-9387-A223D26FCA22}" dt="2023-01-06T09:32:04.650" v="219" actId="255"/>
        <pc:sldMkLst>
          <pc:docMk/>
          <pc:sldMk cId="1666358926" sldId="2710"/>
        </pc:sldMkLst>
        <pc:spChg chg="mod">
          <ac:chgData name="Vishal Manatkar" userId="442200ac-73f6-4b0b-a152-c4cc2a0e231e" providerId="ADAL" clId="{F95A60A1-B91A-4BA4-9387-A223D26FCA22}" dt="2023-01-06T09:27:35.633" v="190" actId="2711"/>
          <ac:spMkLst>
            <pc:docMk/>
            <pc:sldMk cId="1666358926" sldId="2710"/>
            <ac:spMk id="6" creationId="{36F7490E-69B2-42D3-B26B-7892D2A0FE9E}"/>
          </ac:spMkLst>
        </pc:spChg>
        <pc:spChg chg="mod topLvl">
          <ac:chgData name="Vishal Manatkar" userId="442200ac-73f6-4b0b-a152-c4cc2a0e231e" providerId="ADAL" clId="{F95A60A1-B91A-4BA4-9387-A223D26FCA22}" dt="2023-01-06T09:28:42.797" v="194" actId="403"/>
          <ac:spMkLst>
            <pc:docMk/>
            <pc:sldMk cId="1666358926" sldId="2710"/>
            <ac:spMk id="9" creationId="{F7E5D7D5-A824-4AE4-AB60-FF47156E1476}"/>
          </ac:spMkLst>
        </pc:spChg>
        <pc:spChg chg="mod topLvl">
          <ac:chgData name="Vishal Manatkar" userId="442200ac-73f6-4b0b-a152-c4cc2a0e231e" providerId="ADAL" clId="{F95A60A1-B91A-4BA4-9387-A223D26FCA22}" dt="2023-01-06T09:29:06.636" v="198" actId="403"/>
          <ac:spMkLst>
            <pc:docMk/>
            <pc:sldMk cId="1666358926" sldId="2710"/>
            <ac:spMk id="10" creationId="{2149E02A-CAA7-470B-98D0-A60B4A06E5AC}"/>
          </ac:spMkLst>
        </pc:spChg>
        <pc:spChg chg="mod">
          <ac:chgData name="Vishal Manatkar" userId="442200ac-73f6-4b0b-a152-c4cc2a0e231e" providerId="ADAL" clId="{F95A60A1-B91A-4BA4-9387-A223D26FCA22}" dt="2023-01-06T09:28:15.392" v="191" actId="165"/>
          <ac:spMkLst>
            <pc:docMk/>
            <pc:sldMk cId="1666358926" sldId="2710"/>
            <ac:spMk id="12" creationId="{61947D1D-A678-40A3-AAD6-FAA87FACF4E2}"/>
          </ac:spMkLst>
        </pc:spChg>
        <pc:spChg chg="mod">
          <ac:chgData name="Vishal Manatkar" userId="442200ac-73f6-4b0b-a152-c4cc2a0e231e" providerId="ADAL" clId="{F95A60A1-B91A-4BA4-9387-A223D26FCA22}" dt="2023-01-06T09:28:15.392" v="191" actId="165"/>
          <ac:spMkLst>
            <pc:docMk/>
            <pc:sldMk cId="1666358926" sldId="2710"/>
            <ac:spMk id="13" creationId="{9E469D49-527E-4B1C-A923-B93088D2107C}"/>
          </ac:spMkLst>
        </pc:spChg>
        <pc:spChg chg="mod">
          <ac:chgData name="Vishal Manatkar" userId="442200ac-73f6-4b0b-a152-c4cc2a0e231e" providerId="ADAL" clId="{F95A60A1-B91A-4BA4-9387-A223D26FCA22}" dt="2023-01-06T09:28:15.392" v="191" actId="165"/>
          <ac:spMkLst>
            <pc:docMk/>
            <pc:sldMk cId="1666358926" sldId="2710"/>
            <ac:spMk id="14" creationId="{1256DB5A-45C8-4551-8A5C-24DA1A46D845}"/>
          </ac:spMkLst>
        </pc:spChg>
        <pc:spChg chg="mod">
          <ac:chgData name="Vishal Manatkar" userId="442200ac-73f6-4b0b-a152-c4cc2a0e231e" providerId="ADAL" clId="{F95A60A1-B91A-4BA4-9387-A223D26FCA22}" dt="2023-01-06T09:28:15.392" v="191" actId="165"/>
          <ac:spMkLst>
            <pc:docMk/>
            <pc:sldMk cId="1666358926" sldId="2710"/>
            <ac:spMk id="15" creationId="{E293644F-83F6-4EEB-915C-01CB930FBB68}"/>
          </ac:spMkLst>
        </pc:spChg>
        <pc:spChg chg="mod">
          <ac:chgData name="Vishal Manatkar" userId="442200ac-73f6-4b0b-a152-c4cc2a0e231e" providerId="ADAL" clId="{F95A60A1-B91A-4BA4-9387-A223D26FCA22}" dt="2023-01-06T09:28:15.392" v="191" actId="165"/>
          <ac:spMkLst>
            <pc:docMk/>
            <pc:sldMk cId="1666358926" sldId="2710"/>
            <ac:spMk id="16" creationId="{D3511C24-145B-412F-B7C2-19DF28B51D10}"/>
          </ac:spMkLst>
        </pc:spChg>
        <pc:spChg chg="mod">
          <ac:chgData name="Vishal Manatkar" userId="442200ac-73f6-4b0b-a152-c4cc2a0e231e" providerId="ADAL" clId="{F95A60A1-B91A-4BA4-9387-A223D26FCA22}" dt="2023-01-06T09:28:15.392" v="191" actId="165"/>
          <ac:spMkLst>
            <pc:docMk/>
            <pc:sldMk cId="1666358926" sldId="2710"/>
            <ac:spMk id="17" creationId="{C6801C75-0510-46D9-9263-6F4479F0A014}"/>
          </ac:spMkLst>
        </pc:spChg>
        <pc:spChg chg="mod">
          <ac:chgData name="Vishal Manatkar" userId="442200ac-73f6-4b0b-a152-c4cc2a0e231e" providerId="ADAL" clId="{F95A60A1-B91A-4BA4-9387-A223D26FCA22}" dt="2023-01-06T09:28:15.392" v="191" actId="165"/>
          <ac:spMkLst>
            <pc:docMk/>
            <pc:sldMk cId="1666358926" sldId="2710"/>
            <ac:spMk id="18" creationId="{3E24E22D-3A64-44D6-B21B-07ABD575316D}"/>
          </ac:spMkLst>
        </pc:spChg>
        <pc:spChg chg="mod">
          <ac:chgData name="Vishal Manatkar" userId="442200ac-73f6-4b0b-a152-c4cc2a0e231e" providerId="ADAL" clId="{F95A60A1-B91A-4BA4-9387-A223D26FCA22}" dt="2023-01-06T09:28:15.392" v="191" actId="165"/>
          <ac:spMkLst>
            <pc:docMk/>
            <pc:sldMk cId="1666358926" sldId="2710"/>
            <ac:spMk id="19" creationId="{EB1F0761-3596-4A4B-B502-AB1C6F3C09B9}"/>
          </ac:spMkLst>
        </pc:spChg>
        <pc:spChg chg="mod">
          <ac:chgData name="Vishal Manatkar" userId="442200ac-73f6-4b0b-a152-c4cc2a0e231e" providerId="ADAL" clId="{F95A60A1-B91A-4BA4-9387-A223D26FCA22}" dt="2023-01-06T09:28:15.392" v="191" actId="165"/>
          <ac:spMkLst>
            <pc:docMk/>
            <pc:sldMk cId="1666358926" sldId="2710"/>
            <ac:spMk id="20" creationId="{BA1D088F-C019-48D0-9185-B341B642D06B}"/>
          </ac:spMkLst>
        </pc:spChg>
        <pc:spChg chg="mod">
          <ac:chgData name="Vishal Manatkar" userId="442200ac-73f6-4b0b-a152-c4cc2a0e231e" providerId="ADAL" clId="{F95A60A1-B91A-4BA4-9387-A223D26FCA22}" dt="2023-01-06T09:28:15.392" v="191" actId="165"/>
          <ac:spMkLst>
            <pc:docMk/>
            <pc:sldMk cId="1666358926" sldId="2710"/>
            <ac:spMk id="21" creationId="{A326762A-CFC0-41EF-9F1E-9069EEE38A39}"/>
          </ac:spMkLst>
        </pc:spChg>
        <pc:spChg chg="mod topLvl">
          <ac:chgData name="Vishal Manatkar" userId="442200ac-73f6-4b0b-a152-c4cc2a0e231e" providerId="ADAL" clId="{F95A60A1-B91A-4BA4-9387-A223D26FCA22}" dt="2023-01-06T09:28:42.797" v="194" actId="403"/>
          <ac:spMkLst>
            <pc:docMk/>
            <pc:sldMk cId="1666358926" sldId="2710"/>
            <ac:spMk id="23" creationId="{D79F78ED-8956-4204-9199-F888AD500AAB}"/>
          </ac:spMkLst>
        </pc:spChg>
        <pc:spChg chg="mod topLvl">
          <ac:chgData name="Vishal Manatkar" userId="442200ac-73f6-4b0b-a152-c4cc2a0e231e" providerId="ADAL" clId="{F95A60A1-B91A-4BA4-9387-A223D26FCA22}" dt="2023-01-06T09:29:06.636" v="198" actId="403"/>
          <ac:spMkLst>
            <pc:docMk/>
            <pc:sldMk cId="1666358926" sldId="2710"/>
            <ac:spMk id="24" creationId="{2F862E32-9A24-4088-B529-82992062E683}"/>
          </ac:spMkLst>
        </pc:spChg>
        <pc:spChg chg="mod">
          <ac:chgData name="Vishal Manatkar" userId="442200ac-73f6-4b0b-a152-c4cc2a0e231e" providerId="ADAL" clId="{F95A60A1-B91A-4BA4-9387-A223D26FCA22}" dt="2023-01-06T09:28:15.392" v="191" actId="165"/>
          <ac:spMkLst>
            <pc:docMk/>
            <pc:sldMk cId="1666358926" sldId="2710"/>
            <ac:spMk id="26" creationId="{BD716F7F-F96C-4170-B8B8-1F4A1ED2DADF}"/>
          </ac:spMkLst>
        </pc:spChg>
        <pc:spChg chg="mod">
          <ac:chgData name="Vishal Manatkar" userId="442200ac-73f6-4b0b-a152-c4cc2a0e231e" providerId="ADAL" clId="{F95A60A1-B91A-4BA4-9387-A223D26FCA22}" dt="2023-01-06T09:28:15.392" v="191" actId="165"/>
          <ac:spMkLst>
            <pc:docMk/>
            <pc:sldMk cId="1666358926" sldId="2710"/>
            <ac:spMk id="27" creationId="{7F78E59B-A121-4E50-9295-3696F31A7FCA}"/>
          </ac:spMkLst>
        </pc:spChg>
        <pc:spChg chg="mod">
          <ac:chgData name="Vishal Manatkar" userId="442200ac-73f6-4b0b-a152-c4cc2a0e231e" providerId="ADAL" clId="{F95A60A1-B91A-4BA4-9387-A223D26FCA22}" dt="2023-01-06T09:29:19.599" v="201" actId="403"/>
          <ac:spMkLst>
            <pc:docMk/>
            <pc:sldMk cId="1666358926" sldId="2710"/>
            <ac:spMk id="28" creationId="{43C67953-000F-4870-8D84-06730BB4C3B8}"/>
          </ac:spMkLst>
        </pc:spChg>
        <pc:spChg chg="mod">
          <ac:chgData name="Vishal Manatkar" userId="442200ac-73f6-4b0b-a152-c4cc2a0e231e" providerId="ADAL" clId="{F95A60A1-B91A-4BA4-9387-A223D26FCA22}" dt="2023-01-06T09:28:15.392" v="191" actId="165"/>
          <ac:spMkLst>
            <pc:docMk/>
            <pc:sldMk cId="1666358926" sldId="2710"/>
            <ac:spMk id="30" creationId="{FEC2C904-6C46-4F22-8154-1699DDE30BC3}"/>
          </ac:spMkLst>
        </pc:spChg>
        <pc:spChg chg="mod">
          <ac:chgData name="Vishal Manatkar" userId="442200ac-73f6-4b0b-a152-c4cc2a0e231e" providerId="ADAL" clId="{F95A60A1-B91A-4BA4-9387-A223D26FCA22}" dt="2023-01-06T09:28:15.392" v="191" actId="165"/>
          <ac:spMkLst>
            <pc:docMk/>
            <pc:sldMk cId="1666358926" sldId="2710"/>
            <ac:spMk id="31" creationId="{810131A1-84DB-4F53-A6F6-09754EC39312}"/>
          </ac:spMkLst>
        </pc:spChg>
        <pc:spChg chg="mod">
          <ac:chgData name="Vishal Manatkar" userId="442200ac-73f6-4b0b-a152-c4cc2a0e231e" providerId="ADAL" clId="{F95A60A1-B91A-4BA4-9387-A223D26FCA22}" dt="2023-01-06T09:28:15.392" v="191" actId="165"/>
          <ac:spMkLst>
            <pc:docMk/>
            <pc:sldMk cId="1666358926" sldId="2710"/>
            <ac:spMk id="32" creationId="{9E1F630D-97A4-4B42-816F-966C52888787}"/>
          </ac:spMkLst>
        </pc:spChg>
        <pc:spChg chg="mod">
          <ac:chgData name="Vishal Manatkar" userId="442200ac-73f6-4b0b-a152-c4cc2a0e231e" providerId="ADAL" clId="{F95A60A1-B91A-4BA4-9387-A223D26FCA22}" dt="2023-01-06T09:28:15.392" v="191" actId="165"/>
          <ac:spMkLst>
            <pc:docMk/>
            <pc:sldMk cId="1666358926" sldId="2710"/>
            <ac:spMk id="33" creationId="{ECC707C6-DB94-46CA-80FB-202ED19E2C88}"/>
          </ac:spMkLst>
        </pc:spChg>
        <pc:spChg chg="mod">
          <ac:chgData name="Vishal Manatkar" userId="442200ac-73f6-4b0b-a152-c4cc2a0e231e" providerId="ADAL" clId="{F95A60A1-B91A-4BA4-9387-A223D26FCA22}" dt="2023-01-06T09:28:15.392" v="191" actId="165"/>
          <ac:spMkLst>
            <pc:docMk/>
            <pc:sldMk cId="1666358926" sldId="2710"/>
            <ac:spMk id="34" creationId="{66DF896D-781B-4FEA-8B44-5E18DEA0567F}"/>
          </ac:spMkLst>
        </pc:spChg>
        <pc:spChg chg="mod">
          <ac:chgData name="Vishal Manatkar" userId="442200ac-73f6-4b0b-a152-c4cc2a0e231e" providerId="ADAL" clId="{F95A60A1-B91A-4BA4-9387-A223D26FCA22}" dt="2023-01-06T09:28:15.392" v="191" actId="165"/>
          <ac:spMkLst>
            <pc:docMk/>
            <pc:sldMk cId="1666358926" sldId="2710"/>
            <ac:spMk id="35" creationId="{49488E87-4B55-4DCF-88DC-EDCD8EFF34E0}"/>
          </ac:spMkLst>
        </pc:spChg>
        <pc:spChg chg="mod">
          <ac:chgData name="Vishal Manatkar" userId="442200ac-73f6-4b0b-a152-c4cc2a0e231e" providerId="ADAL" clId="{F95A60A1-B91A-4BA4-9387-A223D26FCA22}" dt="2023-01-06T09:28:15.392" v="191" actId="165"/>
          <ac:spMkLst>
            <pc:docMk/>
            <pc:sldMk cId="1666358926" sldId="2710"/>
            <ac:spMk id="36" creationId="{7E505BCF-8B6D-455C-888A-EED423B8BB63}"/>
          </ac:spMkLst>
        </pc:spChg>
        <pc:spChg chg="mod topLvl">
          <ac:chgData name="Vishal Manatkar" userId="442200ac-73f6-4b0b-a152-c4cc2a0e231e" providerId="ADAL" clId="{F95A60A1-B91A-4BA4-9387-A223D26FCA22}" dt="2023-01-06T09:28:42.797" v="194" actId="403"/>
          <ac:spMkLst>
            <pc:docMk/>
            <pc:sldMk cId="1666358926" sldId="2710"/>
            <ac:spMk id="38" creationId="{CF127CC0-8D45-4249-8EC2-1BA4A1315158}"/>
          </ac:spMkLst>
        </pc:spChg>
        <pc:spChg chg="mod topLvl">
          <ac:chgData name="Vishal Manatkar" userId="442200ac-73f6-4b0b-a152-c4cc2a0e231e" providerId="ADAL" clId="{F95A60A1-B91A-4BA4-9387-A223D26FCA22}" dt="2023-01-06T09:29:06.636" v="198" actId="403"/>
          <ac:spMkLst>
            <pc:docMk/>
            <pc:sldMk cId="1666358926" sldId="2710"/>
            <ac:spMk id="39" creationId="{53AD79A0-422F-467B-AC25-EE463E3A44DE}"/>
          </ac:spMkLst>
        </pc:spChg>
        <pc:spChg chg="mod">
          <ac:chgData name="Vishal Manatkar" userId="442200ac-73f6-4b0b-a152-c4cc2a0e231e" providerId="ADAL" clId="{F95A60A1-B91A-4BA4-9387-A223D26FCA22}" dt="2023-01-06T09:28:15.392" v="191" actId="165"/>
          <ac:spMkLst>
            <pc:docMk/>
            <pc:sldMk cId="1666358926" sldId="2710"/>
            <ac:spMk id="41" creationId="{A4EA62BF-CC4E-4F91-B202-96841F11192C}"/>
          </ac:spMkLst>
        </pc:spChg>
        <pc:spChg chg="mod">
          <ac:chgData name="Vishal Manatkar" userId="442200ac-73f6-4b0b-a152-c4cc2a0e231e" providerId="ADAL" clId="{F95A60A1-B91A-4BA4-9387-A223D26FCA22}" dt="2023-01-06T09:28:15.392" v="191" actId="165"/>
          <ac:spMkLst>
            <pc:docMk/>
            <pc:sldMk cId="1666358926" sldId="2710"/>
            <ac:spMk id="42" creationId="{6FD9185C-0E8C-411B-B2E9-541FD19D7333}"/>
          </ac:spMkLst>
        </pc:spChg>
        <pc:spChg chg="mod">
          <ac:chgData name="Vishal Manatkar" userId="442200ac-73f6-4b0b-a152-c4cc2a0e231e" providerId="ADAL" clId="{F95A60A1-B91A-4BA4-9387-A223D26FCA22}" dt="2023-01-06T09:28:15.392" v="191" actId="165"/>
          <ac:spMkLst>
            <pc:docMk/>
            <pc:sldMk cId="1666358926" sldId="2710"/>
            <ac:spMk id="43" creationId="{EDCA6284-9DC7-43C0-992C-971C77C00867}"/>
          </ac:spMkLst>
        </pc:spChg>
        <pc:spChg chg="mod">
          <ac:chgData name="Vishal Manatkar" userId="442200ac-73f6-4b0b-a152-c4cc2a0e231e" providerId="ADAL" clId="{F95A60A1-B91A-4BA4-9387-A223D26FCA22}" dt="2023-01-06T09:28:15.392" v="191" actId="165"/>
          <ac:spMkLst>
            <pc:docMk/>
            <pc:sldMk cId="1666358926" sldId="2710"/>
            <ac:spMk id="44" creationId="{959CB3E9-47AB-49D4-9579-434835E81BA6}"/>
          </ac:spMkLst>
        </pc:spChg>
        <pc:spChg chg="mod">
          <ac:chgData name="Vishal Manatkar" userId="442200ac-73f6-4b0b-a152-c4cc2a0e231e" providerId="ADAL" clId="{F95A60A1-B91A-4BA4-9387-A223D26FCA22}" dt="2023-01-06T09:28:15.392" v="191" actId="165"/>
          <ac:spMkLst>
            <pc:docMk/>
            <pc:sldMk cId="1666358926" sldId="2710"/>
            <ac:spMk id="45" creationId="{1C55B98E-FFA4-4FB4-8A64-181EF8AA1692}"/>
          </ac:spMkLst>
        </pc:spChg>
        <pc:spChg chg="mod">
          <ac:chgData name="Vishal Manatkar" userId="442200ac-73f6-4b0b-a152-c4cc2a0e231e" providerId="ADAL" clId="{F95A60A1-B91A-4BA4-9387-A223D26FCA22}" dt="2023-01-06T09:28:15.392" v="191" actId="165"/>
          <ac:spMkLst>
            <pc:docMk/>
            <pc:sldMk cId="1666358926" sldId="2710"/>
            <ac:spMk id="46" creationId="{BC6E1DCF-025A-4CD3-9D96-95D61CA01B10}"/>
          </ac:spMkLst>
        </pc:spChg>
        <pc:spChg chg="mod">
          <ac:chgData name="Vishal Manatkar" userId="442200ac-73f6-4b0b-a152-c4cc2a0e231e" providerId="ADAL" clId="{F95A60A1-B91A-4BA4-9387-A223D26FCA22}" dt="2023-01-06T09:28:15.392" v="191" actId="165"/>
          <ac:spMkLst>
            <pc:docMk/>
            <pc:sldMk cId="1666358926" sldId="2710"/>
            <ac:spMk id="47" creationId="{2209A493-50F4-4129-84BD-C8CA2E0B1FB0}"/>
          </ac:spMkLst>
        </pc:spChg>
        <pc:spChg chg="mod">
          <ac:chgData name="Vishal Manatkar" userId="442200ac-73f6-4b0b-a152-c4cc2a0e231e" providerId="ADAL" clId="{F95A60A1-B91A-4BA4-9387-A223D26FCA22}" dt="2023-01-06T09:28:15.392" v="191" actId="165"/>
          <ac:spMkLst>
            <pc:docMk/>
            <pc:sldMk cId="1666358926" sldId="2710"/>
            <ac:spMk id="48" creationId="{1B007300-466D-4F70-AE6E-F29C31DD3F23}"/>
          </ac:spMkLst>
        </pc:spChg>
        <pc:spChg chg="mod">
          <ac:chgData name="Vishal Manatkar" userId="442200ac-73f6-4b0b-a152-c4cc2a0e231e" providerId="ADAL" clId="{F95A60A1-B91A-4BA4-9387-A223D26FCA22}" dt="2023-01-06T09:28:15.392" v="191" actId="165"/>
          <ac:spMkLst>
            <pc:docMk/>
            <pc:sldMk cId="1666358926" sldId="2710"/>
            <ac:spMk id="49" creationId="{769C076B-A49E-4FDE-AA7C-064E507F77A3}"/>
          </ac:spMkLst>
        </pc:spChg>
        <pc:spChg chg="mod">
          <ac:chgData name="Vishal Manatkar" userId="442200ac-73f6-4b0b-a152-c4cc2a0e231e" providerId="ADAL" clId="{F95A60A1-B91A-4BA4-9387-A223D26FCA22}" dt="2023-01-06T09:28:15.392" v="191" actId="165"/>
          <ac:spMkLst>
            <pc:docMk/>
            <pc:sldMk cId="1666358926" sldId="2710"/>
            <ac:spMk id="50" creationId="{FFC75A4D-1875-43EE-9869-E63911062114}"/>
          </ac:spMkLst>
        </pc:spChg>
        <pc:spChg chg="mod">
          <ac:chgData name="Vishal Manatkar" userId="442200ac-73f6-4b0b-a152-c4cc2a0e231e" providerId="ADAL" clId="{F95A60A1-B91A-4BA4-9387-A223D26FCA22}" dt="2023-01-06T09:28:15.392" v="191" actId="165"/>
          <ac:spMkLst>
            <pc:docMk/>
            <pc:sldMk cId="1666358926" sldId="2710"/>
            <ac:spMk id="51" creationId="{42B6214A-F2DB-4524-B05C-DDE565F78CB2}"/>
          </ac:spMkLst>
        </pc:spChg>
        <pc:spChg chg="mod">
          <ac:chgData name="Vishal Manatkar" userId="442200ac-73f6-4b0b-a152-c4cc2a0e231e" providerId="ADAL" clId="{F95A60A1-B91A-4BA4-9387-A223D26FCA22}" dt="2023-01-06T09:28:15.392" v="191" actId="165"/>
          <ac:spMkLst>
            <pc:docMk/>
            <pc:sldMk cId="1666358926" sldId="2710"/>
            <ac:spMk id="52" creationId="{560CE3D9-0D7F-4598-9344-C0894D02F2C8}"/>
          </ac:spMkLst>
        </pc:spChg>
        <pc:spChg chg="mod topLvl">
          <ac:chgData name="Vishal Manatkar" userId="442200ac-73f6-4b0b-a152-c4cc2a0e231e" providerId="ADAL" clId="{F95A60A1-B91A-4BA4-9387-A223D26FCA22}" dt="2023-01-06T09:28:42.797" v="194" actId="403"/>
          <ac:spMkLst>
            <pc:docMk/>
            <pc:sldMk cId="1666358926" sldId="2710"/>
            <ac:spMk id="54" creationId="{71BD1794-E9D9-46E2-84D9-351744A41634}"/>
          </ac:spMkLst>
        </pc:spChg>
        <pc:spChg chg="mod topLvl">
          <ac:chgData name="Vishal Manatkar" userId="442200ac-73f6-4b0b-a152-c4cc2a0e231e" providerId="ADAL" clId="{F95A60A1-B91A-4BA4-9387-A223D26FCA22}" dt="2023-01-06T09:29:06.636" v="198" actId="403"/>
          <ac:spMkLst>
            <pc:docMk/>
            <pc:sldMk cId="1666358926" sldId="2710"/>
            <ac:spMk id="55" creationId="{29B4029B-3A7C-4D40-8481-FCEF0DD42477}"/>
          </ac:spMkLst>
        </pc:spChg>
        <pc:spChg chg="mod">
          <ac:chgData name="Vishal Manatkar" userId="442200ac-73f6-4b0b-a152-c4cc2a0e231e" providerId="ADAL" clId="{F95A60A1-B91A-4BA4-9387-A223D26FCA22}" dt="2023-01-06T09:28:15.392" v="191" actId="165"/>
          <ac:spMkLst>
            <pc:docMk/>
            <pc:sldMk cId="1666358926" sldId="2710"/>
            <ac:spMk id="57" creationId="{9323C074-8D19-4CF3-8138-20041330E186}"/>
          </ac:spMkLst>
        </pc:spChg>
        <pc:spChg chg="mod">
          <ac:chgData name="Vishal Manatkar" userId="442200ac-73f6-4b0b-a152-c4cc2a0e231e" providerId="ADAL" clId="{F95A60A1-B91A-4BA4-9387-A223D26FCA22}" dt="2023-01-06T09:28:15.392" v="191" actId="165"/>
          <ac:spMkLst>
            <pc:docMk/>
            <pc:sldMk cId="1666358926" sldId="2710"/>
            <ac:spMk id="58" creationId="{0032A277-7881-449E-B348-DBCE1E1518FD}"/>
          </ac:spMkLst>
        </pc:spChg>
        <pc:spChg chg="mod">
          <ac:chgData name="Vishal Manatkar" userId="442200ac-73f6-4b0b-a152-c4cc2a0e231e" providerId="ADAL" clId="{F95A60A1-B91A-4BA4-9387-A223D26FCA22}" dt="2023-01-06T09:28:15.392" v="191" actId="165"/>
          <ac:spMkLst>
            <pc:docMk/>
            <pc:sldMk cId="1666358926" sldId="2710"/>
            <ac:spMk id="59" creationId="{F05173E5-99D1-4412-8F61-BCD37D95D929}"/>
          </ac:spMkLst>
        </pc:spChg>
        <pc:spChg chg="mod">
          <ac:chgData name="Vishal Manatkar" userId="442200ac-73f6-4b0b-a152-c4cc2a0e231e" providerId="ADAL" clId="{F95A60A1-B91A-4BA4-9387-A223D26FCA22}" dt="2023-01-06T09:28:15.392" v="191" actId="165"/>
          <ac:spMkLst>
            <pc:docMk/>
            <pc:sldMk cId="1666358926" sldId="2710"/>
            <ac:spMk id="60" creationId="{F97AD0FD-E3BE-4000-B24F-7C43B7231774}"/>
          </ac:spMkLst>
        </pc:spChg>
        <pc:spChg chg="mod">
          <ac:chgData name="Vishal Manatkar" userId="442200ac-73f6-4b0b-a152-c4cc2a0e231e" providerId="ADAL" clId="{F95A60A1-B91A-4BA4-9387-A223D26FCA22}" dt="2023-01-06T09:28:15.392" v="191" actId="165"/>
          <ac:spMkLst>
            <pc:docMk/>
            <pc:sldMk cId="1666358926" sldId="2710"/>
            <ac:spMk id="61" creationId="{DAD2D70F-A698-4ED3-BFC7-B069EC4D2474}"/>
          </ac:spMkLst>
        </pc:spChg>
        <pc:spChg chg="mod topLvl">
          <ac:chgData name="Vishal Manatkar" userId="442200ac-73f6-4b0b-a152-c4cc2a0e231e" providerId="ADAL" clId="{F95A60A1-B91A-4BA4-9387-A223D26FCA22}" dt="2023-01-06T09:28:42.797" v="194" actId="403"/>
          <ac:spMkLst>
            <pc:docMk/>
            <pc:sldMk cId="1666358926" sldId="2710"/>
            <ac:spMk id="63" creationId="{3EC96F11-D4C5-49D6-95E5-B9498E83B259}"/>
          </ac:spMkLst>
        </pc:spChg>
        <pc:spChg chg="mod topLvl">
          <ac:chgData name="Vishal Manatkar" userId="442200ac-73f6-4b0b-a152-c4cc2a0e231e" providerId="ADAL" clId="{F95A60A1-B91A-4BA4-9387-A223D26FCA22}" dt="2023-01-06T09:29:06.636" v="198" actId="403"/>
          <ac:spMkLst>
            <pc:docMk/>
            <pc:sldMk cId="1666358926" sldId="2710"/>
            <ac:spMk id="64" creationId="{CFA3B357-5402-4621-898F-29963CFD2F2F}"/>
          </ac:spMkLst>
        </pc:spChg>
        <pc:spChg chg="mod">
          <ac:chgData name="Vishal Manatkar" userId="442200ac-73f6-4b0b-a152-c4cc2a0e231e" providerId="ADAL" clId="{F95A60A1-B91A-4BA4-9387-A223D26FCA22}" dt="2023-01-06T09:28:15.392" v="191" actId="165"/>
          <ac:spMkLst>
            <pc:docMk/>
            <pc:sldMk cId="1666358926" sldId="2710"/>
            <ac:spMk id="66" creationId="{E06F5126-532D-4C57-A88C-E82772C995E7}"/>
          </ac:spMkLst>
        </pc:spChg>
        <pc:spChg chg="mod">
          <ac:chgData name="Vishal Manatkar" userId="442200ac-73f6-4b0b-a152-c4cc2a0e231e" providerId="ADAL" clId="{F95A60A1-B91A-4BA4-9387-A223D26FCA22}" dt="2023-01-06T09:28:15.392" v="191" actId="165"/>
          <ac:spMkLst>
            <pc:docMk/>
            <pc:sldMk cId="1666358926" sldId="2710"/>
            <ac:spMk id="67" creationId="{7C053CC5-9F48-45A7-9D21-9E8CDFBF012F}"/>
          </ac:spMkLst>
        </pc:spChg>
        <pc:spChg chg="mod">
          <ac:chgData name="Vishal Manatkar" userId="442200ac-73f6-4b0b-a152-c4cc2a0e231e" providerId="ADAL" clId="{F95A60A1-B91A-4BA4-9387-A223D26FCA22}" dt="2023-01-06T09:28:15.392" v="191" actId="165"/>
          <ac:spMkLst>
            <pc:docMk/>
            <pc:sldMk cId="1666358926" sldId="2710"/>
            <ac:spMk id="68" creationId="{B3CF6998-AA5C-4BEF-8FDE-BCA7CB4FA9FE}"/>
          </ac:spMkLst>
        </pc:spChg>
        <pc:spChg chg="mod">
          <ac:chgData name="Vishal Manatkar" userId="442200ac-73f6-4b0b-a152-c4cc2a0e231e" providerId="ADAL" clId="{F95A60A1-B91A-4BA4-9387-A223D26FCA22}" dt="2023-01-06T09:28:15.392" v="191" actId="165"/>
          <ac:spMkLst>
            <pc:docMk/>
            <pc:sldMk cId="1666358926" sldId="2710"/>
            <ac:spMk id="69" creationId="{BF382247-934D-4AAC-8711-89A42B01D527}"/>
          </ac:spMkLst>
        </pc:spChg>
        <pc:spChg chg="mod">
          <ac:chgData name="Vishal Manatkar" userId="442200ac-73f6-4b0b-a152-c4cc2a0e231e" providerId="ADAL" clId="{F95A60A1-B91A-4BA4-9387-A223D26FCA22}" dt="2023-01-06T09:28:15.392" v="191" actId="165"/>
          <ac:spMkLst>
            <pc:docMk/>
            <pc:sldMk cId="1666358926" sldId="2710"/>
            <ac:spMk id="70" creationId="{BFDDA110-BB84-4455-B6A1-FC0C909A09F5}"/>
          </ac:spMkLst>
        </pc:spChg>
        <pc:spChg chg="mod topLvl">
          <ac:chgData name="Vishal Manatkar" userId="442200ac-73f6-4b0b-a152-c4cc2a0e231e" providerId="ADAL" clId="{F95A60A1-B91A-4BA4-9387-A223D26FCA22}" dt="2023-01-06T09:28:42.797" v="194" actId="403"/>
          <ac:spMkLst>
            <pc:docMk/>
            <pc:sldMk cId="1666358926" sldId="2710"/>
            <ac:spMk id="72" creationId="{B30AA311-0812-4F86-B82D-FECF85D4FF9C}"/>
          </ac:spMkLst>
        </pc:spChg>
        <pc:spChg chg="mod topLvl">
          <ac:chgData name="Vishal Manatkar" userId="442200ac-73f6-4b0b-a152-c4cc2a0e231e" providerId="ADAL" clId="{F95A60A1-B91A-4BA4-9387-A223D26FCA22}" dt="2023-01-06T09:29:06.636" v="198" actId="403"/>
          <ac:spMkLst>
            <pc:docMk/>
            <pc:sldMk cId="1666358926" sldId="2710"/>
            <ac:spMk id="73" creationId="{7898A78F-B7BD-4B5A-BC75-054DC3FB496D}"/>
          </ac:spMkLst>
        </pc:spChg>
        <pc:spChg chg="mod">
          <ac:chgData name="Vishal Manatkar" userId="442200ac-73f6-4b0b-a152-c4cc2a0e231e" providerId="ADAL" clId="{F95A60A1-B91A-4BA4-9387-A223D26FCA22}" dt="2023-01-06T09:28:15.392" v="191" actId="165"/>
          <ac:spMkLst>
            <pc:docMk/>
            <pc:sldMk cId="1666358926" sldId="2710"/>
            <ac:spMk id="75" creationId="{749CAD36-91C6-409F-AC58-07EA210A7CF8}"/>
          </ac:spMkLst>
        </pc:spChg>
        <pc:spChg chg="mod">
          <ac:chgData name="Vishal Manatkar" userId="442200ac-73f6-4b0b-a152-c4cc2a0e231e" providerId="ADAL" clId="{F95A60A1-B91A-4BA4-9387-A223D26FCA22}" dt="2023-01-06T09:28:15.392" v="191" actId="165"/>
          <ac:spMkLst>
            <pc:docMk/>
            <pc:sldMk cId="1666358926" sldId="2710"/>
            <ac:spMk id="76" creationId="{5BFD79C6-D0FC-4DC5-85C4-796B9B6D7B3B}"/>
          </ac:spMkLst>
        </pc:spChg>
        <pc:spChg chg="mod">
          <ac:chgData name="Vishal Manatkar" userId="442200ac-73f6-4b0b-a152-c4cc2a0e231e" providerId="ADAL" clId="{F95A60A1-B91A-4BA4-9387-A223D26FCA22}" dt="2023-01-06T09:28:15.392" v="191" actId="165"/>
          <ac:spMkLst>
            <pc:docMk/>
            <pc:sldMk cId="1666358926" sldId="2710"/>
            <ac:spMk id="77" creationId="{8A49B0A6-9187-47C6-A4E6-F01C7548D4DC}"/>
          </ac:spMkLst>
        </pc:spChg>
        <pc:spChg chg="mod topLvl">
          <ac:chgData name="Vishal Manatkar" userId="442200ac-73f6-4b0b-a152-c4cc2a0e231e" providerId="ADAL" clId="{F95A60A1-B91A-4BA4-9387-A223D26FCA22}" dt="2023-01-06T09:28:42.797" v="194" actId="403"/>
          <ac:spMkLst>
            <pc:docMk/>
            <pc:sldMk cId="1666358926" sldId="2710"/>
            <ac:spMk id="79" creationId="{F41B1984-53C5-48DF-B2EF-3870ACE41903}"/>
          </ac:spMkLst>
        </pc:spChg>
        <pc:spChg chg="mod topLvl">
          <ac:chgData name="Vishal Manatkar" userId="442200ac-73f6-4b0b-a152-c4cc2a0e231e" providerId="ADAL" clId="{F95A60A1-B91A-4BA4-9387-A223D26FCA22}" dt="2023-01-06T09:29:06.636" v="198" actId="403"/>
          <ac:spMkLst>
            <pc:docMk/>
            <pc:sldMk cId="1666358926" sldId="2710"/>
            <ac:spMk id="80" creationId="{CBE3564F-B09E-433D-A42A-2781CC4735F3}"/>
          </ac:spMkLst>
        </pc:spChg>
        <pc:spChg chg="mod">
          <ac:chgData name="Vishal Manatkar" userId="442200ac-73f6-4b0b-a152-c4cc2a0e231e" providerId="ADAL" clId="{F95A60A1-B91A-4BA4-9387-A223D26FCA22}" dt="2023-01-06T09:28:15.392" v="191" actId="165"/>
          <ac:spMkLst>
            <pc:docMk/>
            <pc:sldMk cId="1666358926" sldId="2710"/>
            <ac:spMk id="82" creationId="{CEEEF58C-E84F-4E11-BAA7-5FCDD5479803}"/>
          </ac:spMkLst>
        </pc:spChg>
        <pc:spChg chg="mod">
          <ac:chgData name="Vishal Manatkar" userId="442200ac-73f6-4b0b-a152-c4cc2a0e231e" providerId="ADAL" clId="{F95A60A1-B91A-4BA4-9387-A223D26FCA22}" dt="2023-01-06T09:28:15.392" v="191" actId="165"/>
          <ac:spMkLst>
            <pc:docMk/>
            <pc:sldMk cId="1666358926" sldId="2710"/>
            <ac:spMk id="83" creationId="{CD1E4180-6027-4766-A16E-81A4F21C36DB}"/>
          </ac:spMkLst>
        </pc:spChg>
        <pc:spChg chg="mod">
          <ac:chgData name="Vishal Manatkar" userId="442200ac-73f6-4b0b-a152-c4cc2a0e231e" providerId="ADAL" clId="{F95A60A1-B91A-4BA4-9387-A223D26FCA22}" dt="2023-01-06T09:28:15.392" v="191" actId="165"/>
          <ac:spMkLst>
            <pc:docMk/>
            <pc:sldMk cId="1666358926" sldId="2710"/>
            <ac:spMk id="84" creationId="{EF99ED07-30BA-454F-AB2E-92DEF427E0B1}"/>
          </ac:spMkLst>
        </pc:spChg>
        <pc:spChg chg="mod">
          <ac:chgData name="Vishal Manatkar" userId="442200ac-73f6-4b0b-a152-c4cc2a0e231e" providerId="ADAL" clId="{F95A60A1-B91A-4BA4-9387-A223D26FCA22}" dt="2023-01-06T09:28:15.392" v="191" actId="165"/>
          <ac:spMkLst>
            <pc:docMk/>
            <pc:sldMk cId="1666358926" sldId="2710"/>
            <ac:spMk id="85" creationId="{6C913A21-4FBB-4289-A3E5-3ECF675BA1CC}"/>
          </ac:spMkLst>
        </pc:spChg>
        <pc:spChg chg="mod">
          <ac:chgData name="Vishal Manatkar" userId="442200ac-73f6-4b0b-a152-c4cc2a0e231e" providerId="ADAL" clId="{F95A60A1-B91A-4BA4-9387-A223D26FCA22}" dt="2023-01-06T09:28:15.392" v="191" actId="165"/>
          <ac:spMkLst>
            <pc:docMk/>
            <pc:sldMk cId="1666358926" sldId="2710"/>
            <ac:spMk id="86" creationId="{64F63697-7FFD-4F95-A9DA-05BBF87B2166}"/>
          </ac:spMkLst>
        </pc:spChg>
        <pc:spChg chg="mod">
          <ac:chgData name="Vishal Manatkar" userId="442200ac-73f6-4b0b-a152-c4cc2a0e231e" providerId="ADAL" clId="{F95A60A1-B91A-4BA4-9387-A223D26FCA22}" dt="2023-01-06T09:28:15.392" v="191" actId="165"/>
          <ac:spMkLst>
            <pc:docMk/>
            <pc:sldMk cId="1666358926" sldId="2710"/>
            <ac:spMk id="87" creationId="{498C517E-9853-4CB9-8ED9-02B8A05C2761}"/>
          </ac:spMkLst>
        </pc:spChg>
        <pc:spChg chg="mod">
          <ac:chgData name="Vishal Manatkar" userId="442200ac-73f6-4b0b-a152-c4cc2a0e231e" providerId="ADAL" clId="{F95A60A1-B91A-4BA4-9387-A223D26FCA22}" dt="2023-01-06T09:28:15.392" v="191" actId="165"/>
          <ac:spMkLst>
            <pc:docMk/>
            <pc:sldMk cId="1666358926" sldId="2710"/>
            <ac:spMk id="88" creationId="{B9EC431C-27D8-458E-8170-55CCE547CAC5}"/>
          </ac:spMkLst>
        </pc:spChg>
        <pc:spChg chg="mod topLvl">
          <ac:chgData name="Vishal Manatkar" userId="442200ac-73f6-4b0b-a152-c4cc2a0e231e" providerId="ADAL" clId="{F95A60A1-B91A-4BA4-9387-A223D26FCA22}" dt="2023-01-06T09:28:42.797" v="194" actId="403"/>
          <ac:spMkLst>
            <pc:docMk/>
            <pc:sldMk cId="1666358926" sldId="2710"/>
            <ac:spMk id="90" creationId="{922FDC03-3D90-44E0-8720-D7F289BCC871}"/>
          </ac:spMkLst>
        </pc:spChg>
        <pc:spChg chg="mod topLvl">
          <ac:chgData name="Vishal Manatkar" userId="442200ac-73f6-4b0b-a152-c4cc2a0e231e" providerId="ADAL" clId="{F95A60A1-B91A-4BA4-9387-A223D26FCA22}" dt="2023-01-06T09:29:06.636" v="198" actId="403"/>
          <ac:spMkLst>
            <pc:docMk/>
            <pc:sldMk cId="1666358926" sldId="2710"/>
            <ac:spMk id="91" creationId="{06BB5607-B2EA-4035-B409-06BD6D3FB13A}"/>
          </ac:spMkLst>
        </pc:spChg>
        <pc:spChg chg="mod">
          <ac:chgData name="Vishal Manatkar" userId="442200ac-73f6-4b0b-a152-c4cc2a0e231e" providerId="ADAL" clId="{F95A60A1-B91A-4BA4-9387-A223D26FCA22}" dt="2023-01-06T09:28:15.392" v="191" actId="165"/>
          <ac:spMkLst>
            <pc:docMk/>
            <pc:sldMk cId="1666358926" sldId="2710"/>
            <ac:spMk id="93" creationId="{86BA5EFE-4074-4063-9EF3-C8B2415303FD}"/>
          </ac:spMkLst>
        </pc:spChg>
        <pc:spChg chg="mod">
          <ac:chgData name="Vishal Manatkar" userId="442200ac-73f6-4b0b-a152-c4cc2a0e231e" providerId="ADAL" clId="{F95A60A1-B91A-4BA4-9387-A223D26FCA22}" dt="2023-01-06T09:28:15.392" v="191" actId="165"/>
          <ac:spMkLst>
            <pc:docMk/>
            <pc:sldMk cId="1666358926" sldId="2710"/>
            <ac:spMk id="94" creationId="{A3CC6265-A0C9-4ABB-91F1-7E2C976B266D}"/>
          </ac:spMkLst>
        </pc:spChg>
        <pc:spChg chg="mod topLvl">
          <ac:chgData name="Vishal Manatkar" userId="442200ac-73f6-4b0b-a152-c4cc2a0e231e" providerId="ADAL" clId="{F95A60A1-B91A-4BA4-9387-A223D26FCA22}" dt="2023-01-06T09:28:42.797" v="194" actId="403"/>
          <ac:spMkLst>
            <pc:docMk/>
            <pc:sldMk cId="1666358926" sldId="2710"/>
            <ac:spMk id="96" creationId="{7C40743A-7336-4A14-8DF9-DCD8984B0A20}"/>
          </ac:spMkLst>
        </pc:spChg>
        <pc:spChg chg="mod topLvl">
          <ac:chgData name="Vishal Manatkar" userId="442200ac-73f6-4b0b-a152-c4cc2a0e231e" providerId="ADAL" clId="{F95A60A1-B91A-4BA4-9387-A223D26FCA22}" dt="2023-01-06T09:29:06.636" v="198" actId="403"/>
          <ac:spMkLst>
            <pc:docMk/>
            <pc:sldMk cId="1666358926" sldId="2710"/>
            <ac:spMk id="97" creationId="{253F68B8-32D6-443D-8232-1C295CE95614}"/>
          </ac:spMkLst>
        </pc:spChg>
        <pc:spChg chg="mod">
          <ac:chgData name="Vishal Manatkar" userId="442200ac-73f6-4b0b-a152-c4cc2a0e231e" providerId="ADAL" clId="{F95A60A1-B91A-4BA4-9387-A223D26FCA22}" dt="2023-01-06T09:28:15.392" v="191" actId="165"/>
          <ac:spMkLst>
            <pc:docMk/>
            <pc:sldMk cId="1666358926" sldId="2710"/>
            <ac:spMk id="99" creationId="{A08591C2-2120-426E-85FF-9A6DB93D6DEF}"/>
          </ac:spMkLst>
        </pc:spChg>
        <pc:spChg chg="mod">
          <ac:chgData name="Vishal Manatkar" userId="442200ac-73f6-4b0b-a152-c4cc2a0e231e" providerId="ADAL" clId="{F95A60A1-B91A-4BA4-9387-A223D26FCA22}" dt="2023-01-06T09:28:15.392" v="191" actId="165"/>
          <ac:spMkLst>
            <pc:docMk/>
            <pc:sldMk cId="1666358926" sldId="2710"/>
            <ac:spMk id="100" creationId="{E96015BF-445A-4CD1-9270-54CD3F151E0B}"/>
          </ac:spMkLst>
        </pc:spChg>
        <pc:spChg chg="mod">
          <ac:chgData name="Vishal Manatkar" userId="442200ac-73f6-4b0b-a152-c4cc2a0e231e" providerId="ADAL" clId="{F95A60A1-B91A-4BA4-9387-A223D26FCA22}" dt="2023-01-06T09:28:15.392" v="191" actId="165"/>
          <ac:spMkLst>
            <pc:docMk/>
            <pc:sldMk cId="1666358926" sldId="2710"/>
            <ac:spMk id="101" creationId="{084B4919-0D71-46D4-9F25-784C23009F59}"/>
          </ac:spMkLst>
        </pc:spChg>
        <pc:spChg chg="mod">
          <ac:chgData name="Vishal Manatkar" userId="442200ac-73f6-4b0b-a152-c4cc2a0e231e" providerId="ADAL" clId="{F95A60A1-B91A-4BA4-9387-A223D26FCA22}" dt="2023-01-06T09:28:15.392" v="191" actId="165"/>
          <ac:spMkLst>
            <pc:docMk/>
            <pc:sldMk cId="1666358926" sldId="2710"/>
            <ac:spMk id="102" creationId="{C94A6176-36E4-4BD5-82B4-A91927D6A592}"/>
          </ac:spMkLst>
        </pc:spChg>
        <pc:spChg chg="mod">
          <ac:chgData name="Vishal Manatkar" userId="442200ac-73f6-4b0b-a152-c4cc2a0e231e" providerId="ADAL" clId="{F95A60A1-B91A-4BA4-9387-A223D26FCA22}" dt="2023-01-06T09:28:15.392" v="191" actId="165"/>
          <ac:spMkLst>
            <pc:docMk/>
            <pc:sldMk cId="1666358926" sldId="2710"/>
            <ac:spMk id="103" creationId="{58899BB9-60D6-49B1-A98F-47CA5DD72BAD}"/>
          </ac:spMkLst>
        </pc:spChg>
        <pc:spChg chg="mod">
          <ac:chgData name="Vishal Manatkar" userId="442200ac-73f6-4b0b-a152-c4cc2a0e231e" providerId="ADAL" clId="{F95A60A1-B91A-4BA4-9387-A223D26FCA22}" dt="2023-01-06T09:28:15.392" v="191" actId="165"/>
          <ac:spMkLst>
            <pc:docMk/>
            <pc:sldMk cId="1666358926" sldId="2710"/>
            <ac:spMk id="104" creationId="{7D994DC4-3BDB-43E1-B96C-37EDC71D1B6F}"/>
          </ac:spMkLst>
        </pc:spChg>
        <pc:spChg chg="mod">
          <ac:chgData name="Vishal Manatkar" userId="442200ac-73f6-4b0b-a152-c4cc2a0e231e" providerId="ADAL" clId="{F95A60A1-B91A-4BA4-9387-A223D26FCA22}" dt="2023-01-06T09:28:15.392" v="191" actId="165"/>
          <ac:spMkLst>
            <pc:docMk/>
            <pc:sldMk cId="1666358926" sldId="2710"/>
            <ac:spMk id="105" creationId="{4C4BD707-57E5-4513-848C-7B874B2CD6A1}"/>
          </ac:spMkLst>
        </pc:spChg>
        <pc:spChg chg="mod topLvl">
          <ac:chgData name="Vishal Manatkar" userId="442200ac-73f6-4b0b-a152-c4cc2a0e231e" providerId="ADAL" clId="{F95A60A1-B91A-4BA4-9387-A223D26FCA22}" dt="2023-01-06T09:28:42.797" v="194" actId="403"/>
          <ac:spMkLst>
            <pc:docMk/>
            <pc:sldMk cId="1666358926" sldId="2710"/>
            <ac:spMk id="107" creationId="{02370D43-F937-4629-9D77-F005FCFBEB75}"/>
          </ac:spMkLst>
        </pc:spChg>
        <pc:spChg chg="mod topLvl">
          <ac:chgData name="Vishal Manatkar" userId="442200ac-73f6-4b0b-a152-c4cc2a0e231e" providerId="ADAL" clId="{F95A60A1-B91A-4BA4-9387-A223D26FCA22}" dt="2023-01-06T09:29:06.636" v="198" actId="403"/>
          <ac:spMkLst>
            <pc:docMk/>
            <pc:sldMk cId="1666358926" sldId="2710"/>
            <ac:spMk id="108" creationId="{8040FC31-0740-46DE-B40B-4CC13596200E}"/>
          </ac:spMkLst>
        </pc:spChg>
        <pc:spChg chg="mod">
          <ac:chgData name="Vishal Manatkar" userId="442200ac-73f6-4b0b-a152-c4cc2a0e231e" providerId="ADAL" clId="{F95A60A1-B91A-4BA4-9387-A223D26FCA22}" dt="2023-01-06T09:28:15.392" v="191" actId="165"/>
          <ac:spMkLst>
            <pc:docMk/>
            <pc:sldMk cId="1666358926" sldId="2710"/>
            <ac:spMk id="110" creationId="{A18A47B3-1AB2-4EC9-B1C3-696831B95561}"/>
          </ac:spMkLst>
        </pc:spChg>
        <pc:spChg chg="mod">
          <ac:chgData name="Vishal Manatkar" userId="442200ac-73f6-4b0b-a152-c4cc2a0e231e" providerId="ADAL" clId="{F95A60A1-B91A-4BA4-9387-A223D26FCA22}" dt="2023-01-06T09:28:15.392" v="191" actId="165"/>
          <ac:spMkLst>
            <pc:docMk/>
            <pc:sldMk cId="1666358926" sldId="2710"/>
            <ac:spMk id="111" creationId="{7D2A453F-2AEC-482A-A17E-72EFA9E9B4BF}"/>
          </ac:spMkLst>
        </pc:spChg>
        <pc:spChg chg="mod topLvl">
          <ac:chgData name="Vishal Manatkar" userId="442200ac-73f6-4b0b-a152-c4cc2a0e231e" providerId="ADAL" clId="{F95A60A1-B91A-4BA4-9387-A223D26FCA22}" dt="2023-01-06T09:28:42.797" v="194" actId="403"/>
          <ac:spMkLst>
            <pc:docMk/>
            <pc:sldMk cId="1666358926" sldId="2710"/>
            <ac:spMk id="113" creationId="{EB2C4B4F-A958-458F-A845-CEBF40ECF690}"/>
          </ac:spMkLst>
        </pc:spChg>
        <pc:spChg chg="mod topLvl">
          <ac:chgData name="Vishal Manatkar" userId="442200ac-73f6-4b0b-a152-c4cc2a0e231e" providerId="ADAL" clId="{F95A60A1-B91A-4BA4-9387-A223D26FCA22}" dt="2023-01-06T09:29:06.636" v="198" actId="403"/>
          <ac:spMkLst>
            <pc:docMk/>
            <pc:sldMk cId="1666358926" sldId="2710"/>
            <ac:spMk id="114" creationId="{45EF9919-D4EE-4C17-92E5-F9F3A8CC147B}"/>
          </ac:spMkLst>
        </pc:spChg>
        <pc:spChg chg="mod">
          <ac:chgData name="Vishal Manatkar" userId="442200ac-73f6-4b0b-a152-c4cc2a0e231e" providerId="ADAL" clId="{F95A60A1-B91A-4BA4-9387-A223D26FCA22}" dt="2023-01-06T09:28:15.392" v="191" actId="165"/>
          <ac:spMkLst>
            <pc:docMk/>
            <pc:sldMk cId="1666358926" sldId="2710"/>
            <ac:spMk id="116" creationId="{C1E75E46-E670-42C2-ABE2-9928C8135F24}"/>
          </ac:spMkLst>
        </pc:spChg>
        <pc:spChg chg="mod">
          <ac:chgData name="Vishal Manatkar" userId="442200ac-73f6-4b0b-a152-c4cc2a0e231e" providerId="ADAL" clId="{F95A60A1-B91A-4BA4-9387-A223D26FCA22}" dt="2023-01-06T09:28:15.392" v="191" actId="165"/>
          <ac:spMkLst>
            <pc:docMk/>
            <pc:sldMk cId="1666358926" sldId="2710"/>
            <ac:spMk id="117" creationId="{1F545FDD-30C6-4D3C-A053-C7DAB1658B4B}"/>
          </ac:spMkLst>
        </pc:spChg>
        <pc:spChg chg="mod">
          <ac:chgData name="Vishal Manatkar" userId="442200ac-73f6-4b0b-a152-c4cc2a0e231e" providerId="ADAL" clId="{F95A60A1-B91A-4BA4-9387-A223D26FCA22}" dt="2023-01-06T09:28:15.392" v="191" actId="165"/>
          <ac:spMkLst>
            <pc:docMk/>
            <pc:sldMk cId="1666358926" sldId="2710"/>
            <ac:spMk id="118" creationId="{CB678693-2631-4016-A79B-A50BFE61E232}"/>
          </ac:spMkLst>
        </pc:spChg>
        <pc:spChg chg="mod">
          <ac:chgData name="Vishal Manatkar" userId="442200ac-73f6-4b0b-a152-c4cc2a0e231e" providerId="ADAL" clId="{F95A60A1-B91A-4BA4-9387-A223D26FCA22}" dt="2023-01-06T09:28:15.392" v="191" actId="165"/>
          <ac:spMkLst>
            <pc:docMk/>
            <pc:sldMk cId="1666358926" sldId="2710"/>
            <ac:spMk id="119" creationId="{D429ED6A-2531-4B90-A290-3969C77D4D22}"/>
          </ac:spMkLst>
        </pc:spChg>
        <pc:spChg chg="mod">
          <ac:chgData name="Vishal Manatkar" userId="442200ac-73f6-4b0b-a152-c4cc2a0e231e" providerId="ADAL" clId="{F95A60A1-B91A-4BA4-9387-A223D26FCA22}" dt="2023-01-06T09:28:15.392" v="191" actId="165"/>
          <ac:spMkLst>
            <pc:docMk/>
            <pc:sldMk cId="1666358926" sldId="2710"/>
            <ac:spMk id="120" creationId="{68487355-F1FD-4C38-A080-951B15D397A3}"/>
          </ac:spMkLst>
        </pc:spChg>
        <pc:spChg chg="mod">
          <ac:chgData name="Vishal Manatkar" userId="442200ac-73f6-4b0b-a152-c4cc2a0e231e" providerId="ADAL" clId="{F95A60A1-B91A-4BA4-9387-A223D26FCA22}" dt="2023-01-06T09:28:15.392" v="191" actId="165"/>
          <ac:spMkLst>
            <pc:docMk/>
            <pc:sldMk cId="1666358926" sldId="2710"/>
            <ac:spMk id="121" creationId="{8326FEDF-1A18-4793-882B-083A31CA7D83}"/>
          </ac:spMkLst>
        </pc:spChg>
        <pc:spChg chg="mod">
          <ac:chgData name="Vishal Manatkar" userId="442200ac-73f6-4b0b-a152-c4cc2a0e231e" providerId="ADAL" clId="{F95A60A1-B91A-4BA4-9387-A223D26FCA22}" dt="2023-01-06T09:28:15.392" v="191" actId="165"/>
          <ac:spMkLst>
            <pc:docMk/>
            <pc:sldMk cId="1666358926" sldId="2710"/>
            <ac:spMk id="122" creationId="{AB77B3E6-D236-4777-9F8F-D6EC5C73C8C2}"/>
          </ac:spMkLst>
        </pc:spChg>
        <pc:spChg chg="mod">
          <ac:chgData name="Vishal Manatkar" userId="442200ac-73f6-4b0b-a152-c4cc2a0e231e" providerId="ADAL" clId="{F95A60A1-B91A-4BA4-9387-A223D26FCA22}" dt="2023-01-06T09:28:15.392" v="191" actId="165"/>
          <ac:spMkLst>
            <pc:docMk/>
            <pc:sldMk cId="1666358926" sldId="2710"/>
            <ac:spMk id="123" creationId="{08F5E596-C786-46F4-8700-8F1BFA3D6261}"/>
          </ac:spMkLst>
        </pc:spChg>
        <pc:spChg chg="mod">
          <ac:chgData name="Vishal Manatkar" userId="442200ac-73f6-4b0b-a152-c4cc2a0e231e" providerId="ADAL" clId="{F95A60A1-B91A-4BA4-9387-A223D26FCA22}" dt="2023-01-06T09:28:15.392" v="191" actId="165"/>
          <ac:spMkLst>
            <pc:docMk/>
            <pc:sldMk cId="1666358926" sldId="2710"/>
            <ac:spMk id="124" creationId="{E7668924-3C67-42F5-895B-F6B6FE4609D0}"/>
          </ac:spMkLst>
        </pc:spChg>
        <pc:spChg chg="mod">
          <ac:chgData name="Vishal Manatkar" userId="442200ac-73f6-4b0b-a152-c4cc2a0e231e" providerId="ADAL" clId="{F95A60A1-B91A-4BA4-9387-A223D26FCA22}" dt="2023-01-06T09:28:15.392" v="191" actId="165"/>
          <ac:spMkLst>
            <pc:docMk/>
            <pc:sldMk cId="1666358926" sldId="2710"/>
            <ac:spMk id="125" creationId="{66EA6C2E-8A9B-4C56-898F-50EDCB441A69}"/>
          </ac:spMkLst>
        </pc:spChg>
        <pc:spChg chg="mod">
          <ac:chgData name="Vishal Manatkar" userId="442200ac-73f6-4b0b-a152-c4cc2a0e231e" providerId="ADAL" clId="{F95A60A1-B91A-4BA4-9387-A223D26FCA22}" dt="2023-01-06T09:28:15.392" v="191" actId="165"/>
          <ac:spMkLst>
            <pc:docMk/>
            <pc:sldMk cId="1666358926" sldId="2710"/>
            <ac:spMk id="126" creationId="{FAA4ED6A-9BDC-4D17-8A35-449E1B30BF06}"/>
          </ac:spMkLst>
        </pc:spChg>
        <pc:spChg chg="mod">
          <ac:chgData name="Vishal Manatkar" userId="442200ac-73f6-4b0b-a152-c4cc2a0e231e" providerId="ADAL" clId="{F95A60A1-B91A-4BA4-9387-A223D26FCA22}" dt="2023-01-06T09:28:15.392" v="191" actId="165"/>
          <ac:spMkLst>
            <pc:docMk/>
            <pc:sldMk cId="1666358926" sldId="2710"/>
            <ac:spMk id="127" creationId="{B17DF535-AB1A-4A5E-863A-AF09F0573A47}"/>
          </ac:spMkLst>
        </pc:spChg>
        <pc:spChg chg="mod">
          <ac:chgData name="Vishal Manatkar" userId="442200ac-73f6-4b0b-a152-c4cc2a0e231e" providerId="ADAL" clId="{F95A60A1-B91A-4BA4-9387-A223D26FCA22}" dt="2023-01-06T09:28:15.392" v="191" actId="165"/>
          <ac:spMkLst>
            <pc:docMk/>
            <pc:sldMk cId="1666358926" sldId="2710"/>
            <ac:spMk id="128" creationId="{A8BA8950-3C46-4FEB-80DC-ACE4B461ED52}"/>
          </ac:spMkLst>
        </pc:spChg>
        <pc:spChg chg="mod">
          <ac:chgData name="Vishal Manatkar" userId="442200ac-73f6-4b0b-a152-c4cc2a0e231e" providerId="ADAL" clId="{F95A60A1-B91A-4BA4-9387-A223D26FCA22}" dt="2023-01-06T09:28:15.392" v="191" actId="165"/>
          <ac:spMkLst>
            <pc:docMk/>
            <pc:sldMk cId="1666358926" sldId="2710"/>
            <ac:spMk id="129" creationId="{CBF6FED3-B68E-4126-A627-83AA8277CA0C}"/>
          </ac:spMkLst>
        </pc:spChg>
        <pc:spChg chg="mod">
          <ac:chgData name="Vishal Manatkar" userId="442200ac-73f6-4b0b-a152-c4cc2a0e231e" providerId="ADAL" clId="{F95A60A1-B91A-4BA4-9387-A223D26FCA22}" dt="2023-01-06T09:28:15.392" v="191" actId="165"/>
          <ac:spMkLst>
            <pc:docMk/>
            <pc:sldMk cId="1666358926" sldId="2710"/>
            <ac:spMk id="130" creationId="{E2B883D6-57CA-4C57-91BF-213571DD00F2}"/>
          </ac:spMkLst>
        </pc:spChg>
        <pc:spChg chg="mod">
          <ac:chgData name="Vishal Manatkar" userId="442200ac-73f6-4b0b-a152-c4cc2a0e231e" providerId="ADAL" clId="{F95A60A1-B91A-4BA4-9387-A223D26FCA22}" dt="2023-01-06T09:28:15.392" v="191" actId="165"/>
          <ac:spMkLst>
            <pc:docMk/>
            <pc:sldMk cId="1666358926" sldId="2710"/>
            <ac:spMk id="131" creationId="{ACE76E2E-CD4A-48DF-BBD4-F13784DEAA70}"/>
          </ac:spMkLst>
        </pc:spChg>
        <pc:spChg chg="mod">
          <ac:chgData name="Vishal Manatkar" userId="442200ac-73f6-4b0b-a152-c4cc2a0e231e" providerId="ADAL" clId="{F95A60A1-B91A-4BA4-9387-A223D26FCA22}" dt="2023-01-06T09:28:15.392" v="191" actId="165"/>
          <ac:spMkLst>
            <pc:docMk/>
            <pc:sldMk cId="1666358926" sldId="2710"/>
            <ac:spMk id="132" creationId="{690E0411-0E9F-4480-9403-B9996B40477D}"/>
          </ac:spMkLst>
        </pc:spChg>
        <pc:spChg chg="mod">
          <ac:chgData name="Vishal Manatkar" userId="442200ac-73f6-4b0b-a152-c4cc2a0e231e" providerId="ADAL" clId="{F95A60A1-B91A-4BA4-9387-A223D26FCA22}" dt="2023-01-06T09:28:15.392" v="191" actId="165"/>
          <ac:spMkLst>
            <pc:docMk/>
            <pc:sldMk cId="1666358926" sldId="2710"/>
            <ac:spMk id="133" creationId="{FC6DBDA0-EE59-477B-9A70-AF7CBC43B6CC}"/>
          </ac:spMkLst>
        </pc:spChg>
        <pc:spChg chg="mod">
          <ac:chgData name="Vishal Manatkar" userId="442200ac-73f6-4b0b-a152-c4cc2a0e231e" providerId="ADAL" clId="{F95A60A1-B91A-4BA4-9387-A223D26FCA22}" dt="2023-01-06T09:28:15.392" v="191" actId="165"/>
          <ac:spMkLst>
            <pc:docMk/>
            <pc:sldMk cId="1666358926" sldId="2710"/>
            <ac:spMk id="134" creationId="{5AF952C7-DEF3-470A-AB7C-1729FDBD2832}"/>
          </ac:spMkLst>
        </pc:spChg>
        <pc:spChg chg="mod">
          <ac:chgData name="Vishal Manatkar" userId="442200ac-73f6-4b0b-a152-c4cc2a0e231e" providerId="ADAL" clId="{F95A60A1-B91A-4BA4-9387-A223D26FCA22}" dt="2023-01-06T09:28:15.392" v="191" actId="165"/>
          <ac:spMkLst>
            <pc:docMk/>
            <pc:sldMk cId="1666358926" sldId="2710"/>
            <ac:spMk id="135" creationId="{7EC984C2-EF47-4F61-BB17-C29456D39901}"/>
          </ac:spMkLst>
        </pc:spChg>
        <pc:spChg chg="mod">
          <ac:chgData name="Vishal Manatkar" userId="442200ac-73f6-4b0b-a152-c4cc2a0e231e" providerId="ADAL" clId="{F95A60A1-B91A-4BA4-9387-A223D26FCA22}" dt="2023-01-06T09:28:15.392" v="191" actId="165"/>
          <ac:spMkLst>
            <pc:docMk/>
            <pc:sldMk cId="1666358926" sldId="2710"/>
            <ac:spMk id="136" creationId="{2724AC07-B83B-433D-8609-C6034D8FFFA7}"/>
          </ac:spMkLst>
        </pc:spChg>
        <pc:spChg chg="mod">
          <ac:chgData name="Vishal Manatkar" userId="442200ac-73f6-4b0b-a152-c4cc2a0e231e" providerId="ADAL" clId="{F95A60A1-B91A-4BA4-9387-A223D26FCA22}" dt="2023-01-06T09:28:15.392" v="191" actId="165"/>
          <ac:spMkLst>
            <pc:docMk/>
            <pc:sldMk cId="1666358926" sldId="2710"/>
            <ac:spMk id="137" creationId="{AB081683-A54E-405D-9484-98130883DE62}"/>
          </ac:spMkLst>
        </pc:spChg>
        <pc:spChg chg="mod topLvl">
          <ac:chgData name="Vishal Manatkar" userId="442200ac-73f6-4b0b-a152-c4cc2a0e231e" providerId="ADAL" clId="{F95A60A1-B91A-4BA4-9387-A223D26FCA22}" dt="2023-01-06T09:28:42.797" v="194" actId="403"/>
          <ac:spMkLst>
            <pc:docMk/>
            <pc:sldMk cId="1666358926" sldId="2710"/>
            <ac:spMk id="139" creationId="{90A71AFA-C5BD-42E1-AA49-CABBFDDB935F}"/>
          </ac:spMkLst>
        </pc:spChg>
        <pc:spChg chg="mod topLvl">
          <ac:chgData name="Vishal Manatkar" userId="442200ac-73f6-4b0b-a152-c4cc2a0e231e" providerId="ADAL" clId="{F95A60A1-B91A-4BA4-9387-A223D26FCA22}" dt="2023-01-06T09:29:06.636" v="198" actId="403"/>
          <ac:spMkLst>
            <pc:docMk/>
            <pc:sldMk cId="1666358926" sldId="2710"/>
            <ac:spMk id="140" creationId="{D1B89662-4A21-4A2C-8339-F152D0B434FB}"/>
          </ac:spMkLst>
        </pc:spChg>
        <pc:spChg chg="mod">
          <ac:chgData name="Vishal Manatkar" userId="442200ac-73f6-4b0b-a152-c4cc2a0e231e" providerId="ADAL" clId="{F95A60A1-B91A-4BA4-9387-A223D26FCA22}" dt="2023-01-06T09:28:15.392" v="191" actId="165"/>
          <ac:spMkLst>
            <pc:docMk/>
            <pc:sldMk cId="1666358926" sldId="2710"/>
            <ac:spMk id="142" creationId="{0F9D2D0A-DED9-4A69-BD47-A348CA751CCA}"/>
          </ac:spMkLst>
        </pc:spChg>
        <pc:spChg chg="mod">
          <ac:chgData name="Vishal Manatkar" userId="442200ac-73f6-4b0b-a152-c4cc2a0e231e" providerId="ADAL" clId="{F95A60A1-B91A-4BA4-9387-A223D26FCA22}" dt="2023-01-06T09:28:15.392" v="191" actId="165"/>
          <ac:spMkLst>
            <pc:docMk/>
            <pc:sldMk cId="1666358926" sldId="2710"/>
            <ac:spMk id="143" creationId="{6B420A7F-8612-4CCC-9333-6ADBF9302EBC}"/>
          </ac:spMkLst>
        </pc:spChg>
        <pc:spChg chg="mod">
          <ac:chgData name="Vishal Manatkar" userId="442200ac-73f6-4b0b-a152-c4cc2a0e231e" providerId="ADAL" clId="{F95A60A1-B91A-4BA4-9387-A223D26FCA22}" dt="2023-01-06T09:28:15.392" v="191" actId="165"/>
          <ac:spMkLst>
            <pc:docMk/>
            <pc:sldMk cId="1666358926" sldId="2710"/>
            <ac:spMk id="144" creationId="{71CD2AA4-E3F4-476C-BAC1-8F01D0975E20}"/>
          </ac:spMkLst>
        </pc:spChg>
        <pc:spChg chg="mod">
          <ac:chgData name="Vishal Manatkar" userId="442200ac-73f6-4b0b-a152-c4cc2a0e231e" providerId="ADAL" clId="{F95A60A1-B91A-4BA4-9387-A223D26FCA22}" dt="2023-01-06T09:28:15.392" v="191" actId="165"/>
          <ac:spMkLst>
            <pc:docMk/>
            <pc:sldMk cId="1666358926" sldId="2710"/>
            <ac:spMk id="145" creationId="{48B629C3-28D4-46E7-9719-C1EFB8F7E21E}"/>
          </ac:spMkLst>
        </pc:spChg>
        <pc:spChg chg="mod">
          <ac:chgData name="Vishal Manatkar" userId="442200ac-73f6-4b0b-a152-c4cc2a0e231e" providerId="ADAL" clId="{F95A60A1-B91A-4BA4-9387-A223D26FCA22}" dt="2023-01-06T09:28:15.392" v="191" actId="165"/>
          <ac:spMkLst>
            <pc:docMk/>
            <pc:sldMk cId="1666358926" sldId="2710"/>
            <ac:spMk id="146" creationId="{49C092E0-6349-470E-AFE3-2C908AA678D4}"/>
          </ac:spMkLst>
        </pc:spChg>
        <pc:spChg chg="mod">
          <ac:chgData name="Vishal Manatkar" userId="442200ac-73f6-4b0b-a152-c4cc2a0e231e" providerId="ADAL" clId="{F95A60A1-B91A-4BA4-9387-A223D26FCA22}" dt="2023-01-06T09:28:15.392" v="191" actId="165"/>
          <ac:spMkLst>
            <pc:docMk/>
            <pc:sldMk cId="1666358926" sldId="2710"/>
            <ac:spMk id="147" creationId="{0C3372DE-00DA-4878-ABD6-C1AC458A3902}"/>
          </ac:spMkLst>
        </pc:spChg>
        <pc:spChg chg="mod">
          <ac:chgData name="Vishal Manatkar" userId="442200ac-73f6-4b0b-a152-c4cc2a0e231e" providerId="ADAL" clId="{F95A60A1-B91A-4BA4-9387-A223D26FCA22}" dt="2023-01-06T09:28:15.392" v="191" actId="165"/>
          <ac:spMkLst>
            <pc:docMk/>
            <pc:sldMk cId="1666358926" sldId="2710"/>
            <ac:spMk id="148" creationId="{5CD1F614-C3B6-4441-8D7D-858CE7A28663}"/>
          </ac:spMkLst>
        </pc:spChg>
        <pc:spChg chg="mod">
          <ac:chgData name="Vishal Manatkar" userId="442200ac-73f6-4b0b-a152-c4cc2a0e231e" providerId="ADAL" clId="{F95A60A1-B91A-4BA4-9387-A223D26FCA22}" dt="2023-01-06T09:28:15.392" v="191" actId="165"/>
          <ac:spMkLst>
            <pc:docMk/>
            <pc:sldMk cId="1666358926" sldId="2710"/>
            <ac:spMk id="149" creationId="{25E514D1-C026-4AA6-8CE3-F735217C0D54}"/>
          </ac:spMkLst>
        </pc:spChg>
        <pc:spChg chg="mod">
          <ac:chgData name="Vishal Manatkar" userId="442200ac-73f6-4b0b-a152-c4cc2a0e231e" providerId="ADAL" clId="{F95A60A1-B91A-4BA4-9387-A223D26FCA22}" dt="2023-01-06T09:28:15.392" v="191" actId="165"/>
          <ac:spMkLst>
            <pc:docMk/>
            <pc:sldMk cId="1666358926" sldId="2710"/>
            <ac:spMk id="150" creationId="{63C08B1A-E58C-4710-85CB-7758D4F6FB48}"/>
          </ac:spMkLst>
        </pc:spChg>
        <pc:spChg chg="mod">
          <ac:chgData name="Vishal Manatkar" userId="442200ac-73f6-4b0b-a152-c4cc2a0e231e" providerId="ADAL" clId="{F95A60A1-B91A-4BA4-9387-A223D26FCA22}" dt="2023-01-06T09:28:15.392" v="191" actId="165"/>
          <ac:spMkLst>
            <pc:docMk/>
            <pc:sldMk cId="1666358926" sldId="2710"/>
            <ac:spMk id="151" creationId="{976E6EC7-241E-4796-BEDB-3962A29EFD56}"/>
          </ac:spMkLst>
        </pc:spChg>
        <pc:spChg chg="mod">
          <ac:chgData name="Vishal Manatkar" userId="442200ac-73f6-4b0b-a152-c4cc2a0e231e" providerId="ADAL" clId="{F95A60A1-B91A-4BA4-9387-A223D26FCA22}" dt="2023-01-06T09:28:15.392" v="191" actId="165"/>
          <ac:spMkLst>
            <pc:docMk/>
            <pc:sldMk cId="1666358926" sldId="2710"/>
            <ac:spMk id="152" creationId="{2FD6BCAF-9AF2-4E16-BAF6-630BD63F8836}"/>
          </ac:spMkLst>
        </pc:spChg>
        <pc:spChg chg="mod">
          <ac:chgData name="Vishal Manatkar" userId="442200ac-73f6-4b0b-a152-c4cc2a0e231e" providerId="ADAL" clId="{F95A60A1-B91A-4BA4-9387-A223D26FCA22}" dt="2023-01-06T09:28:15.392" v="191" actId="165"/>
          <ac:spMkLst>
            <pc:docMk/>
            <pc:sldMk cId="1666358926" sldId="2710"/>
            <ac:spMk id="153" creationId="{9F34D875-C6E1-426A-BF81-D1130FCA4DCE}"/>
          </ac:spMkLst>
        </pc:spChg>
        <pc:spChg chg="mod">
          <ac:chgData name="Vishal Manatkar" userId="442200ac-73f6-4b0b-a152-c4cc2a0e231e" providerId="ADAL" clId="{F95A60A1-B91A-4BA4-9387-A223D26FCA22}" dt="2023-01-06T09:32:04.650" v="219" actId="255"/>
          <ac:spMkLst>
            <pc:docMk/>
            <pc:sldMk cId="1666358926" sldId="2710"/>
            <ac:spMk id="154" creationId="{437A6688-7857-4E0C-AA8C-C50AF4E5F8A7}"/>
          </ac:spMkLst>
        </pc:spChg>
        <pc:grpChg chg="del">
          <ac:chgData name="Vishal Manatkar" userId="442200ac-73f6-4b0b-a152-c4cc2a0e231e" providerId="ADAL" clId="{F95A60A1-B91A-4BA4-9387-A223D26FCA22}" dt="2023-01-06T09:28:15.392" v="191" actId="165"/>
          <ac:grpSpMkLst>
            <pc:docMk/>
            <pc:sldMk cId="1666358926" sldId="2710"/>
            <ac:grpSpMk id="2" creationId="{87B40594-745E-4FC4-A608-DC41A26246CA}"/>
          </ac:grpSpMkLst>
        </pc:grpChg>
        <pc:grpChg chg="del">
          <ac:chgData name="Vishal Manatkar" userId="442200ac-73f6-4b0b-a152-c4cc2a0e231e" providerId="ADAL" clId="{F95A60A1-B91A-4BA4-9387-A223D26FCA22}" dt="2023-01-06T09:28:15.392" v="191" actId="165"/>
          <ac:grpSpMkLst>
            <pc:docMk/>
            <pc:sldMk cId="1666358926" sldId="2710"/>
            <ac:grpSpMk id="3" creationId="{9264D53C-5751-43E2-A6A1-EA704BD76FCC}"/>
          </ac:grpSpMkLst>
        </pc:grpChg>
        <pc:grpChg chg="del">
          <ac:chgData name="Vishal Manatkar" userId="442200ac-73f6-4b0b-a152-c4cc2a0e231e" providerId="ADAL" clId="{F95A60A1-B91A-4BA4-9387-A223D26FCA22}" dt="2023-01-06T09:28:15.392" v="191" actId="165"/>
          <ac:grpSpMkLst>
            <pc:docMk/>
            <pc:sldMk cId="1666358926" sldId="2710"/>
            <ac:grpSpMk id="4" creationId="{AC0F3CAC-A85F-4BB2-91A0-A14E4F96B3E2}"/>
          </ac:grpSpMkLst>
        </pc:grpChg>
        <pc:grpChg chg="del">
          <ac:chgData name="Vishal Manatkar" userId="442200ac-73f6-4b0b-a152-c4cc2a0e231e" providerId="ADAL" clId="{F95A60A1-B91A-4BA4-9387-A223D26FCA22}" dt="2023-01-06T09:28:15.392" v="191" actId="165"/>
          <ac:grpSpMkLst>
            <pc:docMk/>
            <pc:sldMk cId="1666358926" sldId="2710"/>
            <ac:grpSpMk id="7" creationId="{30D0D33F-5A32-4EA9-B4FE-E50CC28CE9F2}"/>
          </ac:grpSpMkLst>
        </pc:grpChg>
        <pc:grpChg chg="del">
          <ac:chgData name="Vishal Manatkar" userId="442200ac-73f6-4b0b-a152-c4cc2a0e231e" providerId="ADAL" clId="{F95A60A1-B91A-4BA4-9387-A223D26FCA22}" dt="2023-01-06T09:28:15.392" v="191" actId="165"/>
          <ac:grpSpMkLst>
            <pc:docMk/>
            <pc:sldMk cId="1666358926" sldId="2710"/>
            <ac:grpSpMk id="8" creationId="{BB0812B5-DC04-4918-9F7A-5E6BFDE406AB}"/>
          </ac:grpSpMkLst>
        </pc:grpChg>
        <pc:grpChg chg="mod topLvl">
          <ac:chgData name="Vishal Manatkar" userId="442200ac-73f6-4b0b-a152-c4cc2a0e231e" providerId="ADAL" clId="{F95A60A1-B91A-4BA4-9387-A223D26FCA22}" dt="2023-01-06T09:28:15.392" v="191" actId="165"/>
          <ac:grpSpMkLst>
            <pc:docMk/>
            <pc:sldMk cId="1666358926" sldId="2710"/>
            <ac:grpSpMk id="11" creationId="{13C978D9-15B3-4435-8B39-E9D8853E8BE9}"/>
          </ac:grpSpMkLst>
        </pc:grpChg>
        <pc:grpChg chg="mod topLvl">
          <ac:chgData name="Vishal Manatkar" userId="442200ac-73f6-4b0b-a152-c4cc2a0e231e" providerId="ADAL" clId="{F95A60A1-B91A-4BA4-9387-A223D26FCA22}" dt="2023-01-06T09:28:15.392" v="191" actId="165"/>
          <ac:grpSpMkLst>
            <pc:docMk/>
            <pc:sldMk cId="1666358926" sldId="2710"/>
            <ac:grpSpMk id="25" creationId="{4487961F-1FC4-47FE-828C-5539A73AD552}"/>
          </ac:grpSpMkLst>
        </pc:grpChg>
        <pc:grpChg chg="mod topLvl">
          <ac:chgData name="Vishal Manatkar" userId="442200ac-73f6-4b0b-a152-c4cc2a0e231e" providerId="ADAL" clId="{F95A60A1-B91A-4BA4-9387-A223D26FCA22}" dt="2023-01-06T09:28:15.392" v="191" actId="165"/>
          <ac:grpSpMkLst>
            <pc:docMk/>
            <pc:sldMk cId="1666358926" sldId="2710"/>
            <ac:grpSpMk id="40" creationId="{75850754-41AA-4E5A-BB88-BBDBCBB7E906}"/>
          </ac:grpSpMkLst>
        </pc:grpChg>
        <pc:grpChg chg="mod topLvl">
          <ac:chgData name="Vishal Manatkar" userId="442200ac-73f6-4b0b-a152-c4cc2a0e231e" providerId="ADAL" clId="{F95A60A1-B91A-4BA4-9387-A223D26FCA22}" dt="2023-01-06T09:28:15.392" v="191" actId="165"/>
          <ac:grpSpMkLst>
            <pc:docMk/>
            <pc:sldMk cId="1666358926" sldId="2710"/>
            <ac:grpSpMk id="56" creationId="{D5509DE6-331A-47B8-A815-42B3D2B5E13A}"/>
          </ac:grpSpMkLst>
        </pc:grpChg>
        <pc:grpChg chg="mod topLvl">
          <ac:chgData name="Vishal Manatkar" userId="442200ac-73f6-4b0b-a152-c4cc2a0e231e" providerId="ADAL" clId="{F95A60A1-B91A-4BA4-9387-A223D26FCA22}" dt="2023-01-06T09:28:15.392" v="191" actId="165"/>
          <ac:grpSpMkLst>
            <pc:docMk/>
            <pc:sldMk cId="1666358926" sldId="2710"/>
            <ac:grpSpMk id="65" creationId="{54BC3ED5-AB98-4C05-97F7-95E1F681F141}"/>
          </ac:grpSpMkLst>
        </pc:grpChg>
        <pc:grpChg chg="mod topLvl">
          <ac:chgData name="Vishal Manatkar" userId="442200ac-73f6-4b0b-a152-c4cc2a0e231e" providerId="ADAL" clId="{F95A60A1-B91A-4BA4-9387-A223D26FCA22}" dt="2023-01-06T09:28:15.392" v="191" actId="165"/>
          <ac:grpSpMkLst>
            <pc:docMk/>
            <pc:sldMk cId="1666358926" sldId="2710"/>
            <ac:grpSpMk id="74" creationId="{D07FECB3-7B9F-48AB-9295-F5C2B96C3E1B}"/>
          </ac:grpSpMkLst>
        </pc:grpChg>
        <pc:grpChg chg="mod topLvl">
          <ac:chgData name="Vishal Manatkar" userId="442200ac-73f6-4b0b-a152-c4cc2a0e231e" providerId="ADAL" clId="{F95A60A1-B91A-4BA4-9387-A223D26FCA22}" dt="2023-01-06T09:28:15.392" v="191" actId="165"/>
          <ac:grpSpMkLst>
            <pc:docMk/>
            <pc:sldMk cId="1666358926" sldId="2710"/>
            <ac:grpSpMk id="81" creationId="{902B792A-E883-4964-891C-8E3DFB8BED4A}"/>
          </ac:grpSpMkLst>
        </pc:grpChg>
        <pc:grpChg chg="mod topLvl">
          <ac:chgData name="Vishal Manatkar" userId="442200ac-73f6-4b0b-a152-c4cc2a0e231e" providerId="ADAL" clId="{F95A60A1-B91A-4BA4-9387-A223D26FCA22}" dt="2023-01-06T09:28:15.392" v="191" actId="165"/>
          <ac:grpSpMkLst>
            <pc:docMk/>
            <pc:sldMk cId="1666358926" sldId="2710"/>
            <ac:grpSpMk id="92" creationId="{EF3C96DD-DA82-4213-AFB8-0C6A8C670157}"/>
          </ac:grpSpMkLst>
        </pc:grpChg>
        <pc:grpChg chg="mod topLvl">
          <ac:chgData name="Vishal Manatkar" userId="442200ac-73f6-4b0b-a152-c4cc2a0e231e" providerId="ADAL" clId="{F95A60A1-B91A-4BA4-9387-A223D26FCA22}" dt="2023-01-06T09:28:15.392" v="191" actId="165"/>
          <ac:grpSpMkLst>
            <pc:docMk/>
            <pc:sldMk cId="1666358926" sldId="2710"/>
            <ac:grpSpMk id="98" creationId="{B78752A0-3A41-41C3-98F8-C59FA5BBC35A}"/>
          </ac:grpSpMkLst>
        </pc:grpChg>
        <pc:grpChg chg="mod topLvl">
          <ac:chgData name="Vishal Manatkar" userId="442200ac-73f6-4b0b-a152-c4cc2a0e231e" providerId="ADAL" clId="{F95A60A1-B91A-4BA4-9387-A223D26FCA22}" dt="2023-01-06T09:28:15.392" v="191" actId="165"/>
          <ac:grpSpMkLst>
            <pc:docMk/>
            <pc:sldMk cId="1666358926" sldId="2710"/>
            <ac:grpSpMk id="109" creationId="{3BFEB61C-021D-47A1-A12F-BB245A9F644D}"/>
          </ac:grpSpMkLst>
        </pc:grpChg>
        <pc:grpChg chg="mod topLvl">
          <ac:chgData name="Vishal Manatkar" userId="442200ac-73f6-4b0b-a152-c4cc2a0e231e" providerId="ADAL" clId="{F95A60A1-B91A-4BA4-9387-A223D26FCA22}" dt="2023-01-06T09:28:15.392" v="191" actId="165"/>
          <ac:grpSpMkLst>
            <pc:docMk/>
            <pc:sldMk cId="1666358926" sldId="2710"/>
            <ac:grpSpMk id="115" creationId="{2484ED4F-81B8-4322-A7EA-71148F000964}"/>
          </ac:grpSpMkLst>
        </pc:grpChg>
        <pc:grpChg chg="mod topLvl">
          <ac:chgData name="Vishal Manatkar" userId="442200ac-73f6-4b0b-a152-c4cc2a0e231e" providerId="ADAL" clId="{F95A60A1-B91A-4BA4-9387-A223D26FCA22}" dt="2023-01-06T09:28:15.392" v="191" actId="165"/>
          <ac:grpSpMkLst>
            <pc:docMk/>
            <pc:sldMk cId="1666358926" sldId="2710"/>
            <ac:grpSpMk id="141" creationId="{1F184B4D-F943-4DB6-857F-4506F68941BC}"/>
          </ac:grpSpMkLst>
        </pc:grpChg>
        <pc:grpChg chg="del">
          <ac:chgData name="Vishal Manatkar" userId="442200ac-73f6-4b0b-a152-c4cc2a0e231e" providerId="ADAL" clId="{F95A60A1-B91A-4BA4-9387-A223D26FCA22}" dt="2023-01-06T09:28:15.392" v="191" actId="165"/>
          <ac:grpSpMkLst>
            <pc:docMk/>
            <pc:sldMk cId="1666358926" sldId="2710"/>
            <ac:grpSpMk id="156" creationId="{E876B2D4-4C3C-4527-A540-D9773994536D}"/>
          </ac:grpSpMkLst>
        </pc:grpChg>
        <pc:grpChg chg="del">
          <ac:chgData name="Vishal Manatkar" userId="442200ac-73f6-4b0b-a152-c4cc2a0e231e" providerId="ADAL" clId="{F95A60A1-B91A-4BA4-9387-A223D26FCA22}" dt="2023-01-06T09:28:15.392" v="191" actId="165"/>
          <ac:grpSpMkLst>
            <pc:docMk/>
            <pc:sldMk cId="1666358926" sldId="2710"/>
            <ac:grpSpMk id="157" creationId="{87D0713B-454F-4BD1-AF12-13F2A7435E5D}"/>
          </ac:grpSpMkLst>
        </pc:grpChg>
        <pc:grpChg chg="del">
          <ac:chgData name="Vishal Manatkar" userId="442200ac-73f6-4b0b-a152-c4cc2a0e231e" providerId="ADAL" clId="{F95A60A1-B91A-4BA4-9387-A223D26FCA22}" dt="2023-01-06T09:28:15.392" v="191" actId="165"/>
          <ac:grpSpMkLst>
            <pc:docMk/>
            <pc:sldMk cId="1666358926" sldId="2710"/>
            <ac:grpSpMk id="158" creationId="{A6D3A252-6058-4834-ADCF-D6F6F8801EEE}"/>
          </ac:grpSpMkLst>
        </pc:grpChg>
        <pc:grpChg chg="del">
          <ac:chgData name="Vishal Manatkar" userId="442200ac-73f6-4b0b-a152-c4cc2a0e231e" providerId="ADAL" clId="{F95A60A1-B91A-4BA4-9387-A223D26FCA22}" dt="2023-01-06T09:28:15.392" v="191" actId="165"/>
          <ac:grpSpMkLst>
            <pc:docMk/>
            <pc:sldMk cId="1666358926" sldId="2710"/>
            <ac:grpSpMk id="159" creationId="{DA85087D-9691-462E-ADB3-3CB9A32D51AE}"/>
          </ac:grpSpMkLst>
        </pc:grpChg>
        <pc:grpChg chg="del">
          <ac:chgData name="Vishal Manatkar" userId="442200ac-73f6-4b0b-a152-c4cc2a0e231e" providerId="ADAL" clId="{F95A60A1-B91A-4BA4-9387-A223D26FCA22}" dt="2023-01-06T09:28:15.392" v="191" actId="165"/>
          <ac:grpSpMkLst>
            <pc:docMk/>
            <pc:sldMk cId="1666358926" sldId="2710"/>
            <ac:grpSpMk id="160" creationId="{7F73CB13-BCCA-4389-B378-CB6FAE630CF9}"/>
          </ac:grpSpMkLst>
        </pc:grpChg>
        <pc:grpChg chg="del">
          <ac:chgData name="Vishal Manatkar" userId="442200ac-73f6-4b0b-a152-c4cc2a0e231e" providerId="ADAL" clId="{F95A60A1-B91A-4BA4-9387-A223D26FCA22}" dt="2023-01-06T09:28:15.392" v="191" actId="165"/>
          <ac:grpSpMkLst>
            <pc:docMk/>
            <pc:sldMk cId="1666358926" sldId="2710"/>
            <ac:grpSpMk id="161" creationId="{1009F0B6-72AE-4C2D-9C58-BF5FD931C728}"/>
          </ac:grpSpMkLst>
        </pc:grpChg>
        <pc:grpChg chg="del">
          <ac:chgData name="Vishal Manatkar" userId="442200ac-73f6-4b0b-a152-c4cc2a0e231e" providerId="ADAL" clId="{F95A60A1-B91A-4BA4-9387-A223D26FCA22}" dt="2023-01-06T09:28:15.392" v="191" actId="165"/>
          <ac:grpSpMkLst>
            <pc:docMk/>
            <pc:sldMk cId="1666358926" sldId="2710"/>
            <ac:grpSpMk id="162" creationId="{0F6205D6-A22F-4DAB-8B73-59767123081A}"/>
          </ac:grpSpMkLst>
        </pc:grpChg>
      </pc:sldChg>
      <pc:sldChg chg="modSp mod">
        <pc:chgData name="Vishal Manatkar" userId="442200ac-73f6-4b0b-a152-c4cc2a0e231e" providerId="ADAL" clId="{F95A60A1-B91A-4BA4-9387-A223D26FCA22}" dt="2023-01-06T09:32:11.387" v="220" actId="255"/>
        <pc:sldMkLst>
          <pc:docMk/>
          <pc:sldMk cId="2948753016" sldId="2712"/>
        </pc:sldMkLst>
        <pc:spChg chg="mod">
          <ac:chgData name="Vishal Manatkar" userId="442200ac-73f6-4b0b-a152-c4cc2a0e231e" providerId="ADAL" clId="{F95A60A1-B91A-4BA4-9387-A223D26FCA22}" dt="2023-01-06T09:31:32.318" v="216" actId="404"/>
          <ac:spMkLst>
            <pc:docMk/>
            <pc:sldMk cId="2948753016" sldId="2712"/>
            <ac:spMk id="156" creationId="{FD69A7C0-44E5-4496-984D-331CD38A4C34}"/>
          </ac:spMkLst>
        </pc:spChg>
        <pc:spChg chg="mod">
          <ac:chgData name="Vishal Manatkar" userId="442200ac-73f6-4b0b-a152-c4cc2a0e231e" providerId="ADAL" clId="{F95A60A1-B91A-4BA4-9387-A223D26FCA22}" dt="2023-01-06T09:30:59.185" v="209" actId="2711"/>
          <ac:spMkLst>
            <pc:docMk/>
            <pc:sldMk cId="2948753016" sldId="2712"/>
            <ac:spMk id="158" creationId="{5382F41F-8368-4995-8B67-F1B3E90A7503}"/>
          </ac:spMkLst>
        </pc:spChg>
        <pc:spChg chg="mod">
          <ac:chgData name="Vishal Manatkar" userId="442200ac-73f6-4b0b-a152-c4cc2a0e231e" providerId="ADAL" clId="{F95A60A1-B91A-4BA4-9387-A223D26FCA22}" dt="2023-01-06T09:32:11.387" v="220" actId="255"/>
          <ac:spMkLst>
            <pc:docMk/>
            <pc:sldMk cId="2948753016" sldId="2712"/>
            <ac:spMk id="303" creationId="{754ADC87-7C7B-4023-964B-ACCB77722961}"/>
          </ac:spMkLst>
        </pc:spChg>
        <pc:spChg chg="mod">
          <ac:chgData name="Vishal Manatkar" userId="442200ac-73f6-4b0b-a152-c4cc2a0e231e" providerId="ADAL" clId="{F95A60A1-B91A-4BA4-9387-A223D26FCA22}" dt="2023-01-06T09:31:20.207" v="212" actId="403"/>
          <ac:spMkLst>
            <pc:docMk/>
            <pc:sldMk cId="2948753016" sldId="2712"/>
            <ac:spMk id="305" creationId="{A485A26F-75C2-4DE7-8179-3532B2561C91}"/>
          </ac:spMkLst>
        </pc:spChg>
        <pc:spChg chg="mod">
          <ac:chgData name="Vishal Manatkar" userId="442200ac-73f6-4b0b-a152-c4cc2a0e231e" providerId="ADAL" clId="{F95A60A1-B91A-4BA4-9387-A223D26FCA22}" dt="2023-01-06T09:30:34.758" v="208" actId="403"/>
          <ac:spMkLst>
            <pc:docMk/>
            <pc:sldMk cId="2948753016" sldId="2712"/>
            <ac:spMk id="306" creationId="{50B924D4-EDEF-4F96-8784-C8258CF3062D}"/>
          </ac:spMkLst>
        </pc:spChg>
        <pc:spChg chg="mod">
          <ac:chgData name="Vishal Manatkar" userId="442200ac-73f6-4b0b-a152-c4cc2a0e231e" providerId="ADAL" clId="{F95A60A1-B91A-4BA4-9387-A223D26FCA22}" dt="2023-01-06T09:31:20.207" v="212" actId="403"/>
          <ac:spMkLst>
            <pc:docMk/>
            <pc:sldMk cId="2948753016" sldId="2712"/>
            <ac:spMk id="318" creationId="{8FC4E8C1-B449-4D51-8EFD-F748CE7F0604}"/>
          </ac:spMkLst>
        </pc:spChg>
        <pc:spChg chg="mod">
          <ac:chgData name="Vishal Manatkar" userId="442200ac-73f6-4b0b-a152-c4cc2a0e231e" providerId="ADAL" clId="{F95A60A1-B91A-4BA4-9387-A223D26FCA22}" dt="2023-01-06T09:30:34.758" v="208" actId="403"/>
          <ac:spMkLst>
            <pc:docMk/>
            <pc:sldMk cId="2948753016" sldId="2712"/>
            <ac:spMk id="319" creationId="{14728112-0922-4C8E-85AD-1906352888CD}"/>
          </ac:spMkLst>
        </pc:spChg>
        <pc:spChg chg="mod">
          <ac:chgData name="Vishal Manatkar" userId="442200ac-73f6-4b0b-a152-c4cc2a0e231e" providerId="ADAL" clId="{F95A60A1-B91A-4BA4-9387-A223D26FCA22}" dt="2023-01-06T09:31:20.207" v="212" actId="403"/>
          <ac:spMkLst>
            <pc:docMk/>
            <pc:sldMk cId="2948753016" sldId="2712"/>
            <ac:spMk id="330" creationId="{EE580BF5-2A6B-4C3F-987A-FA8FB1F2FF68}"/>
          </ac:spMkLst>
        </pc:spChg>
        <pc:spChg chg="mod">
          <ac:chgData name="Vishal Manatkar" userId="442200ac-73f6-4b0b-a152-c4cc2a0e231e" providerId="ADAL" clId="{F95A60A1-B91A-4BA4-9387-A223D26FCA22}" dt="2023-01-06T09:30:34.758" v="208" actId="403"/>
          <ac:spMkLst>
            <pc:docMk/>
            <pc:sldMk cId="2948753016" sldId="2712"/>
            <ac:spMk id="331" creationId="{B1D04BF1-2A07-4193-864B-18ACED48D0EE}"/>
          </ac:spMkLst>
        </pc:spChg>
        <pc:spChg chg="mod">
          <ac:chgData name="Vishal Manatkar" userId="442200ac-73f6-4b0b-a152-c4cc2a0e231e" providerId="ADAL" clId="{F95A60A1-B91A-4BA4-9387-A223D26FCA22}" dt="2023-01-06T09:31:20.207" v="212" actId="403"/>
          <ac:spMkLst>
            <pc:docMk/>
            <pc:sldMk cId="2948753016" sldId="2712"/>
            <ac:spMk id="345" creationId="{00772579-8903-4034-81DF-B3516D2E4930}"/>
          </ac:spMkLst>
        </pc:spChg>
        <pc:spChg chg="mod">
          <ac:chgData name="Vishal Manatkar" userId="442200ac-73f6-4b0b-a152-c4cc2a0e231e" providerId="ADAL" clId="{F95A60A1-B91A-4BA4-9387-A223D26FCA22}" dt="2023-01-06T09:30:34.758" v="208" actId="403"/>
          <ac:spMkLst>
            <pc:docMk/>
            <pc:sldMk cId="2948753016" sldId="2712"/>
            <ac:spMk id="346" creationId="{ADBAF081-20D0-4DE9-ADD1-8FCBF90DBEC3}"/>
          </ac:spMkLst>
        </pc:spChg>
        <pc:spChg chg="mod">
          <ac:chgData name="Vishal Manatkar" userId="442200ac-73f6-4b0b-a152-c4cc2a0e231e" providerId="ADAL" clId="{F95A60A1-B91A-4BA4-9387-A223D26FCA22}" dt="2023-01-06T09:31:20.207" v="212" actId="403"/>
          <ac:spMkLst>
            <pc:docMk/>
            <pc:sldMk cId="2948753016" sldId="2712"/>
            <ac:spMk id="353" creationId="{090E18F5-6BEF-4ADE-A3E9-A61CBBBBBA72}"/>
          </ac:spMkLst>
        </pc:spChg>
        <pc:spChg chg="mod">
          <ac:chgData name="Vishal Manatkar" userId="442200ac-73f6-4b0b-a152-c4cc2a0e231e" providerId="ADAL" clId="{F95A60A1-B91A-4BA4-9387-A223D26FCA22}" dt="2023-01-06T09:30:34.758" v="208" actId="403"/>
          <ac:spMkLst>
            <pc:docMk/>
            <pc:sldMk cId="2948753016" sldId="2712"/>
            <ac:spMk id="354" creationId="{FAAA956C-A4F5-4812-8E10-92E26FA54999}"/>
          </ac:spMkLst>
        </pc:spChg>
        <pc:spChg chg="mod">
          <ac:chgData name="Vishal Manatkar" userId="442200ac-73f6-4b0b-a152-c4cc2a0e231e" providerId="ADAL" clId="{F95A60A1-B91A-4BA4-9387-A223D26FCA22}" dt="2023-01-06T09:31:20.207" v="212" actId="403"/>
          <ac:spMkLst>
            <pc:docMk/>
            <pc:sldMk cId="2948753016" sldId="2712"/>
            <ac:spMk id="361" creationId="{66EF2FAB-6005-4192-A68C-A04F6A014746}"/>
          </ac:spMkLst>
        </pc:spChg>
        <pc:spChg chg="mod">
          <ac:chgData name="Vishal Manatkar" userId="442200ac-73f6-4b0b-a152-c4cc2a0e231e" providerId="ADAL" clId="{F95A60A1-B91A-4BA4-9387-A223D26FCA22}" dt="2023-01-06T09:30:34.758" v="208" actId="403"/>
          <ac:spMkLst>
            <pc:docMk/>
            <pc:sldMk cId="2948753016" sldId="2712"/>
            <ac:spMk id="362" creationId="{CE1C2B07-69B1-4B00-835E-7BA3756B7A88}"/>
          </ac:spMkLst>
        </pc:spChg>
        <pc:spChg chg="mod">
          <ac:chgData name="Vishal Manatkar" userId="442200ac-73f6-4b0b-a152-c4cc2a0e231e" providerId="ADAL" clId="{F95A60A1-B91A-4BA4-9387-A223D26FCA22}" dt="2023-01-06T09:31:20.207" v="212" actId="403"/>
          <ac:spMkLst>
            <pc:docMk/>
            <pc:sldMk cId="2948753016" sldId="2712"/>
            <ac:spMk id="367" creationId="{72D6482D-A084-4EBB-85B1-D81EBC71A0B5}"/>
          </ac:spMkLst>
        </pc:spChg>
        <pc:spChg chg="mod">
          <ac:chgData name="Vishal Manatkar" userId="442200ac-73f6-4b0b-a152-c4cc2a0e231e" providerId="ADAL" clId="{F95A60A1-B91A-4BA4-9387-A223D26FCA22}" dt="2023-01-06T09:30:34.758" v="208" actId="403"/>
          <ac:spMkLst>
            <pc:docMk/>
            <pc:sldMk cId="2948753016" sldId="2712"/>
            <ac:spMk id="368" creationId="{14E11313-D434-4AAC-880D-A690DE144F73}"/>
          </ac:spMkLst>
        </pc:spChg>
        <pc:spChg chg="mod">
          <ac:chgData name="Vishal Manatkar" userId="442200ac-73f6-4b0b-a152-c4cc2a0e231e" providerId="ADAL" clId="{F95A60A1-B91A-4BA4-9387-A223D26FCA22}" dt="2023-01-06T09:31:20.207" v="212" actId="403"/>
          <ac:spMkLst>
            <pc:docMk/>
            <pc:sldMk cId="2948753016" sldId="2712"/>
            <ac:spMk id="377" creationId="{D5A6F24C-0391-4396-8D41-8AA7112A4F33}"/>
          </ac:spMkLst>
        </pc:spChg>
        <pc:spChg chg="mod">
          <ac:chgData name="Vishal Manatkar" userId="442200ac-73f6-4b0b-a152-c4cc2a0e231e" providerId="ADAL" clId="{F95A60A1-B91A-4BA4-9387-A223D26FCA22}" dt="2023-01-06T09:30:34.758" v="208" actId="403"/>
          <ac:spMkLst>
            <pc:docMk/>
            <pc:sldMk cId="2948753016" sldId="2712"/>
            <ac:spMk id="378" creationId="{2F3B3772-C94D-454D-967A-D2AAD6F09B39}"/>
          </ac:spMkLst>
        </pc:spChg>
        <pc:spChg chg="mod">
          <ac:chgData name="Vishal Manatkar" userId="442200ac-73f6-4b0b-a152-c4cc2a0e231e" providerId="ADAL" clId="{F95A60A1-B91A-4BA4-9387-A223D26FCA22}" dt="2023-01-06T09:31:20.207" v="212" actId="403"/>
          <ac:spMkLst>
            <pc:docMk/>
            <pc:sldMk cId="2948753016" sldId="2712"/>
            <ac:spMk id="382" creationId="{1B1261DA-CBFA-4913-A1DF-195265675F62}"/>
          </ac:spMkLst>
        </pc:spChg>
        <pc:spChg chg="mod">
          <ac:chgData name="Vishal Manatkar" userId="442200ac-73f6-4b0b-a152-c4cc2a0e231e" providerId="ADAL" clId="{F95A60A1-B91A-4BA4-9387-A223D26FCA22}" dt="2023-01-06T09:30:34.758" v="208" actId="403"/>
          <ac:spMkLst>
            <pc:docMk/>
            <pc:sldMk cId="2948753016" sldId="2712"/>
            <ac:spMk id="383" creationId="{F08ADAAF-72FE-4B8D-9100-F103CB2D8F3F}"/>
          </ac:spMkLst>
        </pc:spChg>
        <pc:spChg chg="mod">
          <ac:chgData name="Vishal Manatkar" userId="442200ac-73f6-4b0b-a152-c4cc2a0e231e" providerId="ADAL" clId="{F95A60A1-B91A-4BA4-9387-A223D26FCA22}" dt="2023-01-06T09:31:20.207" v="212" actId="403"/>
          <ac:spMkLst>
            <pc:docMk/>
            <pc:sldMk cId="2948753016" sldId="2712"/>
            <ac:spMk id="392" creationId="{5789884C-E568-4F87-A200-6BEE455AB92C}"/>
          </ac:spMkLst>
        </pc:spChg>
        <pc:spChg chg="mod">
          <ac:chgData name="Vishal Manatkar" userId="442200ac-73f6-4b0b-a152-c4cc2a0e231e" providerId="ADAL" clId="{F95A60A1-B91A-4BA4-9387-A223D26FCA22}" dt="2023-01-06T09:30:34.758" v="208" actId="403"/>
          <ac:spMkLst>
            <pc:docMk/>
            <pc:sldMk cId="2948753016" sldId="2712"/>
            <ac:spMk id="393" creationId="{0FCF82B1-50E8-4DA4-A06C-5F1619823684}"/>
          </ac:spMkLst>
        </pc:spChg>
        <pc:spChg chg="mod">
          <ac:chgData name="Vishal Manatkar" userId="442200ac-73f6-4b0b-a152-c4cc2a0e231e" providerId="ADAL" clId="{F95A60A1-B91A-4BA4-9387-A223D26FCA22}" dt="2023-01-06T09:31:20.207" v="212" actId="403"/>
          <ac:spMkLst>
            <pc:docMk/>
            <pc:sldMk cId="2948753016" sldId="2712"/>
            <ac:spMk id="397" creationId="{4D6CA4E1-03F1-4A4C-8EAC-928F3871CA77}"/>
          </ac:spMkLst>
        </pc:spChg>
        <pc:spChg chg="mod">
          <ac:chgData name="Vishal Manatkar" userId="442200ac-73f6-4b0b-a152-c4cc2a0e231e" providerId="ADAL" clId="{F95A60A1-B91A-4BA4-9387-A223D26FCA22}" dt="2023-01-06T09:30:34.758" v="208" actId="403"/>
          <ac:spMkLst>
            <pc:docMk/>
            <pc:sldMk cId="2948753016" sldId="2712"/>
            <ac:spMk id="398" creationId="{EDA135AE-E863-4E08-BFB9-D2377ADC73C0}"/>
          </ac:spMkLst>
        </pc:spChg>
        <pc:spChg chg="mod">
          <ac:chgData name="Vishal Manatkar" userId="442200ac-73f6-4b0b-a152-c4cc2a0e231e" providerId="ADAL" clId="{F95A60A1-B91A-4BA4-9387-A223D26FCA22}" dt="2023-01-06T09:31:20.207" v="212" actId="403"/>
          <ac:spMkLst>
            <pc:docMk/>
            <pc:sldMk cId="2948753016" sldId="2712"/>
            <ac:spMk id="422" creationId="{23CB86B4-82A6-459C-809C-240AB492602A}"/>
          </ac:spMkLst>
        </pc:spChg>
        <pc:spChg chg="mod">
          <ac:chgData name="Vishal Manatkar" userId="442200ac-73f6-4b0b-a152-c4cc2a0e231e" providerId="ADAL" clId="{F95A60A1-B91A-4BA4-9387-A223D26FCA22}" dt="2023-01-06T09:30:34.758" v="208" actId="403"/>
          <ac:spMkLst>
            <pc:docMk/>
            <pc:sldMk cId="2948753016" sldId="2712"/>
            <ac:spMk id="423" creationId="{7DCB136D-2343-4812-8CFA-04B477F4E178}"/>
          </ac:spMkLst>
        </pc:spChg>
      </pc:sldChg>
      <pc:sldChg chg="modSp add mod">
        <pc:chgData name="Vishal Manatkar" userId="442200ac-73f6-4b0b-a152-c4cc2a0e231e" providerId="ADAL" clId="{F95A60A1-B91A-4BA4-9387-A223D26FCA22}" dt="2023-01-06T12:34:13.972" v="948"/>
        <pc:sldMkLst>
          <pc:docMk/>
          <pc:sldMk cId="1179632845" sldId="2713"/>
        </pc:sldMkLst>
        <pc:spChg chg="mod">
          <ac:chgData name="Vishal Manatkar" userId="442200ac-73f6-4b0b-a152-c4cc2a0e231e" providerId="ADAL" clId="{F95A60A1-B91A-4BA4-9387-A223D26FCA22}" dt="2023-01-06T10:57:54.138" v="580" actId="20577"/>
          <ac:spMkLst>
            <pc:docMk/>
            <pc:sldMk cId="1179632845" sldId="2713"/>
            <ac:spMk id="6" creationId="{1795395C-B280-4710-8692-083862FCA057}"/>
          </ac:spMkLst>
        </pc:spChg>
        <pc:spChg chg="mod">
          <ac:chgData name="Vishal Manatkar" userId="442200ac-73f6-4b0b-a152-c4cc2a0e231e" providerId="ADAL" clId="{F95A60A1-B91A-4BA4-9387-A223D26FCA22}" dt="2023-01-06T10:58:18.871" v="596"/>
          <ac:spMkLst>
            <pc:docMk/>
            <pc:sldMk cId="1179632845" sldId="2713"/>
            <ac:spMk id="11" creationId="{2A2337F6-0094-472B-BC0C-2033E6D4AC18}"/>
          </ac:spMkLst>
        </pc:spChg>
        <pc:spChg chg="mod">
          <ac:chgData name="Vishal Manatkar" userId="442200ac-73f6-4b0b-a152-c4cc2a0e231e" providerId="ADAL" clId="{F95A60A1-B91A-4BA4-9387-A223D26FCA22}" dt="2023-01-06T10:58:33.554" v="601" actId="14100"/>
          <ac:spMkLst>
            <pc:docMk/>
            <pc:sldMk cId="1179632845" sldId="2713"/>
            <ac:spMk id="12" creationId="{0D8B98EC-55E4-4680-8932-CAC677F10E8E}"/>
          </ac:spMkLst>
        </pc:spChg>
        <pc:spChg chg="mod">
          <ac:chgData name="Vishal Manatkar" userId="442200ac-73f6-4b0b-a152-c4cc2a0e231e" providerId="ADAL" clId="{F95A60A1-B91A-4BA4-9387-A223D26FCA22}" dt="2023-01-06T10:58:21.465" v="597"/>
          <ac:spMkLst>
            <pc:docMk/>
            <pc:sldMk cId="1179632845" sldId="2713"/>
            <ac:spMk id="13" creationId="{4CA08D69-4CC7-41FF-BD2A-1961D127C212}"/>
          </ac:spMkLst>
        </pc:spChg>
        <pc:spChg chg="mod">
          <ac:chgData name="Vishal Manatkar" userId="442200ac-73f6-4b0b-a152-c4cc2a0e231e" providerId="ADAL" clId="{F95A60A1-B91A-4BA4-9387-A223D26FCA22}" dt="2023-01-06T10:58:28.335" v="599"/>
          <ac:spMkLst>
            <pc:docMk/>
            <pc:sldMk cId="1179632845" sldId="2713"/>
            <ac:spMk id="14" creationId="{E325C6BD-A9B7-42B7-8727-FF2566B7E75C}"/>
          </ac:spMkLst>
        </pc:spChg>
        <pc:spChg chg="mod">
          <ac:chgData name="Vishal Manatkar" userId="442200ac-73f6-4b0b-a152-c4cc2a0e231e" providerId="ADAL" clId="{F95A60A1-B91A-4BA4-9387-A223D26FCA22}" dt="2023-01-06T10:58:12.208" v="595" actId="20577"/>
          <ac:spMkLst>
            <pc:docMk/>
            <pc:sldMk cId="1179632845" sldId="2713"/>
            <ac:spMk id="15" creationId="{A33E631D-CF45-481D-AB79-A3D4C4ECF5EF}"/>
          </ac:spMkLst>
        </pc:spChg>
        <pc:spChg chg="mod">
          <ac:chgData name="Vishal Manatkar" userId="442200ac-73f6-4b0b-a152-c4cc2a0e231e" providerId="ADAL" clId="{F95A60A1-B91A-4BA4-9387-A223D26FCA22}" dt="2023-01-06T12:34:13.972" v="948"/>
          <ac:spMkLst>
            <pc:docMk/>
            <pc:sldMk cId="1179632845" sldId="2713"/>
            <ac:spMk id="16" creationId="{FEECE195-7CBA-4AA9-AB92-0E4BEC059950}"/>
          </ac:spMkLst>
        </pc:spChg>
        <pc:spChg chg="mod">
          <ac:chgData name="Vishal Manatkar" userId="442200ac-73f6-4b0b-a152-c4cc2a0e231e" providerId="ADAL" clId="{F95A60A1-B91A-4BA4-9387-A223D26FCA22}" dt="2023-01-06T10:58:24.929" v="598"/>
          <ac:spMkLst>
            <pc:docMk/>
            <pc:sldMk cId="1179632845" sldId="2713"/>
            <ac:spMk id="17" creationId="{F42C0716-4735-45B4-9EB4-99C62007EB7C}"/>
          </ac:spMkLst>
        </pc:spChg>
        <pc:spChg chg="mod">
          <ac:chgData name="Vishal Manatkar" userId="442200ac-73f6-4b0b-a152-c4cc2a0e231e" providerId="ADAL" clId="{F95A60A1-B91A-4BA4-9387-A223D26FCA22}" dt="2023-01-06T10:38:33.034" v="507" actId="403"/>
          <ac:spMkLst>
            <pc:docMk/>
            <pc:sldMk cId="1179632845" sldId="2713"/>
            <ac:spMk id="20" creationId="{0283C926-90B0-41BC-B027-6EE67D0525DE}"/>
          </ac:spMkLst>
        </pc:spChg>
      </pc:sldChg>
      <pc:sldChg chg="modSp add del mod">
        <pc:chgData name="Vishal Manatkar" userId="442200ac-73f6-4b0b-a152-c4cc2a0e231e" providerId="ADAL" clId="{F95A60A1-B91A-4BA4-9387-A223D26FCA22}" dt="2023-01-06T09:30:12.897" v="205" actId="2890"/>
        <pc:sldMkLst>
          <pc:docMk/>
          <pc:sldMk cId="1553501744" sldId="2713"/>
        </pc:sldMkLst>
        <pc:spChg chg="mod">
          <ac:chgData name="Vishal Manatkar" userId="442200ac-73f6-4b0b-a152-c4cc2a0e231e" providerId="ADAL" clId="{F95A60A1-B91A-4BA4-9387-A223D26FCA22}" dt="2023-01-06T09:30:07.597" v="204" actId="13822"/>
          <ac:spMkLst>
            <pc:docMk/>
            <pc:sldMk cId="1553501744" sldId="2713"/>
            <ac:spMk id="41" creationId="{A4EA62BF-CC4E-4F91-B202-96841F11192C}"/>
          </ac:spMkLst>
        </pc:spChg>
        <pc:spChg chg="mod">
          <ac:chgData name="Vishal Manatkar" userId="442200ac-73f6-4b0b-a152-c4cc2a0e231e" providerId="ADAL" clId="{F95A60A1-B91A-4BA4-9387-A223D26FCA22}" dt="2023-01-06T09:30:07.597" v="204" actId="13822"/>
          <ac:spMkLst>
            <pc:docMk/>
            <pc:sldMk cId="1553501744" sldId="2713"/>
            <ac:spMk id="42" creationId="{6FD9185C-0E8C-411B-B2E9-541FD19D7333}"/>
          </ac:spMkLst>
        </pc:spChg>
        <pc:spChg chg="mod">
          <ac:chgData name="Vishal Manatkar" userId="442200ac-73f6-4b0b-a152-c4cc2a0e231e" providerId="ADAL" clId="{F95A60A1-B91A-4BA4-9387-A223D26FCA22}" dt="2023-01-06T09:30:07.597" v="204" actId="13822"/>
          <ac:spMkLst>
            <pc:docMk/>
            <pc:sldMk cId="1553501744" sldId="2713"/>
            <ac:spMk id="43" creationId="{EDCA6284-9DC7-43C0-992C-971C77C00867}"/>
          </ac:spMkLst>
        </pc:spChg>
        <pc:spChg chg="mod">
          <ac:chgData name="Vishal Manatkar" userId="442200ac-73f6-4b0b-a152-c4cc2a0e231e" providerId="ADAL" clId="{F95A60A1-B91A-4BA4-9387-A223D26FCA22}" dt="2023-01-06T09:30:07.597" v="204" actId="13822"/>
          <ac:spMkLst>
            <pc:docMk/>
            <pc:sldMk cId="1553501744" sldId="2713"/>
            <ac:spMk id="44" creationId="{959CB3E9-47AB-49D4-9579-434835E81BA6}"/>
          </ac:spMkLst>
        </pc:spChg>
        <pc:spChg chg="mod">
          <ac:chgData name="Vishal Manatkar" userId="442200ac-73f6-4b0b-a152-c4cc2a0e231e" providerId="ADAL" clId="{F95A60A1-B91A-4BA4-9387-A223D26FCA22}" dt="2023-01-06T09:30:07.597" v="204" actId="13822"/>
          <ac:spMkLst>
            <pc:docMk/>
            <pc:sldMk cId="1553501744" sldId="2713"/>
            <ac:spMk id="45" creationId="{1C55B98E-FFA4-4FB4-8A64-181EF8AA1692}"/>
          </ac:spMkLst>
        </pc:spChg>
        <pc:spChg chg="mod">
          <ac:chgData name="Vishal Manatkar" userId="442200ac-73f6-4b0b-a152-c4cc2a0e231e" providerId="ADAL" clId="{F95A60A1-B91A-4BA4-9387-A223D26FCA22}" dt="2023-01-06T09:30:07.597" v="204" actId="13822"/>
          <ac:spMkLst>
            <pc:docMk/>
            <pc:sldMk cId="1553501744" sldId="2713"/>
            <ac:spMk id="46" creationId="{BC6E1DCF-025A-4CD3-9D96-95D61CA01B10}"/>
          </ac:spMkLst>
        </pc:spChg>
        <pc:spChg chg="mod">
          <ac:chgData name="Vishal Manatkar" userId="442200ac-73f6-4b0b-a152-c4cc2a0e231e" providerId="ADAL" clId="{F95A60A1-B91A-4BA4-9387-A223D26FCA22}" dt="2023-01-06T09:30:07.597" v="204" actId="13822"/>
          <ac:spMkLst>
            <pc:docMk/>
            <pc:sldMk cId="1553501744" sldId="2713"/>
            <ac:spMk id="47" creationId="{2209A493-50F4-4129-84BD-C8CA2E0B1FB0}"/>
          </ac:spMkLst>
        </pc:spChg>
        <pc:spChg chg="mod">
          <ac:chgData name="Vishal Manatkar" userId="442200ac-73f6-4b0b-a152-c4cc2a0e231e" providerId="ADAL" clId="{F95A60A1-B91A-4BA4-9387-A223D26FCA22}" dt="2023-01-06T09:30:07.597" v="204" actId="13822"/>
          <ac:spMkLst>
            <pc:docMk/>
            <pc:sldMk cId="1553501744" sldId="2713"/>
            <ac:spMk id="48" creationId="{1B007300-466D-4F70-AE6E-F29C31DD3F23}"/>
          </ac:spMkLst>
        </pc:spChg>
        <pc:spChg chg="mod">
          <ac:chgData name="Vishal Manatkar" userId="442200ac-73f6-4b0b-a152-c4cc2a0e231e" providerId="ADAL" clId="{F95A60A1-B91A-4BA4-9387-A223D26FCA22}" dt="2023-01-06T09:30:07.597" v="204" actId="13822"/>
          <ac:spMkLst>
            <pc:docMk/>
            <pc:sldMk cId="1553501744" sldId="2713"/>
            <ac:spMk id="49" creationId="{769C076B-A49E-4FDE-AA7C-064E507F77A3}"/>
          </ac:spMkLst>
        </pc:spChg>
        <pc:spChg chg="mod">
          <ac:chgData name="Vishal Manatkar" userId="442200ac-73f6-4b0b-a152-c4cc2a0e231e" providerId="ADAL" clId="{F95A60A1-B91A-4BA4-9387-A223D26FCA22}" dt="2023-01-06T09:30:07.597" v="204" actId="13822"/>
          <ac:spMkLst>
            <pc:docMk/>
            <pc:sldMk cId="1553501744" sldId="2713"/>
            <ac:spMk id="50" creationId="{FFC75A4D-1875-43EE-9869-E63911062114}"/>
          </ac:spMkLst>
        </pc:spChg>
        <pc:spChg chg="mod">
          <ac:chgData name="Vishal Manatkar" userId="442200ac-73f6-4b0b-a152-c4cc2a0e231e" providerId="ADAL" clId="{F95A60A1-B91A-4BA4-9387-A223D26FCA22}" dt="2023-01-06T09:30:07.597" v="204" actId="13822"/>
          <ac:spMkLst>
            <pc:docMk/>
            <pc:sldMk cId="1553501744" sldId="2713"/>
            <ac:spMk id="51" creationId="{42B6214A-F2DB-4524-B05C-DDE565F78CB2}"/>
          </ac:spMkLst>
        </pc:spChg>
        <pc:spChg chg="mod">
          <ac:chgData name="Vishal Manatkar" userId="442200ac-73f6-4b0b-a152-c4cc2a0e231e" providerId="ADAL" clId="{F95A60A1-B91A-4BA4-9387-A223D26FCA22}" dt="2023-01-06T09:30:07.597" v="204" actId="13822"/>
          <ac:spMkLst>
            <pc:docMk/>
            <pc:sldMk cId="1553501744" sldId="2713"/>
            <ac:spMk id="52" creationId="{560CE3D9-0D7F-4598-9344-C0894D02F2C8}"/>
          </ac:spMkLst>
        </pc:spChg>
        <pc:spChg chg="mod">
          <ac:chgData name="Vishal Manatkar" userId="442200ac-73f6-4b0b-a152-c4cc2a0e231e" providerId="ADAL" clId="{F95A60A1-B91A-4BA4-9387-A223D26FCA22}" dt="2023-01-06T09:30:07.597" v="204" actId="13822"/>
          <ac:spMkLst>
            <pc:docMk/>
            <pc:sldMk cId="1553501744" sldId="2713"/>
            <ac:spMk id="75" creationId="{749CAD36-91C6-409F-AC58-07EA210A7CF8}"/>
          </ac:spMkLst>
        </pc:spChg>
        <pc:spChg chg="mod">
          <ac:chgData name="Vishal Manatkar" userId="442200ac-73f6-4b0b-a152-c4cc2a0e231e" providerId="ADAL" clId="{F95A60A1-B91A-4BA4-9387-A223D26FCA22}" dt="2023-01-06T09:30:07.597" v="204" actId="13822"/>
          <ac:spMkLst>
            <pc:docMk/>
            <pc:sldMk cId="1553501744" sldId="2713"/>
            <ac:spMk id="76" creationId="{5BFD79C6-D0FC-4DC5-85C4-796B9B6D7B3B}"/>
          </ac:spMkLst>
        </pc:spChg>
        <pc:spChg chg="mod">
          <ac:chgData name="Vishal Manatkar" userId="442200ac-73f6-4b0b-a152-c4cc2a0e231e" providerId="ADAL" clId="{F95A60A1-B91A-4BA4-9387-A223D26FCA22}" dt="2023-01-06T09:30:07.597" v="204" actId="13822"/>
          <ac:spMkLst>
            <pc:docMk/>
            <pc:sldMk cId="1553501744" sldId="2713"/>
            <ac:spMk id="77" creationId="{8A49B0A6-9187-47C6-A4E6-F01C7548D4DC}"/>
          </ac:spMkLst>
        </pc:spChg>
      </pc:sldChg>
      <pc:sldChg chg="add del">
        <pc:chgData name="Vishal Manatkar" userId="442200ac-73f6-4b0b-a152-c4cc2a0e231e" providerId="ADAL" clId="{F95A60A1-B91A-4BA4-9387-A223D26FCA22}" dt="2023-01-06T10:35:29.492" v="467" actId="2890"/>
        <pc:sldMkLst>
          <pc:docMk/>
          <pc:sldMk cId="2138578193" sldId="2713"/>
        </pc:sldMkLst>
      </pc:sldChg>
      <pc:sldMasterChg chg="delSldLayout modSldLayout">
        <pc:chgData name="Vishal Manatkar" userId="442200ac-73f6-4b0b-a152-c4cc2a0e231e" providerId="ADAL" clId="{F95A60A1-B91A-4BA4-9387-A223D26FCA22}" dt="2023-01-06T12:29:06.434" v="929" actId="14100"/>
        <pc:sldMasterMkLst>
          <pc:docMk/>
          <pc:sldMasterMk cId="3085500737" sldId="2147483648"/>
        </pc:sldMasterMkLst>
        <pc:sldLayoutChg chg="modSp mod">
          <pc:chgData name="Vishal Manatkar" userId="442200ac-73f6-4b0b-a152-c4cc2a0e231e" providerId="ADAL" clId="{F95A60A1-B91A-4BA4-9387-A223D26FCA22}" dt="2023-01-06T12:29:06.434" v="929" actId="14100"/>
          <pc:sldLayoutMkLst>
            <pc:docMk/>
            <pc:sldMasterMk cId="3085500737" sldId="2147483648"/>
            <pc:sldLayoutMk cId="2404281557" sldId="2147483661"/>
          </pc:sldLayoutMkLst>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11" creationId="{ED27A722-1C53-4148-87FF-3884922615A1}"/>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2" creationId="{CC76930C-31C6-457B-8525-9B34C31FBB5F}"/>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3" creationId="{9062A76F-FF75-465E-AE2A-881725681F43}"/>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4" creationId="{1EFB7B7F-D6D8-4640-AA57-6457C2A84863}"/>
            </ac:spMkLst>
          </pc:spChg>
          <pc:spChg chg="mod">
            <ac:chgData name="Vishal Manatkar" userId="442200ac-73f6-4b0b-a152-c4cc2a0e231e" providerId="ADAL" clId="{F95A60A1-B91A-4BA4-9387-A223D26FCA22}" dt="2023-01-06T12:29:02.147" v="928" actId="14100"/>
            <ac:spMkLst>
              <pc:docMk/>
              <pc:sldMasterMk cId="3085500737" sldId="2147483648"/>
              <pc:sldLayoutMk cId="2404281557" sldId="2147483661"/>
              <ac:spMk id="15" creationId="{CE173DC7-55C1-425F-BBB8-6784CBE9135C}"/>
            </ac:spMkLst>
          </pc:spChg>
          <pc:spChg chg="mod">
            <ac:chgData name="Vishal Manatkar" userId="442200ac-73f6-4b0b-a152-c4cc2a0e231e" providerId="ADAL" clId="{F95A60A1-B91A-4BA4-9387-A223D26FCA22}" dt="2023-01-06T12:29:06.434" v="929" actId="14100"/>
            <ac:spMkLst>
              <pc:docMk/>
              <pc:sldMasterMk cId="3085500737" sldId="2147483648"/>
              <pc:sldLayoutMk cId="2404281557" sldId="2147483661"/>
              <ac:spMk id="16" creationId="{BF32258B-6C82-412A-9A5A-899A8381DFD5}"/>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5" creationId="{F81C8FDC-A0E3-4179-9FE7-8519936BE5C2}"/>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6" creationId="{E5C0796E-DDC1-4796-B1BF-EA65E594724D}"/>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7" creationId="{797ACA0F-2A86-45EE-9419-3939E3BF405D}"/>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8" creationId="{0D744313-D515-4655-86AC-2941A54D81B8}"/>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29" creationId="{B20AA64A-86BA-4970-A816-65939E0C1A37}"/>
            </ac:spMkLst>
          </pc:spChg>
          <pc:spChg chg="mod">
            <ac:chgData name="Vishal Manatkar" userId="442200ac-73f6-4b0b-a152-c4cc2a0e231e" providerId="ADAL" clId="{F95A60A1-B91A-4BA4-9387-A223D26FCA22}" dt="2023-01-06T09:06:18.823" v="182" actId="2711"/>
            <ac:spMkLst>
              <pc:docMk/>
              <pc:sldMasterMk cId="3085500737" sldId="2147483648"/>
              <pc:sldLayoutMk cId="2404281557" sldId="2147483661"/>
              <ac:spMk id="30" creationId="{DE5CED9E-57E5-4706-B264-21ADB6BEB7FD}"/>
            </ac:spMkLst>
          </pc:spChg>
          <pc:grpChg chg="mod">
            <ac:chgData name="Vishal Manatkar" userId="442200ac-73f6-4b0b-a152-c4cc2a0e231e" providerId="ADAL" clId="{F95A60A1-B91A-4BA4-9387-A223D26FCA22}" dt="2023-01-06T09:06:18.823" v="182" actId="2711"/>
            <ac:grpSpMkLst>
              <pc:docMk/>
              <pc:sldMasterMk cId="3085500737" sldId="2147483648"/>
              <pc:sldLayoutMk cId="2404281557" sldId="2147483661"/>
              <ac:grpSpMk id="3" creationId="{72B8409E-1520-4A7C-820B-9544EF8DC91F}"/>
            </ac:grpSpMkLst>
          </pc:grpChg>
        </pc:sldLayoutChg>
        <pc:sldLayoutChg chg="modSp">
          <pc:chgData name="Vishal Manatkar" userId="442200ac-73f6-4b0b-a152-c4cc2a0e231e" providerId="ADAL" clId="{F95A60A1-B91A-4BA4-9387-A223D26FCA22}" dt="2023-01-06T12:23:25.835" v="899" actId="207"/>
          <pc:sldLayoutMkLst>
            <pc:docMk/>
            <pc:sldMasterMk cId="3085500737" sldId="2147483648"/>
            <pc:sldLayoutMk cId="182379470" sldId="2147483737"/>
          </pc:sldLayoutMkLst>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7" creationId="{FA500E6B-96F0-4617-87F1-E9EA68F0B225}"/>
            </ac:spMkLst>
          </pc:spChg>
          <pc:spChg chg="mod">
            <ac:chgData name="Vishal Manatkar" userId="442200ac-73f6-4b0b-a152-c4cc2a0e231e" providerId="ADAL" clId="{F95A60A1-B91A-4BA4-9387-A223D26FCA22}" dt="2023-01-06T12:23:25.835" v="899" actId="207"/>
            <ac:spMkLst>
              <pc:docMk/>
              <pc:sldMasterMk cId="3085500737" sldId="2147483648"/>
              <pc:sldLayoutMk cId="182379470" sldId="2147483737"/>
              <ac:spMk id="9" creationId="{65DEABE6-90C7-42C4-AB8D-AE0530AF7860}"/>
            </ac:spMkLst>
          </pc:spChg>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10" creationId="{68412CA3-29AC-4E0E-A248-7F7EEF80DBDE}"/>
            </ac:spMkLst>
          </pc:spChg>
          <pc:spChg chg="mod">
            <ac:chgData name="Vishal Manatkar" userId="442200ac-73f6-4b0b-a152-c4cc2a0e231e" providerId="ADAL" clId="{F95A60A1-B91A-4BA4-9387-A223D26FCA22}" dt="2023-01-06T12:21:24.942" v="885" actId="207"/>
            <ac:spMkLst>
              <pc:docMk/>
              <pc:sldMasterMk cId="3085500737" sldId="2147483648"/>
              <pc:sldLayoutMk cId="182379470" sldId="2147483737"/>
              <ac:spMk id="11" creationId="{FFFD6B77-FB87-4A01-AF89-E7EE9C02B99B}"/>
            </ac:spMkLst>
          </pc:spChg>
        </pc:sldLayoutChg>
        <pc:sldLayoutChg chg="modSp">
          <pc:chgData name="Vishal Manatkar" userId="442200ac-73f6-4b0b-a152-c4cc2a0e231e" providerId="ADAL" clId="{F95A60A1-B91A-4BA4-9387-A223D26FCA22}" dt="2023-01-06T12:21:59.920" v="889" actId="207"/>
          <pc:sldLayoutMkLst>
            <pc:docMk/>
            <pc:sldMasterMk cId="3085500737" sldId="2147483648"/>
            <pc:sldLayoutMk cId="576682449" sldId="2147483740"/>
          </pc:sldLayoutMkLst>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7" creationId="{FA500E6B-96F0-4617-87F1-E9EA68F0B225}"/>
            </ac:spMkLst>
          </pc:spChg>
          <pc:spChg chg="mod">
            <ac:chgData name="Vishal Manatkar" userId="442200ac-73f6-4b0b-a152-c4cc2a0e231e" providerId="ADAL" clId="{F95A60A1-B91A-4BA4-9387-A223D26FCA22}" dt="2023-01-06T10:00:27.960" v="308" actId="2711"/>
            <ac:spMkLst>
              <pc:docMk/>
              <pc:sldMasterMk cId="3085500737" sldId="2147483648"/>
              <pc:sldLayoutMk cId="576682449" sldId="2147483740"/>
              <ac:spMk id="8" creationId="{AE03FB95-3B43-419D-9BBE-C80CA004FA19}"/>
            </ac:spMkLst>
          </pc:spChg>
          <pc:spChg chg="mod">
            <ac:chgData name="Vishal Manatkar" userId="442200ac-73f6-4b0b-a152-c4cc2a0e231e" providerId="ADAL" clId="{F95A60A1-B91A-4BA4-9387-A223D26FCA22}" dt="2023-01-06T11:04:57.473" v="666" actId="403"/>
            <ac:spMkLst>
              <pc:docMk/>
              <pc:sldMasterMk cId="3085500737" sldId="2147483648"/>
              <pc:sldLayoutMk cId="576682449" sldId="2147483740"/>
              <ac:spMk id="9" creationId="{65DEABE6-90C7-42C4-AB8D-AE0530AF7860}"/>
            </ac:spMkLst>
          </pc:spChg>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10" creationId="{68412CA3-29AC-4E0E-A248-7F7EEF80DBDE}"/>
            </ac:spMkLst>
          </pc:spChg>
          <pc:spChg chg="mod">
            <ac:chgData name="Vishal Manatkar" userId="442200ac-73f6-4b0b-a152-c4cc2a0e231e" providerId="ADAL" clId="{F95A60A1-B91A-4BA4-9387-A223D26FCA22}" dt="2023-01-06T12:21:59.920" v="889" actId="207"/>
            <ac:spMkLst>
              <pc:docMk/>
              <pc:sldMasterMk cId="3085500737" sldId="2147483648"/>
              <pc:sldLayoutMk cId="576682449" sldId="2147483740"/>
              <ac:spMk id="11" creationId="{FFFD6B77-FB87-4A01-AF89-E7EE9C02B99B}"/>
            </ac:spMkLst>
          </pc:spChg>
        </pc:sldLayoutChg>
        <pc:sldLayoutChg chg="addSp delSp modSp mod">
          <pc:chgData name="Vishal Manatkar" userId="442200ac-73f6-4b0b-a152-c4cc2a0e231e" providerId="ADAL" clId="{F95A60A1-B91A-4BA4-9387-A223D26FCA22}" dt="2023-01-06T12:28:51.354" v="927" actId="14100"/>
          <pc:sldLayoutMkLst>
            <pc:docMk/>
            <pc:sldMasterMk cId="3085500737" sldId="2147483648"/>
            <pc:sldLayoutMk cId="2870086672" sldId="2147483744"/>
          </pc:sldLayoutMkLst>
          <pc:spChg chg="mod">
            <ac:chgData name="Vishal Manatkar" userId="442200ac-73f6-4b0b-a152-c4cc2a0e231e" providerId="ADAL" clId="{F95A60A1-B91A-4BA4-9387-A223D26FCA22}" dt="2023-01-06T12:28:22.497" v="925" actId="14100"/>
            <ac:spMkLst>
              <pc:docMk/>
              <pc:sldMasterMk cId="3085500737" sldId="2147483648"/>
              <pc:sldLayoutMk cId="2870086672" sldId="2147483744"/>
              <ac:spMk id="12" creationId="{CC76930C-31C6-457B-8525-9B34C31FBB5F}"/>
            </ac:spMkLst>
          </pc:spChg>
          <pc:spChg chg="mod">
            <ac:chgData name="Vishal Manatkar" userId="442200ac-73f6-4b0b-a152-c4cc2a0e231e" providerId="ADAL" clId="{F95A60A1-B91A-4BA4-9387-A223D26FCA22}" dt="2023-01-06T12:28:22.497" v="925" actId="14100"/>
            <ac:spMkLst>
              <pc:docMk/>
              <pc:sldMasterMk cId="3085500737" sldId="2147483648"/>
              <pc:sldLayoutMk cId="2870086672" sldId="2147483744"/>
              <ac:spMk id="13" creationId="{9062A76F-FF75-465E-AE2A-881725681F43}"/>
            </ac:spMkLst>
          </pc:spChg>
          <pc:spChg chg="del mod">
            <ac:chgData name="Vishal Manatkar" userId="442200ac-73f6-4b0b-a152-c4cc2a0e231e" providerId="ADAL" clId="{F95A60A1-B91A-4BA4-9387-A223D26FCA22}" dt="2023-01-06T11:06:06.968" v="696" actId="478"/>
            <ac:spMkLst>
              <pc:docMk/>
              <pc:sldMasterMk cId="3085500737" sldId="2147483648"/>
              <pc:sldLayoutMk cId="2870086672" sldId="2147483744"/>
              <ac:spMk id="14" creationId="{1EFB7B7F-D6D8-4640-AA57-6457C2A84863}"/>
            </ac:spMkLst>
          </pc:spChg>
          <pc:spChg chg="del mod">
            <ac:chgData name="Vishal Manatkar" userId="442200ac-73f6-4b0b-a152-c4cc2a0e231e" providerId="ADAL" clId="{F95A60A1-B91A-4BA4-9387-A223D26FCA22}" dt="2023-01-06T11:06:06.968" v="696" actId="478"/>
            <ac:spMkLst>
              <pc:docMk/>
              <pc:sldMasterMk cId="3085500737" sldId="2147483648"/>
              <pc:sldLayoutMk cId="2870086672" sldId="2147483744"/>
              <ac:spMk id="15" creationId="{CE173DC7-55C1-425F-BBB8-6784CBE9135C}"/>
            </ac:spMkLst>
          </pc:spChg>
          <pc:spChg chg="mod">
            <ac:chgData name="Vishal Manatkar" userId="442200ac-73f6-4b0b-a152-c4cc2a0e231e" providerId="ADAL" clId="{F95A60A1-B91A-4BA4-9387-A223D26FCA22}" dt="2023-01-06T12:28:27.706" v="926" actId="14100"/>
            <ac:spMkLst>
              <pc:docMk/>
              <pc:sldMasterMk cId="3085500737" sldId="2147483648"/>
              <pc:sldLayoutMk cId="2870086672" sldId="2147483744"/>
              <ac:spMk id="16" creationId="{BF32258B-6C82-412A-9A5A-899A8381DFD5}"/>
            </ac:spMkLst>
          </pc:spChg>
          <pc:spChg chg="add mod">
            <ac:chgData name="Vishal Manatkar" userId="442200ac-73f6-4b0b-a152-c4cc2a0e231e" providerId="ADAL" clId="{F95A60A1-B91A-4BA4-9387-A223D26FCA22}" dt="2023-01-06T12:28:51.354" v="927" actId="14100"/>
            <ac:spMkLst>
              <pc:docMk/>
              <pc:sldMasterMk cId="3085500737" sldId="2147483648"/>
              <pc:sldLayoutMk cId="2870086672" sldId="2147483744"/>
              <ac:spMk id="19" creationId="{A46665D3-337E-45A4-8B28-AAE036B82888}"/>
            </ac:spMkLst>
          </pc:spChg>
          <pc:spChg chg="add mod">
            <ac:chgData name="Vishal Manatkar" userId="442200ac-73f6-4b0b-a152-c4cc2a0e231e" providerId="ADAL" clId="{F95A60A1-B91A-4BA4-9387-A223D26FCA22}" dt="2023-01-06T12:28:51.354" v="927" actId="14100"/>
            <ac:spMkLst>
              <pc:docMk/>
              <pc:sldMasterMk cId="3085500737" sldId="2147483648"/>
              <pc:sldLayoutMk cId="2870086672" sldId="2147483744"/>
              <ac:spMk id="20" creationId="{E86E316C-A09A-4D3D-A387-093CEFDCA57B}"/>
            </ac:spMkLst>
          </pc:spChg>
          <pc:picChg chg="mod">
            <ac:chgData name="Vishal Manatkar" userId="442200ac-73f6-4b0b-a152-c4cc2a0e231e" providerId="ADAL" clId="{F95A60A1-B91A-4BA4-9387-A223D26FCA22}" dt="2023-01-06T11:05:35.966" v="674" actId="1076"/>
            <ac:picMkLst>
              <pc:docMk/>
              <pc:sldMasterMk cId="3085500737" sldId="2147483648"/>
              <pc:sldLayoutMk cId="2870086672" sldId="2147483744"/>
              <ac:picMk id="4" creationId="{9C1A7221-DF3E-4061-8B27-501A6C066DAA}"/>
            </ac:picMkLst>
          </pc:picChg>
        </pc:sldLayoutChg>
        <pc:sldLayoutChg chg="addSp modSp del mod">
          <pc:chgData name="Vishal Manatkar" userId="442200ac-73f6-4b0b-a152-c4cc2a0e231e" providerId="ADAL" clId="{F95A60A1-B91A-4BA4-9387-A223D26FCA22}" dt="2023-01-06T12:15:19.958" v="863" actId="2696"/>
          <pc:sldLayoutMkLst>
            <pc:docMk/>
            <pc:sldMasterMk cId="3085500737" sldId="2147483648"/>
            <pc:sldLayoutMk cId="3566351177" sldId="2147483745"/>
          </pc:sldLayoutMkLst>
          <pc:spChg chg="mod ord">
            <ac:chgData name="Vishal Manatkar" userId="442200ac-73f6-4b0b-a152-c4cc2a0e231e" providerId="ADAL" clId="{F95A60A1-B91A-4BA4-9387-A223D26FCA22}" dt="2023-01-06T10:01:48.292" v="327" actId="1076"/>
            <ac:spMkLst>
              <pc:docMk/>
              <pc:sldMasterMk cId="3085500737" sldId="2147483648"/>
              <pc:sldLayoutMk cId="3566351177" sldId="2147483745"/>
              <ac:spMk id="7" creationId="{9087370E-1B34-40F3-98FE-ACB4DD43FACA}"/>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9" creationId="{3C06C73C-4E95-4C3F-811B-7496B2EA804C}"/>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0" creationId="{0CF78765-71A5-4004-84E0-7372BB025D7B}"/>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1" creationId="{DA3A778A-B16F-44FD-84F3-AB3181C2F9DA}"/>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2" creationId="{03878433-ABD8-4110-AA0F-C21DDE7E9845}"/>
            </ac:spMkLst>
          </pc:spChg>
          <pc:spChg chg="mod">
            <ac:chgData name="Vishal Manatkar" userId="442200ac-73f6-4b0b-a152-c4cc2a0e231e" providerId="ADAL" clId="{F95A60A1-B91A-4BA4-9387-A223D26FCA22}" dt="2023-01-06T10:02:05.361" v="330"/>
            <ac:spMkLst>
              <pc:docMk/>
              <pc:sldMasterMk cId="3085500737" sldId="2147483648"/>
              <pc:sldLayoutMk cId="3566351177" sldId="2147483745"/>
              <ac:spMk id="13" creationId="{DB1B4AC7-D01D-4A60-91B9-CFADEE14ED9F}"/>
            </ac:spMkLst>
          </pc:spChg>
          <pc:spChg chg="mod">
            <ac:chgData name="Vishal Manatkar" userId="442200ac-73f6-4b0b-a152-c4cc2a0e231e" providerId="ADAL" clId="{F95A60A1-B91A-4BA4-9387-A223D26FCA22}" dt="2023-01-06T10:01:46.026" v="325" actId="1076"/>
            <ac:spMkLst>
              <pc:docMk/>
              <pc:sldMasterMk cId="3085500737" sldId="2147483648"/>
              <pc:sldLayoutMk cId="3566351177" sldId="2147483745"/>
              <ac:spMk id="18" creationId="{324476F1-F9D2-40AF-810B-481D449209C0}"/>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19" creationId="{5E4FDA20-933C-481E-BB7B-27DDB8FE4E41}"/>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20" creationId="{38032C50-6ECC-4943-AB9F-0EE003C235FE}"/>
            </ac:spMkLst>
          </pc:spChg>
          <pc:spChg chg="mod">
            <ac:chgData name="Vishal Manatkar" userId="442200ac-73f6-4b0b-a152-c4cc2a0e231e" providerId="ADAL" clId="{F95A60A1-B91A-4BA4-9387-A223D26FCA22}" dt="2023-01-06T11:10:18.185" v="724" actId="2710"/>
            <ac:spMkLst>
              <pc:docMk/>
              <pc:sldMasterMk cId="3085500737" sldId="2147483648"/>
              <pc:sldLayoutMk cId="3566351177" sldId="2147483745"/>
              <ac:spMk id="21" creationId="{944B14B1-4DE5-475D-B636-A0336DA89919}"/>
            </ac:spMkLst>
          </pc:spChg>
          <pc:grpChg chg="add mod">
            <ac:chgData name="Vishal Manatkar" userId="442200ac-73f6-4b0b-a152-c4cc2a0e231e" providerId="ADAL" clId="{F95A60A1-B91A-4BA4-9387-A223D26FCA22}" dt="2023-01-06T10:02:05.361" v="330"/>
            <ac:grpSpMkLst>
              <pc:docMk/>
              <pc:sldMasterMk cId="3085500737" sldId="2147483648"/>
              <pc:sldLayoutMk cId="3566351177" sldId="2147483745"/>
              <ac:grpSpMk id="8" creationId="{D42E142D-893C-4E42-9ADD-9E83B27F8684}"/>
            </ac:grpSpMkLst>
          </pc:grpChg>
        </pc:sldLayoutChg>
        <pc:sldLayoutChg chg="addSp delSp modSp mod">
          <pc:chgData name="Vishal Manatkar" userId="442200ac-73f6-4b0b-a152-c4cc2a0e231e" providerId="ADAL" clId="{F95A60A1-B91A-4BA4-9387-A223D26FCA22}" dt="2023-01-06T12:23:04.334" v="896" actId="207"/>
          <pc:sldLayoutMkLst>
            <pc:docMk/>
            <pc:sldMasterMk cId="3085500737" sldId="2147483648"/>
            <pc:sldLayoutMk cId="4283170684" sldId="2147483746"/>
          </pc:sldLayoutMkLst>
          <pc:spChg chg="mod">
            <ac:chgData name="Vishal Manatkar" userId="442200ac-73f6-4b0b-a152-c4cc2a0e231e" providerId="ADAL" clId="{F95A60A1-B91A-4BA4-9387-A223D26FCA22}" dt="2023-01-06T10:02:03.318" v="329" actId="1076"/>
            <ac:spMkLst>
              <pc:docMk/>
              <pc:sldMasterMk cId="3085500737" sldId="2147483648"/>
              <pc:sldLayoutMk cId="4283170684" sldId="2147483746"/>
              <ac:spMk id="7" creationId="{9087370E-1B34-40F3-98FE-ACB4DD43FACA}"/>
            </ac:spMkLst>
          </pc:spChg>
          <pc:spChg chg="del mod">
            <ac:chgData name="Vishal Manatkar" userId="442200ac-73f6-4b0b-a152-c4cc2a0e231e" providerId="ADAL" clId="{F95A60A1-B91A-4BA4-9387-A223D26FCA22}" dt="2023-01-06T11:07:33.754" v="708" actId="478"/>
            <ac:spMkLst>
              <pc:docMk/>
              <pc:sldMasterMk cId="3085500737" sldId="2147483648"/>
              <pc:sldLayoutMk cId="4283170684" sldId="2147483746"/>
              <ac:spMk id="18" creationId="{DC5231D1-0917-4527-84CA-451BEAA0DA45}"/>
            </ac:spMkLst>
          </pc:spChg>
          <pc:spChg chg="mod">
            <ac:chgData name="Vishal Manatkar" userId="442200ac-73f6-4b0b-a152-c4cc2a0e231e" providerId="ADAL" clId="{F95A60A1-B91A-4BA4-9387-A223D26FCA22}" dt="2023-01-06T11:10:21.878" v="725" actId="2710"/>
            <ac:spMkLst>
              <pc:docMk/>
              <pc:sldMasterMk cId="3085500737" sldId="2147483648"/>
              <pc:sldLayoutMk cId="4283170684" sldId="2147483746"/>
              <ac:spMk id="19" creationId="{448DA486-AA4E-4480-93E6-8BB4FCF156CC}"/>
            </ac:spMkLst>
          </pc:spChg>
          <pc:spChg chg="mod">
            <ac:chgData name="Vishal Manatkar" userId="442200ac-73f6-4b0b-a152-c4cc2a0e231e" providerId="ADAL" clId="{F95A60A1-B91A-4BA4-9387-A223D26FCA22}" dt="2023-01-06T12:23:04.334" v="896" actId="207"/>
            <ac:spMkLst>
              <pc:docMk/>
              <pc:sldMasterMk cId="3085500737" sldId="2147483648"/>
              <pc:sldLayoutMk cId="4283170684" sldId="2147483746"/>
              <ac:spMk id="20" creationId="{BE605BAE-0E1F-4D13-A1F7-51B68A4876EE}"/>
            </ac:spMkLst>
          </pc:spChg>
          <pc:spChg chg="add mod">
            <ac:chgData name="Vishal Manatkar" userId="442200ac-73f6-4b0b-a152-c4cc2a0e231e" providerId="ADAL" clId="{F95A60A1-B91A-4BA4-9387-A223D26FCA22}" dt="2023-01-06T12:14:55.474" v="862" actId="14100"/>
            <ac:spMkLst>
              <pc:docMk/>
              <pc:sldMasterMk cId="3085500737" sldId="2147483648"/>
              <pc:sldLayoutMk cId="4283170684" sldId="2147483746"/>
              <ac:spMk id="22" creationId="{EC5CFBCB-7B80-40BE-947D-42D0F0003010}"/>
            </ac:spMkLst>
          </pc:spChg>
        </pc:sldLayoutChg>
      </pc:sldMasterChg>
      <pc:sldMasterChg chg="modSldLayout">
        <pc:chgData name="Vishal Manatkar" userId="442200ac-73f6-4b0b-a152-c4cc2a0e231e" providerId="ADAL" clId="{F95A60A1-B91A-4BA4-9387-A223D26FCA22}" dt="2023-01-06T12:22:57.875" v="895" actId="207"/>
        <pc:sldMasterMkLst>
          <pc:docMk/>
          <pc:sldMasterMk cId="1247363117" sldId="2147483666"/>
        </pc:sldMasterMkLst>
        <pc:sldLayoutChg chg="addSp delSp modSp mod">
          <pc:chgData name="Vishal Manatkar" userId="442200ac-73f6-4b0b-a152-c4cc2a0e231e" providerId="ADAL" clId="{F95A60A1-B91A-4BA4-9387-A223D26FCA22}" dt="2023-01-06T11:04:41.916" v="665" actId="2710"/>
          <pc:sldLayoutMkLst>
            <pc:docMk/>
            <pc:sldMasterMk cId="1247363117" sldId="2147483666"/>
            <pc:sldLayoutMk cId="1553706627" sldId="2147483662"/>
          </pc:sldLayoutMkLst>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7" creationId="{59176D03-5BDE-4D2E-8689-93D188C0800A}"/>
            </ac:spMkLst>
          </pc:spChg>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8" creationId="{2C01AFC5-93D6-43CD-AC02-022D76F11AD4}"/>
            </ac:spMkLst>
          </pc:spChg>
          <pc:spChg chg="add mod">
            <ac:chgData name="Vishal Manatkar" userId="442200ac-73f6-4b0b-a152-c4cc2a0e231e" providerId="ADAL" clId="{F95A60A1-B91A-4BA4-9387-A223D26FCA22}" dt="2023-01-06T09:57:44.097" v="293"/>
            <ac:spMkLst>
              <pc:docMk/>
              <pc:sldMasterMk cId="1247363117" sldId="2147483666"/>
              <pc:sldLayoutMk cId="1553706627" sldId="2147483662"/>
              <ac:spMk id="9" creationId="{BA14B704-1BDA-4660-A088-A049AADB6A48}"/>
            </ac:spMkLst>
          </pc:spChg>
          <pc:spChg chg="add mod">
            <ac:chgData name="Vishal Manatkar" userId="442200ac-73f6-4b0b-a152-c4cc2a0e231e" providerId="ADAL" clId="{F95A60A1-B91A-4BA4-9387-A223D26FCA22}" dt="2023-01-06T11:04:41.916" v="665" actId="2710"/>
            <ac:spMkLst>
              <pc:docMk/>
              <pc:sldMasterMk cId="1247363117" sldId="2147483666"/>
              <pc:sldLayoutMk cId="1553706627" sldId="2147483662"/>
              <ac:spMk id="10" creationId="{BD89ECDD-A92C-4281-8953-1BBFDEDFB865}"/>
            </ac:spMkLst>
          </pc:spChg>
          <pc:spChg chg="add mod">
            <ac:chgData name="Vishal Manatkar" userId="442200ac-73f6-4b0b-a152-c4cc2a0e231e" providerId="ADAL" clId="{F95A60A1-B91A-4BA4-9387-A223D26FCA22}" dt="2023-01-06T09:57:44.097" v="293"/>
            <ac:spMkLst>
              <pc:docMk/>
              <pc:sldMasterMk cId="1247363117" sldId="2147483666"/>
              <pc:sldLayoutMk cId="1553706627" sldId="2147483662"/>
              <ac:spMk id="11" creationId="{CBBFCC9C-F39E-409B-9C04-5C08F3064498}"/>
            </ac:spMkLst>
          </pc:spChg>
          <pc:spChg chg="del">
            <ac:chgData name="Vishal Manatkar" userId="442200ac-73f6-4b0b-a152-c4cc2a0e231e" providerId="ADAL" clId="{F95A60A1-B91A-4BA4-9387-A223D26FCA22}" dt="2023-01-06T09:57:43.545" v="292" actId="478"/>
            <ac:spMkLst>
              <pc:docMk/>
              <pc:sldMasterMk cId="1247363117" sldId="2147483666"/>
              <pc:sldLayoutMk cId="1553706627" sldId="2147483662"/>
              <ac:spMk id="20" creationId="{FDAA287D-C63A-4B0F-84C5-35B49B0FA06B}"/>
            </ac:spMkLst>
          </pc:spChg>
        </pc:sldLayoutChg>
        <pc:sldLayoutChg chg="addSp delSp modSp mod">
          <pc:chgData name="Vishal Manatkar" userId="442200ac-73f6-4b0b-a152-c4cc2a0e231e" providerId="ADAL" clId="{F95A60A1-B91A-4BA4-9387-A223D26FCA22}" dt="2023-01-06T11:04:34.068" v="663" actId="2710"/>
          <pc:sldLayoutMkLst>
            <pc:docMk/>
            <pc:sldMasterMk cId="1247363117" sldId="2147483666"/>
            <pc:sldLayoutMk cId="454497946" sldId="2147483663"/>
          </pc:sldLayoutMkLst>
          <pc:spChg chg="add mod">
            <ac:chgData name="Vishal Manatkar" userId="442200ac-73f6-4b0b-a152-c4cc2a0e231e" providerId="ADAL" clId="{F95A60A1-B91A-4BA4-9387-A223D26FCA22}" dt="2023-01-06T09:55:26.541" v="277"/>
            <ac:spMkLst>
              <pc:docMk/>
              <pc:sldMasterMk cId="1247363117" sldId="2147483666"/>
              <pc:sldLayoutMk cId="454497946" sldId="2147483663"/>
              <ac:spMk id="5" creationId="{E396C756-353F-4BEF-BDD4-3275C8853F2E}"/>
            </ac:spMkLst>
          </pc:spChg>
          <pc:spChg chg="add mod">
            <ac:chgData name="Vishal Manatkar" userId="442200ac-73f6-4b0b-a152-c4cc2a0e231e" providerId="ADAL" clId="{F95A60A1-B91A-4BA4-9387-A223D26FCA22}" dt="2023-01-06T11:04:34.068" v="663" actId="2710"/>
            <ac:spMkLst>
              <pc:docMk/>
              <pc:sldMasterMk cId="1247363117" sldId="2147483666"/>
              <pc:sldLayoutMk cId="454497946" sldId="2147483663"/>
              <ac:spMk id="6" creationId="{3C9A86E9-281A-4226-9342-B0939B04A996}"/>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7" creationId="{59176D03-5BDE-4D2E-8689-93D188C0800A}"/>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8" creationId="{2C01AFC5-93D6-43CD-AC02-022D76F11AD4}"/>
            </ac:spMkLst>
          </pc:spChg>
          <pc:spChg chg="add mod">
            <ac:chgData name="Vishal Manatkar" userId="442200ac-73f6-4b0b-a152-c4cc2a0e231e" providerId="ADAL" clId="{F95A60A1-B91A-4BA4-9387-A223D26FCA22}" dt="2023-01-06T09:55:26.541" v="277"/>
            <ac:spMkLst>
              <pc:docMk/>
              <pc:sldMasterMk cId="1247363117" sldId="2147483666"/>
              <pc:sldLayoutMk cId="454497946" sldId="2147483663"/>
              <ac:spMk id="9" creationId="{6159CAA9-6B38-40CF-B0C8-B61DC92702FF}"/>
            </ac:spMkLst>
          </pc:spChg>
          <pc:spChg chg="del">
            <ac:chgData name="Vishal Manatkar" userId="442200ac-73f6-4b0b-a152-c4cc2a0e231e" providerId="ADAL" clId="{F95A60A1-B91A-4BA4-9387-A223D26FCA22}" dt="2023-01-06T09:55:25.749" v="276" actId="478"/>
            <ac:spMkLst>
              <pc:docMk/>
              <pc:sldMasterMk cId="1247363117" sldId="2147483666"/>
              <pc:sldLayoutMk cId="454497946" sldId="2147483663"/>
              <ac:spMk id="20" creationId="{FDAA287D-C63A-4B0F-84C5-35B49B0FA06B}"/>
            </ac:spMkLst>
          </pc:spChg>
        </pc:sldLayoutChg>
        <pc:sldLayoutChg chg="addSp delSp modSp mod">
          <pc:chgData name="Vishal Manatkar" userId="442200ac-73f6-4b0b-a152-c4cc2a0e231e" providerId="ADAL" clId="{F95A60A1-B91A-4BA4-9387-A223D26FCA22}" dt="2023-01-06T11:04:26.925" v="661" actId="2710"/>
          <pc:sldLayoutMkLst>
            <pc:docMk/>
            <pc:sldMasterMk cId="1247363117" sldId="2147483666"/>
            <pc:sldLayoutMk cId="308812231" sldId="2147483664"/>
          </pc:sldLayoutMkLst>
          <pc:spChg chg="add mod">
            <ac:chgData name="Vishal Manatkar" userId="442200ac-73f6-4b0b-a152-c4cc2a0e231e" providerId="ADAL" clId="{F95A60A1-B91A-4BA4-9387-A223D26FCA22}" dt="2023-01-06T09:55:18.028" v="275"/>
            <ac:spMkLst>
              <pc:docMk/>
              <pc:sldMasterMk cId="1247363117" sldId="2147483666"/>
              <pc:sldLayoutMk cId="308812231" sldId="2147483664"/>
              <ac:spMk id="5" creationId="{87EF6B18-D1A7-46A0-A172-9FF5B7063339}"/>
            </ac:spMkLst>
          </pc:spChg>
          <pc:spChg chg="add mod">
            <ac:chgData name="Vishal Manatkar" userId="442200ac-73f6-4b0b-a152-c4cc2a0e231e" providerId="ADAL" clId="{F95A60A1-B91A-4BA4-9387-A223D26FCA22}" dt="2023-01-06T11:04:26.925" v="661" actId="2710"/>
            <ac:spMkLst>
              <pc:docMk/>
              <pc:sldMasterMk cId="1247363117" sldId="2147483666"/>
              <pc:sldLayoutMk cId="308812231" sldId="2147483664"/>
              <ac:spMk id="6" creationId="{F9EADF70-3A28-44E1-8231-CA5E5FA5317B}"/>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7" creationId="{59176D03-5BDE-4D2E-8689-93D188C0800A}"/>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8" creationId="{2C01AFC5-93D6-43CD-AC02-022D76F11AD4}"/>
            </ac:spMkLst>
          </pc:spChg>
          <pc:spChg chg="add mod">
            <ac:chgData name="Vishal Manatkar" userId="442200ac-73f6-4b0b-a152-c4cc2a0e231e" providerId="ADAL" clId="{F95A60A1-B91A-4BA4-9387-A223D26FCA22}" dt="2023-01-06T09:55:18.028" v="275"/>
            <ac:spMkLst>
              <pc:docMk/>
              <pc:sldMasterMk cId="1247363117" sldId="2147483666"/>
              <pc:sldLayoutMk cId="308812231" sldId="2147483664"/>
              <ac:spMk id="9" creationId="{857BF570-B9C1-4F23-9C9A-CE7C0A42BF8C}"/>
            </ac:spMkLst>
          </pc:spChg>
          <pc:spChg chg="del">
            <ac:chgData name="Vishal Manatkar" userId="442200ac-73f6-4b0b-a152-c4cc2a0e231e" providerId="ADAL" clId="{F95A60A1-B91A-4BA4-9387-A223D26FCA22}" dt="2023-01-06T09:55:17.006" v="274" actId="478"/>
            <ac:spMkLst>
              <pc:docMk/>
              <pc:sldMasterMk cId="1247363117" sldId="2147483666"/>
              <pc:sldLayoutMk cId="308812231" sldId="2147483664"/>
              <ac:spMk id="20" creationId="{FDAA287D-C63A-4B0F-84C5-35B49B0FA06B}"/>
            </ac:spMkLst>
          </pc:spChg>
        </pc:sldLayoutChg>
        <pc:sldLayoutChg chg="modSp">
          <pc:chgData name="Vishal Manatkar" userId="442200ac-73f6-4b0b-a152-c4cc2a0e231e" providerId="ADAL" clId="{F95A60A1-B91A-4BA4-9387-A223D26FCA22}" dt="2023-01-06T11:04:30.626" v="662" actId="2710"/>
          <pc:sldLayoutMkLst>
            <pc:docMk/>
            <pc:sldMasterMk cId="1247363117" sldId="2147483666"/>
            <pc:sldLayoutMk cId="799579706" sldId="2147483665"/>
          </pc:sldLayoutMkLst>
          <pc:spChg chg="mod">
            <ac:chgData name="Vishal Manatkar" userId="442200ac-73f6-4b0b-a152-c4cc2a0e231e" providerId="ADAL" clId="{F95A60A1-B91A-4BA4-9387-A223D26FCA22}" dt="2023-01-06T09:54:43.757" v="269" actId="403"/>
            <ac:spMkLst>
              <pc:docMk/>
              <pc:sldMasterMk cId="1247363117" sldId="2147483666"/>
              <pc:sldLayoutMk cId="799579706" sldId="2147483665"/>
              <ac:spMk id="7" creationId="{59176D03-5BDE-4D2E-8689-93D188C0800A}"/>
            </ac:spMkLst>
          </pc:spChg>
          <pc:spChg chg="mod">
            <ac:chgData name="Vishal Manatkar" userId="442200ac-73f6-4b0b-a152-c4cc2a0e231e" providerId="ADAL" clId="{F95A60A1-B91A-4BA4-9387-A223D26FCA22}" dt="2023-01-06T11:04:30.626" v="662" actId="2710"/>
            <ac:spMkLst>
              <pc:docMk/>
              <pc:sldMasterMk cId="1247363117" sldId="2147483666"/>
              <pc:sldLayoutMk cId="799579706" sldId="2147483665"/>
              <ac:spMk id="8" creationId="{2C01AFC5-93D6-43CD-AC02-022D76F11AD4}"/>
            </ac:spMkLst>
          </pc:spChg>
          <pc:spChg chg="mod">
            <ac:chgData name="Vishal Manatkar" userId="442200ac-73f6-4b0b-a152-c4cc2a0e231e" providerId="ADAL" clId="{F95A60A1-B91A-4BA4-9387-A223D26FCA22}" dt="2023-01-06T09:57:29.206" v="291" actId="207"/>
            <ac:spMkLst>
              <pc:docMk/>
              <pc:sldMasterMk cId="1247363117" sldId="2147483666"/>
              <pc:sldLayoutMk cId="799579706" sldId="2147483665"/>
              <ac:spMk id="20" creationId="{FDAA287D-C63A-4B0F-84C5-35B49B0FA06B}"/>
            </ac:spMkLst>
          </pc:spChg>
        </pc:sldLayoutChg>
        <pc:sldLayoutChg chg="addSp delSp modSp mod">
          <pc:chgData name="Vishal Manatkar" userId="442200ac-73f6-4b0b-a152-c4cc2a0e231e" providerId="ADAL" clId="{F95A60A1-B91A-4BA4-9387-A223D26FCA22}" dt="2023-01-06T12:22:57.875" v="895" actId="207"/>
          <pc:sldLayoutMkLst>
            <pc:docMk/>
            <pc:sldMasterMk cId="1247363117" sldId="2147483666"/>
            <pc:sldLayoutMk cId="3717617977" sldId="2147483741"/>
          </pc:sldLayoutMkLst>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6" creationId="{666BBCB8-2767-49B8-A31F-D8EAB032CD6A}"/>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7" creationId="{59176D03-5BDE-4D2E-8689-93D188C0800A}"/>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8" creationId="{2C01AFC5-93D6-43CD-AC02-022D76F11AD4}"/>
            </ac:spMkLst>
          </pc:spChg>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9" creationId="{E0DC5D90-47F7-421D-8D97-A87D3B6FA2FB}"/>
            </ac:spMkLst>
          </pc:spChg>
          <pc:spChg chg="add del mod">
            <ac:chgData name="Vishal Manatkar" userId="442200ac-73f6-4b0b-a152-c4cc2a0e231e" providerId="ADAL" clId="{F95A60A1-B91A-4BA4-9387-A223D26FCA22}" dt="2023-01-06T09:55:39.612" v="280"/>
            <ac:spMkLst>
              <pc:docMk/>
              <pc:sldMasterMk cId="1247363117" sldId="2147483666"/>
              <pc:sldLayoutMk cId="3717617977" sldId="2147483741"/>
              <ac:spMk id="11" creationId="{F8CB14AE-0649-4094-A70C-0B456E651F3F}"/>
            </ac:spMkLst>
          </pc:spChg>
          <pc:spChg chg="add mod">
            <ac:chgData name="Vishal Manatkar" userId="442200ac-73f6-4b0b-a152-c4cc2a0e231e" providerId="ADAL" clId="{F95A60A1-B91A-4BA4-9387-A223D26FCA22}" dt="2023-01-06T09:56:46.657" v="284" actId="207"/>
            <ac:spMkLst>
              <pc:docMk/>
              <pc:sldMasterMk cId="1247363117" sldId="2147483666"/>
              <pc:sldLayoutMk cId="3717617977" sldId="2147483741"/>
              <ac:spMk id="12" creationId="{ADC0778E-7571-433F-9CC2-70FEBBD4632F}"/>
            </ac:spMkLst>
          </pc:spChg>
          <pc:spChg chg="add mod">
            <ac:chgData name="Vishal Manatkar" userId="442200ac-73f6-4b0b-a152-c4cc2a0e231e" providerId="ADAL" clId="{F95A60A1-B91A-4BA4-9387-A223D26FCA22}" dt="2023-01-06T12:22:57.875" v="895" actId="207"/>
            <ac:spMkLst>
              <pc:docMk/>
              <pc:sldMasterMk cId="1247363117" sldId="2147483666"/>
              <pc:sldLayoutMk cId="3717617977" sldId="2147483741"/>
              <ac:spMk id="13" creationId="{7971D5B8-8730-474B-A7C0-FCAFD08B6DD3}"/>
            </ac:spMkLst>
          </pc:spChg>
          <pc:spChg chg="add mod">
            <ac:chgData name="Vishal Manatkar" userId="442200ac-73f6-4b0b-a152-c4cc2a0e231e" providerId="ADAL" clId="{F95A60A1-B91A-4BA4-9387-A223D26FCA22}" dt="2023-01-06T09:57:10.197" v="289" actId="207"/>
            <ac:spMkLst>
              <pc:docMk/>
              <pc:sldMasterMk cId="1247363117" sldId="2147483666"/>
              <pc:sldLayoutMk cId="3717617977" sldId="2147483741"/>
              <ac:spMk id="14" creationId="{B99992CE-38B4-473F-B38A-11777BB7D4E1}"/>
            </ac:spMkLst>
          </pc:spChg>
          <pc:spChg chg="add del">
            <ac:chgData name="Vishal Manatkar" userId="442200ac-73f6-4b0b-a152-c4cc2a0e231e" providerId="ADAL" clId="{F95A60A1-B91A-4BA4-9387-A223D26FCA22}" dt="2023-01-06T09:56:32.786" v="282" actId="478"/>
            <ac:spMkLst>
              <pc:docMk/>
              <pc:sldMasterMk cId="1247363117" sldId="2147483666"/>
              <pc:sldLayoutMk cId="3717617977" sldId="2147483741"/>
              <ac:spMk id="20" creationId="{FDAA287D-C63A-4B0F-84C5-35B49B0FA06B}"/>
            </ac:spMkLst>
          </pc:spChg>
        </pc:sldLayoutChg>
      </pc:sldMasterChg>
      <pc:sldMasterChg chg="modSldLayout">
        <pc:chgData name="Vishal Manatkar" userId="442200ac-73f6-4b0b-a152-c4cc2a0e231e" providerId="ADAL" clId="{F95A60A1-B91A-4BA4-9387-A223D26FCA22}" dt="2023-01-06T12:22:49.182" v="894" actId="207"/>
        <pc:sldMasterMkLst>
          <pc:docMk/>
          <pc:sldMasterMk cId="1484784220" sldId="2147483667"/>
        </pc:sldMasterMkLst>
        <pc:sldLayoutChg chg="modSp">
          <pc:chgData name="Vishal Manatkar" userId="442200ac-73f6-4b0b-a152-c4cc2a0e231e" providerId="ADAL" clId="{F95A60A1-B91A-4BA4-9387-A223D26FCA22}" dt="2023-01-06T12:22:49.182" v="894" actId="207"/>
          <pc:sldLayoutMkLst>
            <pc:docMk/>
            <pc:sldMasterMk cId="1484784220" sldId="2147483667"/>
            <pc:sldLayoutMk cId="3709201970" sldId="2147483668"/>
          </pc:sldLayoutMkLst>
          <pc:spChg chg="mod">
            <ac:chgData name="Vishal Manatkar" userId="442200ac-73f6-4b0b-a152-c4cc2a0e231e" providerId="ADAL" clId="{F95A60A1-B91A-4BA4-9387-A223D26FCA22}" dt="2023-01-06T11:08:18.617" v="711" actId="403"/>
            <ac:spMkLst>
              <pc:docMk/>
              <pc:sldMasterMk cId="1484784220" sldId="2147483667"/>
              <pc:sldLayoutMk cId="3709201970" sldId="2147483668"/>
              <ac:spMk id="7" creationId="{7FC31AC5-6A92-4C83-B471-91B9F3A61B8C}"/>
            </ac:spMkLst>
          </pc:spChg>
          <pc:spChg chg="mod">
            <ac:chgData name="Vishal Manatkar" userId="442200ac-73f6-4b0b-a152-c4cc2a0e231e" providerId="ADAL" clId="{F95A60A1-B91A-4BA4-9387-A223D26FCA22}" dt="2023-01-06T12:22:49.182" v="894" actId="207"/>
            <ac:spMkLst>
              <pc:docMk/>
              <pc:sldMasterMk cId="1484784220" sldId="2147483667"/>
              <pc:sldLayoutMk cId="3709201970" sldId="2147483668"/>
              <ac:spMk id="8" creationId="{95F250DC-CD81-4144-85BE-E3A466830BF4}"/>
            </ac:spMkLst>
          </pc:spChg>
        </pc:sldLayoutChg>
      </pc:sldMasterChg>
      <pc:sldMasterChg chg="modSldLayout">
        <pc:chgData name="Vishal Manatkar" userId="442200ac-73f6-4b0b-a152-c4cc2a0e231e" providerId="ADAL" clId="{F95A60A1-B91A-4BA4-9387-A223D26FCA22}" dt="2023-01-06T12:26:18.915" v="917" actId="404"/>
        <pc:sldMasterMkLst>
          <pc:docMk/>
          <pc:sldMasterMk cId="2454121399" sldId="2147483682"/>
        </pc:sldMasterMkLst>
        <pc:sldLayoutChg chg="modSp">
          <pc:chgData name="Vishal Manatkar" userId="442200ac-73f6-4b0b-a152-c4cc2a0e231e" providerId="ADAL" clId="{F95A60A1-B91A-4BA4-9387-A223D26FCA22}" dt="2023-01-06T12:24:45.665" v="901" actId="404"/>
          <pc:sldLayoutMkLst>
            <pc:docMk/>
            <pc:sldMasterMk cId="2454121399" sldId="2147483682"/>
            <pc:sldLayoutMk cId="1314633183" sldId="2147483683"/>
          </pc:sldLayoutMkLst>
          <pc:spChg chg="mod">
            <ac:chgData name="Vishal Manatkar" userId="442200ac-73f6-4b0b-a152-c4cc2a0e231e" providerId="ADAL" clId="{F95A60A1-B91A-4BA4-9387-A223D26FCA22}" dt="2023-01-06T09:53:51.849" v="262" actId="403"/>
            <ac:spMkLst>
              <pc:docMk/>
              <pc:sldMasterMk cId="2454121399" sldId="2147483682"/>
              <pc:sldLayoutMk cId="1314633183" sldId="2147483683"/>
              <ac:spMk id="14" creationId="{F0541745-E27C-4A05-BEDA-8C5EBBBCF5F1}"/>
            </ac:spMkLst>
          </pc:spChg>
          <pc:spChg chg="mod">
            <ac:chgData name="Vishal Manatkar" userId="442200ac-73f6-4b0b-a152-c4cc2a0e231e" providerId="ADAL" clId="{F95A60A1-B91A-4BA4-9387-A223D26FCA22}" dt="2023-01-06T11:08:39.765" v="715" actId="2710"/>
            <ac:spMkLst>
              <pc:docMk/>
              <pc:sldMasterMk cId="2454121399" sldId="2147483682"/>
              <pc:sldLayoutMk cId="1314633183" sldId="2147483683"/>
              <ac:spMk id="15" creationId="{6D1B6267-BC61-4C9A-B33D-5EF24749E91A}"/>
            </ac:spMkLst>
          </pc:spChg>
          <pc:spChg chg="mod">
            <ac:chgData name="Vishal Manatkar" userId="442200ac-73f6-4b0b-a152-c4cc2a0e231e" providerId="ADAL" clId="{F95A60A1-B91A-4BA4-9387-A223D26FCA22}" dt="2023-01-06T12:24:45.665" v="901" actId="404"/>
            <ac:spMkLst>
              <pc:docMk/>
              <pc:sldMasterMk cId="2454121399" sldId="2147483682"/>
              <pc:sldLayoutMk cId="1314633183" sldId="2147483683"/>
              <ac:spMk id="16" creationId="{51DD9BFE-1D67-4554-B12F-407B9D69C925}"/>
            </ac:spMkLst>
          </pc:spChg>
        </pc:sldLayoutChg>
        <pc:sldLayoutChg chg="modSp mod">
          <pc:chgData name="Vishal Manatkar" userId="442200ac-73f6-4b0b-a152-c4cc2a0e231e" providerId="ADAL" clId="{F95A60A1-B91A-4BA4-9387-A223D26FCA22}" dt="2023-01-06T12:25:51.176" v="913" actId="14100"/>
          <pc:sldLayoutMkLst>
            <pc:docMk/>
            <pc:sldMasterMk cId="2454121399" sldId="2147483682"/>
            <pc:sldLayoutMk cId="799830601" sldId="2147483694"/>
          </pc:sldLayoutMkLst>
          <pc:spChg chg="mod">
            <ac:chgData name="Vishal Manatkar" userId="442200ac-73f6-4b0b-a152-c4cc2a0e231e" providerId="ADAL" clId="{F95A60A1-B91A-4BA4-9387-A223D26FCA22}" dt="2023-01-06T12:25:51.176" v="913" actId="14100"/>
            <ac:spMkLst>
              <pc:docMk/>
              <pc:sldMasterMk cId="2454121399" sldId="2147483682"/>
              <pc:sldLayoutMk cId="799830601" sldId="2147483694"/>
              <ac:spMk id="14" creationId="{F0541745-E27C-4A05-BEDA-8C5EBBBCF5F1}"/>
            </ac:spMkLst>
          </pc:spChg>
          <pc:spChg chg="mod">
            <ac:chgData name="Vishal Manatkar" userId="442200ac-73f6-4b0b-a152-c4cc2a0e231e" providerId="ADAL" clId="{F95A60A1-B91A-4BA4-9387-A223D26FCA22}" dt="2023-01-06T11:08:48.084" v="716" actId="2710"/>
            <ac:spMkLst>
              <pc:docMk/>
              <pc:sldMasterMk cId="2454121399" sldId="2147483682"/>
              <pc:sldLayoutMk cId="799830601" sldId="2147483694"/>
              <ac:spMk id="15" creationId="{6D1B6267-BC61-4C9A-B33D-5EF24749E91A}"/>
            </ac:spMkLst>
          </pc:spChg>
          <pc:spChg chg="mod">
            <ac:chgData name="Vishal Manatkar" userId="442200ac-73f6-4b0b-a152-c4cc2a0e231e" providerId="ADAL" clId="{F95A60A1-B91A-4BA4-9387-A223D26FCA22}" dt="2023-01-06T12:25:17.868" v="908" actId="1036"/>
            <ac:spMkLst>
              <pc:docMk/>
              <pc:sldMasterMk cId="2454121399" sldId="2147483682"/>
              <pc:sldLayoutMk cId="799830601" sldId="2147483694"/>
              <ac:spMk id="16" creationId="{51DD9BFE-1D67-4554-B12F-407B9D69C925}"/>
            </ac:spMkLst>
          </pc:spChg>
        </pc:sldLayoutChg>
        <pc:sldLayoutChg chg="modSp">
          <pc:chgData name="Vishal Manatkar" userId="442200ac-73f6-4b0b-a152-c4cc2a0e231e" providerId="ADAL" clId="{F95A60A1-B91A-4BA4-9387-A223D26FCA22}" dt="2023-01-06T12:25:04.321" v="903" actId="404"/>
          <pc:sldLayoutMkLst>
            <pc:docMk/>
            <pc:sldMasterMk cId="2454121399" sldId="2147483682"/>
            <pc:sldLayoutMk cId="3302593875" sldId="2147483695"/>
          </pc:sldLayoutMkLst>
          <pc:spChg chg="mod">
            <ac:chgData name="Vishal Manatkar" userId="442200ac-73f6-4b0b-a152-c4cc2a0e231e" providerId="ADAL" clId="{F95A60A1-B91A-4BA4-9387-A223D26FCA22}" dt="2023-01-06T11:09:12.268" v="718" actId="2710"/>
            <ac:spMkLst>
              <pc:docMk/>
              <pc:sldMasterMk cId="2454121399" sldId="2147483682"/>
              <pc:sldLayoutMk cId="3302593875" sldId="2147483695"/>
              <ac:spMk id="14" creationId="{F0541745-E27C-4A05-BEDA-8C5EBBBCF5F1}"/>
            </ac:spMkLst>
          </pc:spChg>
          <pc:spChg chg="mod">
            <ac:chgData name="Vishal Manatkar" userId="442200ac-73f6-4b0b-a152-c4cc2a0e231e" providerId="ADAL" clId="{F95A60A1-B91A-4BA4-9387-A223D26FCA22}" dt="2023-01-06T11:09:12.268" v="718" actId="2710"/>
            <ac:spMkLst>
              <pc:docMk/>
              <pc:sldMasterMk cId="2454121399" sldId="2147483682"/>
              <pc:sldLayoutMk cId="3302593875" sldId="2147483695"/>
              <ac:spMk id="15" creationId="{6D1B6267-BC61-4C9A-B33D-5EF24749E91A}"/>
            </ac:spMkLst>
          </pc:spChg>
          <pc:spChg chg="mod">
            <ac:chgData name="Vishal Manatkar" userId="442200ac-73f6-4b0b-a152-c4cc2a0e231e" providerId="ADAL" clId="{F95A60A1-B91A-4BA4-9387-A223D26FCA22}" dt="2023-01-06T12:25:04.321" v="903" actId="404"/>
            <ac:spMkLst>
              <pc:docMk/>
              <pc:sldMasterMk cId="2454121399" sldId="2147483682"/>
              <pc:sldLayoutMk cId="3302593875" sldId="2147483695"/>
              <ac:spMk id="16" creationId="{51DD9BFE-1D67-4554-B12F-407B9D69C925}"/>
            </ac:spMkLst>
          </pc:spChg>
        </pc:sldLayoutChg>
        <pc:sldLayoutChg chg="modSp mod">
          <pc:chgData name="Vishal Manatkar" userId="442200ac-73f6-4b0b-a152-c4cc2a0e231e" providerId="ADAL" clId="{F95A60A1-B91A-4BA4-9387-A223D26FCA22}" dt="2023-01-06T12:25:59.697" v="914" actId="404"/>
          <pc:sldLayoutMkLst>
            <pc:docMk/>
            <pc:sldMasterMk cId="2454121399" sldId="2147483682"/>
            <pc:sldLayoutMk cId="348220850" sldId="2147483696"/>
          </pc:sldLayoutMkLst>
          <pc:spChg chg="mod">
            <ac:chgData name="Vishal Manatkar" userId="442200ac-73f6-4b0b-a152-c4cc2a0e231e" providerId="ADAL" clId="{F95A60A1-B91A-4BA4-9387-A223D26FCA22}" dt="2023-01-06T11:09:19.463" v="719" actId="2710"/>
            <ac:spMkLst>
              <pc:docMk/>
              <pc:sldMasterMk cId="2454121399" sldId="2147483682"/>
              <pc:sldLayoutMk cId="348220850" sldId="2147483696"/>
              <ac:spMk id="14" creationId="{F0541745-E27C-4A05-BEDA-8C5EBBBCF5F1}"/>
            </ac:spMkLst>
          </pc:spChg>
          <pc:spChg chg="mod">
            <ac:chgData name="Vishal Manatkar" userId="442200ac-73f6-4b0b-a152-c4cc2a0e231e" providerId="ADAL" clId="{F95A60A1-B91A-4BA4-9387-A223D26FCA22}" dt="2023-01-06T11:09:19.463" v="719" actId="2710"/>
            <ac:spMkLst>
              <pc:docMk/>
              <pc:sldMasterMk cId="2454121399" sldId="2147483682"/>
              <pc:sldLayoutMk cId="348220850" sldId="2147483696"/>
              <ac:spMk id="15" creationId="{6D1B6267-BC61-4C9A-B33D-5EF24749E91A}"/>
            </ac:spMkLst>
          </pc:spChg>
          <pc:spChg chg="mod">
            <ac:chgData name="Vishal Manatkar" userId="442200ac-73f6-4b0b-a152-c4cc2a0e231e" providerId="ADAL" clId="{F95A60A1-B91A-4BA4-9387-A223D26FCA22}" dt="2023-01-06T12:25:59.697" v="914" actId="404"/>
            <ac:spMkLst>
              <pc:docMk/>
              <pc:sldMasterMk cId="2454121399" sldId="2147483682"/>
              <pc:sldLayoutMk cId="348220850" sldId="2147483696"/>
              <ac:spMk id="16" creationId="{51DD9BFE-1D67-4554-B12F-407B9D69C925}"/>
            </ac:spMkLst>
          </pc:spChg>
        </pc:sldLayoutChg>
        <pc:sldLayoutChg chg="modSp mod">
          <pc:chgData name="Vishal Manatkar" userId="442200ac-73f6-4b0b-a152-c4cc2a0e231e" providerId="ADAL" clId="{F95A60A1-B91A-4BA4-9387-A223D26FCA22}" dt="2023-01-06T12:26:06.899" v="915" actId="404"/>
          <pc:sldLayoutMkLst>
            <pc:docMk/>
            <pc:sldMasterMk cId="2454121399" sldId="2147483682"/>
            <pc:sldLayoutMk cId="2215004311" sldId="2147483697"/>
          </pc:sldLayoutMkLst>
          <pc:spChg chg="mod">
            <ac:chgData name="Vishal Manatkar" userId="442200ac-73f6-4b0b-a152-c4cc2a0e231e" providerId="ADAL" clId="{F95A60A1-B91A-4BA4-9387-A223D26FCA22}" dt="2023-01-06T11:09:31.877" v="720" actId="2710"/>
            <ac:spMkLst>
              <pc:docMk/>
              <pc:sldMasterMk cId="2454121399" sldId="2147483682"/>
              <pc:sldLayoutMk cId="2215004311" sldId="2147483697"/>
              <ac:spMk id="14" creationId="{F0541745-E27C-4A05-BEDA-8C5EBBBCF5F1}"/>
            </ac:spMkLst>
          </pc:spChg>
          <pc:spChg chg="mod">
            <ac:chgData name="Vishal Manatkar" userId="442200ac-73f6-4b0b-a152-c4cc2a0e231e" providerId="ADAL" clId="{F95A60A1-B91A-4BA4-9387-A223D26FCA22}" dt="2023-01-06T11:09:31.877" v="720" actId="2710"/>
            <ac:spMkLst>
              <pc:docMk/>
              <pc:sldMasterMk cId="2454121399" sldId="2147483682"/>
              <pc:sldLayoutMk cId="2215004311" sldId="2147483697"/>
              <ac:spMk id="15" creationId="{6D1B6267-BC61-4C9A-B33D-5EF24749E91A}"/>
            </ac:spMkLst>
          </pc:spChg>
          <pc:spChg chg="mod">
            <ac:chgData name="Vishal Manatkar" userId="442200ac-73f6-4b0b-a152-c4cc2a0e231e" providerId="ADAL" clId="{F95A60A1-B91A-4BA4-9387-A223D26FCA22}" dt="2023-01-06T12:26:06.899" v="915" actId="404"/>
            <ac:spMkLst>
              <pc:docMk/>
              <pc:sldMasterMk cId="2454121399" sldId="2147483682"/>
              <pc:sldLayoutMk cId="2215004311" sldId="2147483697"/>
              <ac:spMk id="16" creationId="{51DD9BFE-1D67-4554-B12F-407B9D69C925}"/>
            </ac:spMkLst>
          </pc:spChg>
        </pc:sldLayoutChg>
        <pc:sldLayoutChg chg="modSp">
          <pc:chgData name="Vishal Manatkar" userId="442200ac-73f6-4b0b-a152-c4cc2a0e231e" providerId="ADAL" clId="{F95A60A1-B91A-4BA4-9387-A223D26FCA22}" dt="2023-01-06T12:26:18.915" v="917" actId="404"/>
          <pc:sldLayoutMkLst>
            <pc:docMk/>
            <pc:sldMasterMk cId="2454121399" sldId="2147483682"/>
            <pc:sldLayoutMk cId="3060120631" sldId="2147483698"/>
          </pc:sldLayoutMkLst>
          <pc:spChg chg="mod">
            <ac:chgData name="Vishal Manatkar" userId="442200ac-73f6-4b0b-a152-c4cc2a0e231e" providerId="ADAL" clId="{F95A60A1-B91A-4BA4-9387-A223D26FCA22}" dt="2023-01-06T11:09:38.828" v="721" actId="2710"/>
            <ac:spMkLst>
              <pc:docMk/>
              <pc:sldMasterMk cId="2454121399" sldId="2147483682"/>
              <pc:sldLayoutMk cId="3060120631" sldId="2147483698"/>
              <ac:spMk id="15" creationId="{6D1B6267-BC61-4C9A-B33D-5EF24749E91A}"/>
            </ac:spMkLst>
          </pc:spChg>
          <pc:spChg chg="mod">
            <ac:chgData name="Vishal Manatkar" userId="442200ac-73f6-4b0b-a152-c4cc2a0e231e" providerId="ADAL" clId="{F95A60A1-B91A-4BA4-9387-A223D26FCA22}" dt="2023-01-06T12:26:18.915" v="917" actId="404"/>
            <ac:spMkLst>
              <pc:docMk/>
              <pc:sldMasterMk cId="2454121399" sldId="2147483682"/>
              <pc:sldLayoutMk cId="3060120631" sldId="2147483698"/>
              <ac:spMk id="16" creationId="{51DD9BFE-1D67-4554-B12F-407B9D69C925}"/>
            </ac:spMkLst>
          </pc:spChg>
        </pc:sldLayoutChg>
        <pc:sldLayoutChg chg="modSp">
          <pc:chgData name="Vishal Manatkar" userId="442200ac-73f6-4b0b-a152-c4cc2a0e231e" providerId="ADAL" clId="{F95A60A1-B91A-4BA4-9387-A223D26FCA22}" dt="2023-01-06T12:26:16.379" v="916" actId="404"/>
          <pc:sldLayoutMkLst>
            <pc:docMk/>
            <pc:sldMasterMk cId="2454121399" sldId="2147483682"/>
            <pc:sldLayoutMk cId="2313970343" sldId="2147483699"/>
          </pc:sldLayoutMkLst>
          <pc:spChg chg="mod">
            <ac:chgData name="Vishal Manatkar" userId="442200ac-73f6-4b0b-a152-c4cc2a0e231e" providerId="ADAL" clId="{F95A60A1-B91A-4BA4-9387-A223D26FCA22}" dt="2023-01-06T11:09:45.037" v="722" actId="2710"/>
            <ac:spMkLst>
              <pc:docMk/>
              <pc:sldMasterMk cId="2454121399" sldId="2147483682"/>
              <pc:sldLayoutMk cId="2313970343" sldId="2147483699"/>
              <ac:spMk id="15" creationId="{6D1B6267-BC61-4C9A-B33D-5EF24749E91A}"/>
            </ac:spMkLst>
          </pc:spChg>
          <pc:spChg chg="mod">
            <ac:chgData name="Vishal Manatkar" userId="442200ac-73f6-4b0b-a152-c4cc2a0e231e" providerId="ADAL" clId="{F95A60A1-B91A-4BA4-9387-A223D26FCA22}" dt="2023-01-06T12:26:16.379" v="916" actId="404"/>
            <ac:spMkLst>
              <pc:docMk/>
              <pc:sldMasterMk cId="2454121399" sldId="2147483682"/>
              <pc:sldLayoutMk cId="2313970343" sldId="2147483699"/>
              <ac:spMk id="16" creationId="{51DD9BFE-1D67-4554-B12F-407B9D69C925}"/>
            </ac:spMkLst>
          </pc:spChg>
        </pc:sldLayoutChg>
      </pc:sldMasterChg>
      <pc:sldMasterChg chg="modSldLayout">
        <pc:chgData name="Vishal Manatkar" userId="442200ac-73f6-4b0b-a152-c4cc2a0e231e" providerId="ADAL" clId="{F95A60A1-B91A-4BA4-9387-A223D26FCA22}" dt="2023-01-06T12:26:34.789" v="918" actId="2711"/>
        <pc:sldMasterMkLst>
          <pc:docMk/>
          <pc:sldMasterMk cId="2247835681" sldId="2147483700"/>
        </pc:sldMasterMkLst>
        <pc:sldLayoutChg chg="modSp mod">
          <pc:chgData name="Vishal Manatkar" userId="442200ac-73f6-4b0b-a152-c4cc2a0e231e" providerId="ADAL" clId="{F95A60A1-B91A-4BA4-9387-A223D26FCA22}" dt="2023-01-06T11:11:11.382" v="736"/>
          <pc:sldLayoutMkLst>
            <pc:docMk/>
            <pc:sldMasterMk cId="2247835681" sldId="2147483700"/>
            <pc:sldLayoutMk cId="164975985" sldId="2147483712"/>
          </pc:sldLayoutMkLst>
          <pc:spChg chg="mod">
            <ac:chgData name="Vishal Manatkar" userId="442200ac-73f6-4b0b-a152-c4cc2a0e231e" providerId="ADAL" clId="{F95A60A1-B91A-4BA4-9387-A223D26FCA22}" dt="2023-01-06T09:51:54.202" v="247" actId="403"/>
            <ac:spMkLst>
              <pc:docMk/>
              <pc:sldMasterMk cId="2247835681" sldId="2147483700"/>
              <pc:sldLayoutMk cId="164975985" sldId="2147483712"/>
              <ac:spMk id="7" creationId="{7FC31AC5-6A92-4C83-B471-91B9F3A61B8C}"/>
            </ac:spMkLst>
          </pc:spChg>
          <pc:spChg chg="mod">
            <ac:chgData name="Vishal Manatkar" userId="442200ac-73f6-4b0b-a152-c4cc2a0e231e" providerId="ADAL" clId="{F95A60A1-B91A-4BA4-9387-A223D26FCA22}" dt="2023-01-06T09:51:51.775" v="246" actId="255"/>
            <ac:spMkLst>
              <pc:docMk/>
              <pc:sldMasterMk cId="2247835681" sldId="2147483700"/>
              <pc:sldLayoutMk cId="164975985" sldId="2147483712"/>
              <ac:spMk id="11" creationId="{7765A9E5-BC3F-4AC9-AB3F-6B4DFB778B3F}"/>
            </ac:spMkLst>
          </pc:spChg>
          <pc:spChg chg="mod">
            <ac:chgData name="Vishal Manatkar" userId="442200ac-73f6-4b0b-a152-c4cc2a0e231e" providerId="ADAL" clId="{F95A60A1-B91A-4BA4-9387-A223D26FCA22}" dt="2023-01-06T09:51:51.775" v="246" actId="255"/>
            <ac:spMkLst>
              <pc:docMk/>
              <pc:sldMasterMk cId="2247835681" sldId="2147483700"/>
              <pc:sldLayoutMk cId="164975985" sldId="2147483712"/>
              <ac:spMk id="12" creationId="{8CEAF144-21CE-4AFA-A2E6-356197D3DF9E}"/>
            </ac:spMkLst>
          </pc:spChg>
          <pc:spChg chg="mod">
            <ac:chgData name="Vishal Manatkar" userId="442200ac-73f6-4b0b-a152-c4cc2a0e231e" providerId="ADAL" clId="{F95A60A1-B91A-4BA4-9387-A223D26FCA22}" dt="2023-01-06T11:11:07.759" v="735" actId="20577"/>
            <ac:spMkLst>
              <pc:docMk/>
              <pc:sldMasterMk cId="2247835681" sldId="2147483700"/>
              <pc:sldLayoutMk cId="164975985" sldId="2147483712"/>
              <ac:spMk id="13" creationId="{502EE187-C786-4AD1-A8A9-6A6BE95F5965}"/>
            </ac:spMkLst>
          </pc:spChg>
          <pc:spChg chg="mod">
            <ac:chgData name="Vishal Manatkar" userId="442200ac-73f6-4b0b-a152-c4cc2a0e231e" providerId="ADAL" clId="{F95A60A1-B91A-4BA4-9387-A223D26FCA22}" dt="2023-01-06T11:11:11.382" v="736"/>
            <ac:spMkLst>
              <pc:docMk/>
              <pc:sldMasterMk cId="2247835681" sldId="2147483700"/>
              <pc:sldLayoutMk cId="164975985" sldId="2147483712"/>
              <ac:spMk id="14" creationId="{F8B7715F-68DB-4725-97AC-3A9AE0504367}"/>
            </ac:spMkLst>
          </pc:spChg>
        </pc:sldLayoutChg>
        <pc:sldLayoutChg chg="modSp mod">
          <pc:chgData name="Vishal Manatkar" userId="442200ac-73f6-4b0b-a152-c4cc2a0e231e" providerId="ADAL" clId="{F95A60A1-B91A-4BA4-9387-A223D26FCA22}" dt="2023-01-06T11:11:33.667" v="750"/>
          <pc:sldLayoutMkLst>
            <pc:docMk/>
            <pc:sldMasterMk cId="2247835681" sldId="2147483700"/>
            <pc:sldLayoutMk cId="3237966116" sldId="2147483713"/>
          </pc:sldLayoutMkLst>
          <pc:spChg chg="mod">
            <ac:chgData name="Vishal Manatkar" userId="442200ac-73f6-4b0b-a152-c4cc2a0e231e" providerId="ADAL" clId="{F95A60A1-B91A-4BA4-9387-A223D26FCA22}" dt="2023-01-06T09:51:33.265" v="243" actId="403"/>
            <ac:spMkLst>
              <pc:docMk/>
              <pc:sldMasterMk cId="2247835681" sldId="2147483700"/>
              <pc:sldLayoutMk cId="3237966116" sldId="2147483713"/>
              <ac:spMk id="7" creationId="{7FC31AC5-6A92-4C83-B471-91B9F3A61B8C}"/>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5" creationId="{0F94A18E-376C-44C6-85E3-F8C89F8F283B}"/>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6" creationId="{7A657096-61E6-437E-8BA7-ABEE27529A32}"/>
            </ac:spMkLst>
          </pc:spChg>
          <pc:spChg chg="mod">
            <ac:chgData name="Vishal Manatkar" userId="442200ac-73f6-4b0b-a152-c4cc2a0e231e" providerId="ADAL" clId="{F95A60A1-B91A-4BA4-9387-A223D26FCA22}" dt="2023-01-06T11:11:26.010" v="747"/>
            <ac:spMkLst>
              <pc:docMk/>
              <pc:sldMasterMk cId="2247835681" sldId="2147483700"/>
              <pc:sldLayoutMk cId="3237966116" sldId="2147483713"/>
              <ac:spMk id="17" creationId="{F40FB560-C19A-4477-9700-6DD8F99F39F3}"/>
            </ac:spMkLst>
          </pc:spChg>
          <pc:spChg chg="mod">
            <ac:chgData name="Vishal Manatkar" userId="442200ac-73f6-4b0b-a152-c4cc2a0e231e" providerId="ADAL" clId="{F95A60A1-B91A-4BA4-9387-A223D26FCA22}" dt="2023-01-06T11:11:33.667" v="750"/>
            <ac:spMkLst>
              <pc:docMk/>
              <pc:sldMasterMk cId="2247835681" sldId="2147483700"/>
              <pc:sldLayoutMk cId="3237966116" sldId="2147483713"/>
              <ac:spMk id="18" creationId="{C13B1DBD-818E-4E09-BC17-BDA77BFB15FE}"/>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19" creationId="{013F05B0-5860-4FAF-AA49-3D5151E27027}"/>
            </ac:spMkLst>
          </pc:spChg>
          <pc:spChg chg="mod">
            <ac:chgData name="Vishal Manatkar" userId="442200ac-73f6-4b0b-a152-c4cc2a0e231e" providerId="ADAL" clId="{F95A60A1-B91A-4BA4-9387-A223D26FCA22}" dt="2023-01-06T09:51:30.284" v="242" actId="255"/>
            <ac:spMkLst>
              <pc:docMk/>
              <pc:sldMasterMk cId="2247835681" sldId="2147483700"/>
              <pc:sldLayoutMk cId="3237966116" sldId="2147483713"/>
              <ac:spMk id="20" creationId="{AC55F2E1-177F-44BD-9B26-3417D523B4F4}"/>
            </ac:spMkLst>
          </pc:spChg>
          <pc:spChg chg="mod">
            <ac:chgData name="Vishal Manatkar" userId="442200ac-73f6-4b0b-a152-c4cc2a0e231e" providerId="ADAL" clId="{F95A60A1-B91A-4BA4-9387-A223D26FCA22}" dt="2023-01-06T11:11:29.736" v="748"/>
            <ac:spMkLst>
              <pc:docMk/>
              <pc:sldMasterMk cId="2247835681" sldId="2147483700"/>
              <pc:sldLayoutMk cId="3237966116" sldId="2147483713"/>
              <ac:spMk id="21" creationId="{556FD2AA-B4E4-4A22-9346-D2E91B7FBBDF}"/>
            </ac:spMkLst>
          </pc:spChg>
          <pc:spChg chg="mod">
            <ac:chgData name="Vishal Manatkar" userId="442200ac-73f6-4b0b-a152-c4cc2a0e231e" providerId="ADAL" clId="{F95A60A1-B91A-4BA4-9387-A223D26FCA22}" dt="2023-01-06T11:11:31.508" v="749"/>
            <ac:spMkLst>
              <pc:docMk/>
              <pc:sldMasterMk cId="2247835681" sldId="2147483700"/>
              <pc:sldLayoutMk cId="3237966116" sldId="2147483713"/>
              <ac:spMk id="22" creationId="{1685FF46-CBDA-456B-BE02-96DE5196EF3F}"/>
            </ac:spMkLst>
          </pc:spChg>
        </pc:sldLayoutChg>
        <pc:sldLayoutChg chg="modSp mod">
          <pc:chgData name="Vishal Manatkar" userId="442200ac-73f6-4b0b-a152-c4cc2a0e231e" providerId="ADAL" clId="{F95A60A1-B91A-4BA4-9387-A223D26FCA22}" dt="2023-01-06T11:12:17.552" v="757"/>
          <pc:sldLayoutMkLst>
            <pc:docMk/>
            <pc:sldMasterMk cId="2247835681" sldId="2147483700"/>
            <pc:sldLayoutMk cId="310365659" sldId="2147483714"/>
          </pc:sldLayoutMkLst>
          <pc:spChg chg="mod">
            <ac:chgData name="Vishal Manatkar" userId="442200ac-73f6-4b0b-a152-c4cc2a0e231e" providerId="ADAL" clId="{F95A60A1-B91A-4BA4-9387-A223D26FCA22}" dt="2023-01-06T09:50:56.785" v="237" actId="403"/>
            <ac:spMkLst>
              <pc:docMk/>
              <pc:sldMasterMk cId="2247835681" sldId="2147483700"/>
              <pc:sldLayoutMk cId="310365659" sldId="2147483714"/>
              <ac:spMk id="7" creationId="{7FC31AC5-6A92-4C83-B471-91B9F3A61B8C}"/>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3" creationId="{8C76C3F4-FD1D-4F9C-8891-9F23811E32C5}"/>
            </ac:spMkLst>
          </pc:spChg>
          <pc:spChg chg="mod">
            <ac:chgData name="Vishal Manatkar" userId="442200ac-73f6-4b0b-a152-c4cc2a0e231e" providerId="ADAL" clId="{F95A60A1-B91A-4BA4-9387-A223D26FCA22}" dt="2023-01-06T11:12:13.810" v="755" actId="20577"/>
            <ac:spMkLst>
              <pc:docMk/>
              <pc:sldMasterMk cId="2247835681" sldId="2147483700"/>
              <pc:sldLayoutMk cId="310365659" sldId="2147483714"/>
              <ac:spMk id="24" creationId="{9CE9ADFA-472C-4A47-92FF-B0B264402C8F}"/>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5" creationId="{5B057ECF-7DA4-4BDC-BFDC-9F4DD1F13797}"/>
            </ac:spMkLst>
          </pc:spChg>
          <pc:spChg chg="mod">
            <ac:chgData name="Vishal Manatkar" userId="442200ac-73f6-4b0b-a152-c4cc2a0e231e" providerId="ADAL" clId="{F95A60A1-B91A-4BA4-9387-A223D26FCA22}" dt="2023-01-06T11:12:16.485" v="756"/>
            <ac:spMkLst>
              <pc:docMk/>
              <pc:sldMasterMk cId="2247835681" sldId="2147483700"/>
              <pc:sldLayoutMk cId="310365659" sldId="2147483714"/>
              <ac:spMk id="26" creationId="{85566578-E5CB-404A-A147-345CE6A84B35}"/>
            </ac:spMkLst>
          </pc:spChg>
          <pc:spChg chg="mod">
            <ac:chgData name="Vishal Manatkar" userId="442200ac-73f6-4b0b-a152-c4cc2a0e231e" providerId="ADAL" clId="{F95A60A1-B91A-4BA4-9387-A223D26FCA22}" dt="2023-01-06T09:50:34.563" v="235" actId="255"/>
            <ac:spMkLst>
              <pc:docMk/>
              <pc:sldMasterMk cId="2247835681" sldId="2147483700"/>
              <pc:sldLayoutMk cId="310365659" sldId="2147483714"/>
              <ac:spMk id="27" creationId="{64C96B8C-BEF5-452C-89A5-BCC2D4F48069}"/>
            </ac:spMkLst>
          </pc:spChg>
          <pc:spChg chg="mod">
            <ac:chgData name="Vishal Manatkar" userId="442200ac-73f6-4b0b-a152-c4cc2a0e231e" providerId="ADAL" clId="{F95A60A1-B91A-4BA4-9387-A223D26FCA22}" dt="2023-01-06T11:12:17.552" v="757"/>
            <ac:spMkLst>
              <pc:docMk/>
              <pc:sldMasterMk cId="2247835681" sldId="2147483700"/>
              <pc:sldLayoutMk cId="310365659" sldId="2147483714"/>
              <ac:spMk id="28" creationId="{4797D94D-F415-4175-9B5C-92BF3E586E62}"/>
            </ac:spMkLst>
          </pc:spChg>
        </pc:sldLayoutChg>
        <pc:sldLayoutChg chg="modSp mod">
          <pc:chgData name="Vishal Manatkar" userId="442200ac-73f6-4b0b-a152-c4cc2a0e231e" providerId="ADAL" clId="{F95A60A1-B91A-4BA4-9387-A223D26FCA22}" dt="2023-01-06T12:26:34.789" v="918" actId="2711"/>
          <pc:sldLayoutMkLst>
            <pc:docMk/>
            <pc:sldMasterMk cId="2247835681" sldId="2147483700"/>
            <pc:sldLayoutMk cId="3406563963" sldId="2147483715"/>
          </pc:sldLayoutMkLst>
          <pc:spChg chg="mod">
            <ac:chgData name="Vishal Manatkar" userId="442200ac-73f6-4b0b-a152-c4cc2a0e231e" providerId="ADAL" clId="{F95A60A1-B91A-4BA4-9387-A223D26FCA22}" dt="2023-01-06T12:26:34.789" v="918" actId="2711"/>
            <ac:spMkLst>
              <pc:docMk/>
              <pc:sldMasterMk cId="2247835681" sldId="2147483700"/>
              <pc:sldLayoutMk cId="3406563963" sldId="2147483715"/>
              <ac:spMk id="7" creationId="{7FC31AC5-6A92-4C83-B471-91B9F3A61B8C}"/>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16" creationId="{6CD1645E-E003-4FB9-A522-B410A42352D9}"/>
            </ac:spMkLst>
          </pc:spChg>
          <pc:spChg chg="mod">
            <ac:chgData name="Vishal Manatkar" userId="442200ac-73f6-4b0b-a152-c4cc2a0e231e" providerId="ADAL" clId="{F95A60A1-B91A-4BA4-9387-A223D26FCA22}" dt="2023-01-06T11:12:42.436" v="765"/>
            <ac:spMkLst>
              <pc:docMk/>
              <pc:sldMasterMk cId="2247835681" sldId="2147483700"/>
              <pc:sldLayoutMk cId="3406563963" sldId="2147483715"/>
              <ac:spMk id="17" creationId="{4A4120BD-8CD8-49A4-BB9F-BE66EE3FB3B6}"/>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18" creationId="{026475C7-2344-4401-9693-672F8F012261}"/>
            </ac:spMkLst>
          </pc:spChg>
          <pc:spChg chg="mod">
            <ac:chgData name="Vishal Manatkar" userId="442200ac-73f6-4b0b-a152-c4cc2a0e231e" providerId="ADAL" clId="{F95A60A1-B91A-4BA4-9387-A223D26FCA22}" dt="2023-01-06T11:12:40.830" v="764"/>
            <ac:spMkLst>
              <pc:docMk/>
              <pc:sldMasterMk cId="2247835681" sldId="2147483700"/>
              <pc:sldLayoutMk cId="3406563963" sldId="2147483715"/>
              <ac:spMk id="19" creationId="{97761158-DECF-4A7D-BE30-A01083BE0E5E}"/>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0" creationId="{A474EDD8-F616-4E98-85C3-3FAC8FE08666}"/>
            </ac:spMkLst>
          </pc:spChg>
          <pc:spChg chg="mod">
            <ac:chgData name="Vishal Manatkar" userId="442200ac-73f6-4b0b-a152-c4cc2a0e231e" providerId="ADAL" clId="{F95A60A1-B91A-4BA4-9387-A223D26FCA22}" dt="2023-01-06T11:12:39.867" v="763"/>
            <ac:spMkLst>
              <pc:docMk/>
              <pc:sldMasterMk cId="2247835681" sldId="2147483700"/>
              <pc:sldLayoutMk cId="3406563963" sldId="2147483715"/>
              <ac:spMk id="21" creationId="{7215EFE6-542A-4DC6-8EAD-D33A2AC46F1B}"/>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3" creationId="{8C76C3F4-FD1D-4F9C-8891-9F23811E32C5}"/>
            </ac:spMkLst>
          </pc:spChg>
          <pc:spChg chg="mod">
            <ac:chgData name="Vishal Manatkar" userId="442200ac-73f6-4b0b-a152-c4cc2a0e231e" providerId="ADAL" clId="{F95A60A1-B91A-4BA4-9387-A223D26FCA22}" dt="2023-01-06T11:12:33.361" v="760" actId="20577"/>
            <ac:spMkLst>
              <pc:docMk/>
              <pc:sldMasterMk cId="2247835681" sldId="2147483700"/>
              <pc:sldLayoutMk cId="3406563963" sldId="2147483715"/>
              <ac:spMk id="24" creationId="{9CE9ADFA-472C-4A47-92FF-B0B264402C8F}"/>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5" creationId="{5B057ECF-7DA4-4BDC-BFDC-9F4DD1F13797}"/>
            </ac:spMkLst>
          </pc:spChg>
          <pc:spChg chg="mod">
            <ac:chgData name="Vishal Manatkar" userId="442200ac-73f6-4b0b-a152-c4cc2a0e231e" providerId="ADAL" clId="{F95A60A1-B91A-4BA4-9387-A223D26FCA22}" dt="2023-01-06T11:12:37.629" v="761"/>
            <ac:spMkLst>
              <pc:docMk/>
              <pc:sldMasterMk cId="2247835681" sldId="2147483700"/>
              <pc:sldLayoutMk cId="3406563963" sldId="2147483715"/>
              <ac:spMk id="26" creationId="{85566578-E5CB-404A-A147-345CE6A84B35}"/>
            </ac:spMkLst>
          </pc:spChg>
          <pc:spChg chg="mod">
            <ac:chgData name="Vishal Manatkar" userId="442200ac-73f6-4b0b-a152-c4cc2a0e231e" providerId="ADAL" clId="{F95A60A1-B91A-4BA4-9387-A223D26FCA22}" dt="2023-01-06T07:22:36.921" v="137" actId="255"/>
            <ac:spMkLst>
              <pc:docMk/>
              <pc:sldMasterMk cId="2247835681" sldId="2147483700"/>
              <pc:sldLayoutMk cId="3406563963" sldId="2147483715"/>
              <ac:spMk id="27" creationId="{64C96B8C-BEF5-452C-89A5-BCC2D4F48069}"/>
            </ac:spMkLst>
          </pc:spChg>
          <pc:spChg chg="mod">
            <ac:chgData name="Vishal Manatkar" userId="442200ac-73f6-4b0b-a152-c4cc2a0e231e" providerId="ADAL" clId="{F95A60A1-B91A-4BA4-9387-A223D26FCA22}" dt="2023-01-06T11:12:38.819" v="762"/>
            <ac:spMkLst>
              <pc:docMk/>
              <pc:sldMasterMk cId="2247835681" sldId="2147483700"/>
              <pc:sldLayoutMk cId="3406563963" sldId="2147483715"/>
              <ac:spMk id="28" creationId="{4797D94D-F415-4175-9B5C-92BF3E586E62}"/>
            </ac:spMkLst>
          </pc:spChg>
        </pc:sldLayoutChg>
        <pc:sldLayoutChg chg="modSp mod">
          <pc:chgData name="Vishal Manatkar" userId="442200ac-73f6-4b0b-a152-c4cc2a0e231e" providerId="ADAL" clId="{F95A60A1-B91A-4BA4-9387-A223D26FCA22}" dt="2023-01-06T11:13:30.115" v="782"/>
          <pc:sldLayoutMkLst>
            <pc:docMk/>
            <pc:sldMasterMk cId="2247835681" sldId="2147483700"/>
            <pc:sldLayoutMk cId="1754002468" sldId="2147483716"/>
          </pc:sldLayoutMkLst>
          <pc:spChg chg="mod">
            <ac:chgData name="Vishal Manatkar" userId="442200ac-73f6-4b0b-a152-c4cc2a0e231e" providerId="ADAL" clId="{F95A60A1-B91A-4BA4-9387-A223D26FCA22}" dt="2023-01-06T10:44:07.154" v="529" actId="2711"/>
            <ac:spMkLst>
              <pc:docMk/>
              <pc:sldMasterMk cId="2247835681" sldId="2147483700"/>
              <pc:sldLayoutMk cId="1754002468" sldId="2147483716"/>
              <ac:spMk id="7" creationId="{7FC31AC5-6A92-4C83-B471-91B9F3A61B8C}"/>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2" creationId="{C88D4C24-EDE8-4A02-AD92-B097F675E03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3" creationId="{8C76C3F4-FD1D-4F9C-8891-9F23811E32C5}"/>
            </ac:spMkLst>
          </pc:spChg>
          <pc:spChg chg="mod">
            <ac:chgData name="Vishal Manatkar" userId="442200ac-73f6-4b0b-a152-c4cc2a0e231e" providerId="ADAL" clId="{F95A60A1-B91A-4BA4-9387-A223D26FCA22}" dt="2023-01-06T11:13:17.497" v="776" actId="20577"/>
            <ac:spMkLst>
              <pc:docMk/>
              <pc:sldMasterMk cId="2247835681" sldId="2147483700"/>
              <pc:sldLayoutMk cId="1754002468" sldId="2147483716"/>
              <ac:spMk id="24" creationId="{9CE9ADFA-472C-4A47-92FF-B0B264402C8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25" creationId="{5B057ECF-7DA4-4BDC-BFDC-9F4DD1F13797}"/>
            </ac:spMkLst>
          </pc:spChg>
          <pc:spChg chg="mod">
            <ac:chgData name="Vishal Manatkar" userId="442200ac-73f6-4b0b-a152-c4cc2a0e231e" providerId="ADAL" clId="{F95A60A1-B91A-4BA4-9387-A223D26FCA22}" dt="2023-01-06T11:13:27.053" v="780"/>
            <ac:spMkLst>
              <pc:docMk/>
              <pc:sldMasterMk cId="2247835681" sldId="2147483700"/>
              <pc:sldLayoutMk cId="1754002468" sldId="2147483716"/>
              <ac:spMk id="26" creationId="{85566578-E5CB-404A-A147-345CE6A84B35}"/>
            </ac:spMkLst>
          </pc:spChg>
          <pc:spChg chg="mod">
            <ac:chgData name="Vishal Manatkar" userId="442200ac-73f6-4b0b-a152-c4cc2a0e231e" providerId="ADAL" clId="{F95A60A1-B91A-4BA4-9387-A223D26FCA22}" dt="2023-01-06T11:13:28.076" v="781"/>
            <ac:spMkLst>
              <pc:docMk/>
              <pc:sldMasterMk cId="2247835681" sldId="2147483700"/>
              <pc:sldLayoutMk cId="1754002468" sldId="2147483716"/>
              <ac:spMk id="29" creationId="{972DD208-4B3F-4D90-BA49-2E6335036B7F}"/>
            </ac:spMkLst>
          </pc:spChg>
          <pc:spChg chg="mod">
            <ac:chgData name="Vishal Manatkar" userId="442200ac-73f6-4b0b-a152-c4cc2a0e231e" providerId="ADAL" clId="{F95A60A1-B91A-4BA4-9387-A223D26FCA22}" dt="2023-01-06T07:22:01.216" v="134" actId="255"/>
            <ac:spMkLst>
              <pc:docMk/>
              <pc:sldMasterMk cId="2247835681" sldId="2147483700"/>
              <pc:sldLayoutMk cId="1754002468" sldId="2147483716"/>
              <ac:spMk id="30" creationId="{B9C78B83-226E-4D59-BF54-F021CE5508B8}"/>
            </ac:spMkLst>
          </pc:spChg>
          <pc:spChg chg="mod">
            <ac:chgData name="Vishal Manatkar" userId="442200ac-73f6-4b0b-a152-c4cc2a0e231e" providerId="ADAL" clId="{F95A60A1-B91A-4BA4-9387-A223D26FCA22}" dt="2023-01-06T11:13:30.115" v="782"/>
            <ac:spMkLst>
              <pc:docMk/>
              <pc:sldMasterMk cId="2247835681" sldId="2147483700"/>
              <pc:sldLayoutMk cId="1754002468" sldId="2147483716"/>
              <ac:spMk id="31" creationId="{329C7553-E4E9-414F-9A67-E0CFCFC6960C}"/>
            </ac:spMkLst>
          </pc:spChg>
        </pc:sldLayoutChg>
        <pc:sldLayoutChg chg="addSp delSp modSp mod">
          <pc:chgData name="Vishal Manatkar" userId="442200ac-73f6-4b0b-a152-c4cc2a0e231e" providerId="ADAL" clId="{F95A60A1-B91A-4BA4-9387-A223D26FCA22}" dt="2023-01-06T07:21:14.507" v="121"/>
          <pc:sldLayoutMkLst>
            <pc:docMk/>
            <pc:sldMasterMk cId="2247835681" sldId="2147483700"/>
            <pc:sldLayoutMk cId="1064405344" sldId="2147483717"/>
          </pc:sldLayoutMkLst>
          <pc:spChg chg="mod">
            <ac:chgData name="Vishal Manatkar" userId="442200ac-73f6-4b0b-a152-c4cc2a0e231e" providerId="ADAL" clId="{F95A60A1-B91A-4BA4-9387-A223D26FCA22}" dt="2023-01-06T07:16:01.048" v="84" actId="403"/>
            <ac:spMkLst>
              <pc:docMk/>
              <pc:sldMasterMk cId="2247835681" sldId="2147483700"/>
              <pc:sldLayoutMk cId="1064405344" sldId="2147483717"/>
              <ac:spMk id="7" creationId="{7FC31AC5-6A92-4C83-B471-91B9F3A61B8C}"/>
            </ac:spMkLst>
          </pc:spChg>
          <pc:spChg chg="mod">
            <ac:chgData name="Vishal Manatkar" userId="442200ac-73f6-4b0b-a152-c4cc2a0e231e" providerId="ADAL" clId="{F95A60A1-B91A-4BA4-9387-A223D26FCA22}" dt="2023-01-06T07:15:55" v="83" actId="2711"/>
            <ac:spMkLst>
              <pc:docMk/>
              <pc:sldMasterMk cId="2247835681" sldId="2147483700"/>
              <pc:sldLayoutMk cId="1064405344" sldId="2147483717"/>
              <ac:spMk id="9" creationId="{8B407357-FE3C-42FE-BB89-3EE8FB5044F4}"/>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18" creationId="{12504B6C-E5C8-4136-A5DF-F11135FA892F}"/>
            </ac:spMkLst>
          </pc:spChg>
          <pc:spChg chg="mod">
            <ac:chgData name="Vishal Manatkar" userId="442200ac-73f6-4b0b-a152-c4cc2a0e231e" providerId="ADAL" clId="{F95A60A1-B91A-4BA4-9387-A223D26FCA22}" dt="2023-01-06T07:21:14.507" v="121"/>
            <ac:spMkLst>
              <pc:docMk/>
              <pc:sldMasterMk cId="2247835681" sldId="2147483700"/>
              <pc:sldLayoutMk cId="1064405344" sldId="2147483717"/>
              <ac:spMk id="19" creationId="{A0514E5F-F0D9-4465-8E17-1883B9BBC153}"/>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0" creationId="{FBB94FB2-C003-40CF-AD95-EF1EC8D826C2}"/>
            </ac:spMkLst>
          </pc:spChg>
          <pc:spChg chg="mod">
            <ac:chgData name="Vishal Manatkar" userId="442200ac-73f6-4b0b-a152-c4cc2a0e231e" providerId="ADAL" clId="{F95A60A1-B91A-4BA4-9387-A223D26FCA22}" dt="2023-01-06T07:21:13.341" v="120"/>
            <ac:spMkLst>
              <pc:docMk/>
              <pc:sldMasterMk cId="2247835681" sldId="2147483700"/>
              <pc:sldLayoutMk cId="1064405344" sldId="2147483717"/>
              <ac:spMk id="21" creationId="{3AE01055-907F-4BE4-88F2-7F56247ED657}"/>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2" creationId="{C88D4C24-EDE8-4A02-AD92-B097F675E03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3" creationId="{8C76C3F4-FD1D-4F9C-8891-9F23811E32C5}"/>
            </ac:spMkLst>
          </pc:spChg>
          <pc:spChg chg="mod">
            <ac:chgData name="Vishal Manatkar" userId="442200ac-73f6-4b0b-a152-c4cc2a0e231e" providerId="ADAL" clId="{F95A60A1-B91A-4BA4-9387-A223D26FCA22}" dt="2023-01-06T07:20:57.455" v="112" actId="20577"/>
            <ac:spMkLst>
              <pc:docMk/>
              <pc:sldMasterMk cId="2247835681" sldId="2147483700"/>
              <pc:sldLayoutMk cId="1064405344" sldId="2147483717"/>
              <ac:spMk id="24" creationId="{9CE9ADFA-472C-4A47-92FF-B0B264402C8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5" creationId="{5B057ECF-7DA4-4BDC-BFDC-9F4DD1F13797}"/>
            </ac:spMkLst>
          </pc:spChg>
          <pc:spChg chg="mod">
            <ac:chgData name="Vishal Manatkar" userId="442200ac-73f6-4b0b-a152-c4cc2a0e231e" providerId="ADAL" clId="{F95A60A1-B91A-4BA4-9387-A223D26FCA22}" dt="2023-01-06T07:21:01.955" v="113"/>
            <ac:spMkLst>
              <pc:docMk/>
              <pc:sldMasterMk cId="2247835681" sldId="2147483700"/>
              <pc:sldLayoutMk cId="1064405344" sldId="2147483717"/>
              <ac:spMk id="26" creationId="{85566578-E5CB-404A-A147-345CE6A84B35}"/>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27" creationId="{76E77923-C4C4-4865-B6FB-EEFEC7DC7F18}"/>
            </ac:spMkLst>
          </pc:spChg>
          <pc:spChg chg="mod">
            <ac:chgData name="Vishal Manatkar" userId="442200ac-73f6-4b0b-a152-c4cc2a0e231e" providerId="ADAL" clId="{F95A60A1-B91A-4BA4-9387-A223D26FCA22}" dt="2023-01-06T07:21:06.848" v="116"/>
            <ac:spMkLst>
              <pc:docMk/>
              <pc:sldMasterMk cId="2247835681" sldId="2147483700"/>
              <pc:sldLayoutMk cId="1064405344" sldId="2147483717"/>
              <ac:spMk id="28" creationId="{79EA43E9-1E74-4B95-BE2F-39609DE9F2CC}"/>
            </ac:spMkLst>
          </pc:spChg>
          <pc:spChg chg="mod">
            <ac:chgData name="Vishal Manatkar" userId="442200ac-73f6-4b0b-a152-c4cc2a0e231e" providerId="ADAL" clId="{F95A60A1-B91A-4BA4-9387-A223D26FCA22}" dt="2023-01-06T07:21:03.754" v="114"/>
            <ac:spMkLst>
              <pc:docMk/>
              <pc:sldMasterMk cId="2247835681" sldId="2147483700"/>
              <pc:sldLayoutMk cId="1064405344" sldId="2147483717"/>
              <ac:spMk id="29" creationId="{972DD208-4B3F-4D90-BA49-2E6335036B7F}"/>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30" creationId="{B9C78B83-226E-4D59-BF54-F021CE5508B8}"/>
            </ac:spMkLst>
          </pc:spChg>
          <pc:spChg chg="mod">
            <ac:chgData name="Vishal Manatkar" userId="442200ac-73f6-4b0b-a152-c4cc2a0e231e" providerId="ADAL" clId="{F95A60A1-B91A-4BA4-9387-A223D26FCA22}" dt="2023-01-06T07:21:05.496" v="115"/>
            <ac:spMkLst>
              <pc:docMk/>
              <pc:sldMasterMk cId="2247835681" sldId="2147483700"/>
              <pc:sldLayoutMk cId="1064405344" sldId="2147483717"/>
              <ac:spMk id="31" creationId="{329C7553-E4E9-414F-9A67-E0CFCFC6960C}"/>
            </ac:spMkLst>
          </pc:spChg>
          <pc:spChg chg="mod">
            <ac:chgData name="Vishal Manatkar" userId="442200ac-73f6-4b0b-a152-c4cc2a0e231e" providerId="ADAL" clId="{F95A60A1-B91A-4BA4-9387-A223D26FCA22}" dt="2023-01-06T07:19:41.976" v="108" actId="255"/>
            <ac:spMkLst>
              <pc:docMk/>
              <pc:sldMasterMk cId="2247835681" sldId="2147483700"/>
              <pc:sldLayoutMk cId="1064405344" sldId="2147483717"/>
              <ac:spMk id="32" creationId="{9CCE6F4C-F959-4724-A3B0-3AFB05A37BDC}"/>
            </ac:spMkLst>
          </pc:spChg>
          <pc:spChg chg="mod">
            <ac:chgData name="Vishal Manatkar" userId="442200ac-73f6-4b0b-a152-c4cc2a0e231e" providerId="ADAL" clId="{F95A60A1-B91A-4BA4-9387-A223D26FCA22}" dt="2023-01-06T07:21:07.864" v="117"/>
            <ac:spMkLst>
              <pc:docMk/>
              <pc:sldMasterMk cId="2247835681" sldId="2147483700"/>
              <pc:sldLayoutMk cId="1064405344" sldId="2147483717"/>
              <ac:spMk id="39" creationId="{14C17B9D-7156-4BA1-B3FD-0E489B7F343E}"/>
            </ac:spMkLst>
          </pc:spChg>
          <pc:spChg chg="add del">
            <ac:chgData name="Vishal Manatkar" userId="442200ac-73f6-4b0b-a152-c4cc2a0e231e" providerId="ADAL" clId="{F95A60A1-B91A-4BA4-9387-A223D26FCA22}" dt="2023-01-06T07:21:10.751" v="119" actId="22"/>
            <ac:spMkLst>
              <pc:docMk/>
              <pc:sldMasterMk cId="2247835681" sldId="2147483700"/>
              <pc:sldLayoutMk cId="1064405344" sldId="2147483717"/>
              <ac:spMk id="40" creationId="{3A5C5A34-0D06-4978-96B0-6EE33E3C9716}"/>
            </ac:spMkLst>
          </pc:spChg>
          <pc:grpChg chg="mod">
            <ac:chgData name="Vishal Manatkar" userId="442200ac-73f6-4b0b-a152-c4cc2a0e231e" providerId="ADAL" clId="{F95A60A1-B91A-4BA4-9387-A223D26FCA22}" dt="2023-01-06T07:15:55" v="83" actId="2711"/>
            <ac:grpSpMkLst>
              <pc:docMk/>
              <pc:sldMasterMk cId="2247835681" sldId="2147483700"/>
              <pc:sldLayoutMk cId="1064405344" sldId="2147483717"/>
              <ac:grpSpMk id="33" creationId="{29B2BFDD-4A45-4D5C-9D83-CDB1B99A5210}"/>
            </ac:grpSpMkLst>
          </pc:grpChg>
        </pc:sldLayoutChg>
        <pc:sldLayoutChg chg="modSp mod">
          <pc:chgData name="Vishal Manatkar" userId="442200ac-73f6-4b0b-a152-c4cc2a0e231e" providerId="ADAL" clId="{F95A60A1-B91A-4BA4-9387-A223D26FCA22}" dt="2023-01-06T11:14:28.902" v="783" actId="14100"/>
          <pc:sldLayoutMkLst>
            <pc:docMk/>
            <pc:sldMasterMk cId="2247835681" sldId="2147483700"/>
            <pc:sldLayoutMk cId="1368930590" sldId="2147483718"/>
          </pc:sldLayoutMkLst>
          <pc:spChg chg="mod">
            <ac:chgData name="Vishal Manatkar" userId="442200ac-73f6-4b0b-a152-c4cc2a0e231e" providerId="ADAL" clId="{F95A60A1-B91A-4BA4-9387-A223D26FCA22}" dt="2023-01-06T11:14:28.902" v="783" actId="14100"/>
            <ac:spMkLst>
              <pc:docMk/>
              <pc:sldMasterMk cId="2247835681" sldId="2147483700"/>
              <pc:sldLayoutMk cId="1368930590" sldId="2147483718"/>
              <ac:spMk id="7" creationId="{7FC31AC5-6A92-4C83-B471-91B9F3A61B8C}"/>
            </ac:spMkLst>
          </pc:spChg>
          <pc:spChg chg="mod">
            <ac:chgData name="Vishal Manatkar" userId="442200ac-73f6-4b0b-a152-c4cc2a0e231e" providerId="ADAL" clId="{F95A60A1-B91A-4BA4-9387-A223D26FCA22}" dt="2023-01-06T07:14:15.517" v="74" actId="2711"/>
            <ac:spMkLst>
              <pc:docMk/>
              <pc:sldMasterMk cId="2247835681" sldId="2147483700"/>
              <pc:sldLayoutMk cId="1368930590" sldId="2147483718"/>
              <ac:spMk id="9" creationId="{8B407357-FE3C-42FE-BB89-3EE8FB5044F4}"/>
            </ac:spMkLst>
          </pc:spChg>
          <pc:spChg chg="mod">
            <ac:chgData name="Vishal Manatkar" userId="442200ac-73f6-4b0b-a152-c4cc2a0e231e" providerId="ADAL" clId="{F95A60A1-B91A-4BA4-9387-A223D26FCA22}" dt="2023-01-06T07:14:27.687" v="76" actId="403"/>
            <ac:spMkLst>
              <pc:docMk/>
              <pc:sldMasterMk cId="2247835681" sldId="2147483700"/>
              <pc:sldLayoutMk cId="1368930590" sldId="2147483718"/>
              <ac:spMk id="18" creationId="{026475C7-2344-4401-9693-672F8F012261}"/>
            </ac:spMkLst>
          </pc:spChg>
          <pc:spChg chg="mod">
            <ac:chgData name="Vishal Manatkar" userId="442200ac-73f6-4b0b-a152-c4cc2a0e231e" providerId="ADAL" clId="{F95A60A1-B91A-4BA4-9387-A223D26FCA22}" dt="2023-01-06T07:21:24.890" v="126"/>
            <ac:spMkLst>
              <pc:docMk/>
              <pc:sldMasterMk cId="2247835681" sldId="2147483700"/>
              <pc:sldLayoutMk cId="1368930590" sldId="2147483718"/>
              <ac:spMk id="19" creationId="{97761158-DECF-4A7D-BE30-A01083BE0E5E}"/>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0" creationId="{A474EDD8-F616-4E98-85C3-3FAC8FE08666}"/>
            </ac:spMkLst>
          </pc:spChg>
          <pc:spChg chg="mod">
            <ac:chgData name="Vishal Manatkar" userId="442200ac-73f6-4b0b-a152-c4cc2a0e231e" providerId="ADAL" clId="{F95A60A1-B91A-4BA4-9387-A223D26FCA22}" dt="2023-01-06T07:21:22.016" v="124"/>
            <ac:spMkLst>
              <pc:docMk/>
              <pc:sldMasterMk cId="2247835681" sldId="2147483700"/>
              <pc:sldLayoutMk cId="1368930590" sldId="2147483718"/>
              <ac:spMk id="21" creationId="{7215EFE6-542A-4DC6-8EAD-D33A2AC46F1B}"/>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5" creationId="{5B057ECF-7DA4-4BDC-BFDC-9F4DD1F13797}"/>
            </ac:spMkLst>
          </pc:spChg>
          <pc:spChg chg="mod">
            <ac:chgData name="Vishal Manatkar" userId="442200ac-73f6-4b0b-a152-c4cc2a0e231e" providerId="ADAL" clId="{F95A60A1-B91A-4BA4-9387-A223D26FCA22}" dt="2023-01-06T07:21:17.464" v="122"/>
            <ac:spMkLst>
              <pc:docMk/>
              <pc:sldMasterMk cId="2247835681" sldId="2147483700"/>
              <pc:sldLayoutMk cId="1368930590" sldId="2147483718"/>
              <ac:spMk id="26" creationId="{85566578-E5CB-404A-A147-345CE6A84B35}"/>
            </ac:spMkLst>
          </pc:spChg>
          <pc:spChg chg="mod">
            <ac:chgData name="Vishal Manatkar" userId="442200ac-73f6-4b0b-a152-c4cc2a0e231e" providerId="ADAL" clId="{F95A60A1-B91A-4BA4-9387-A223D26FCA22}" dt="2023-01-06T07:15:17.755" v="81" actId="255"/>
            <ac:spMkLst>
              <pc:docMk/>
              <pc:sldMasterMk cId="2247835681" sldId="2147483700"/>
              <pc:sldLayoutMk cId="1368930590" sldId="2147483718"/>
              <ac:spMk id="27" creationId="{64C96B8C-BEF5-452C-89A5-BCC2D4F48069}"/>
            </ac:spMkLst>
          </pc:spChg>
          <pc:spChg chg="mod">
            <ac:chgData name="Vishal Manatkar" userId="442200ac-73f6-4b0b-a152-c4cc2a0e231e" providerId="ADAL" clId="{F95A60A1-B91A-4BA4-9387-A223D26FCA22}" dt="2023-01-06T07:21:20.152" v="123"/>
            <ac:spMkLst>
              <pc:docMk/>
              <pc:sldMasterMk cId="2247835681" sldId="2147483700"/>
              <pc:sldLayoutMk cId="1368930590" sldId="2147483718"/>
              <ac:spMk id="28" creationId="{4797D94D-F415-4175-9B5C-92BF3E586E62}"/>
            </ac:spMkLst>
          </pc:spChg>
          <pc:grpChg chg="mod">
            <ac:chgData name="Vishal Manatkar" userId="442200ac-73f6-4b0b-a152-c4cc2a0e231e" providerId="ADAL" clId="{F95A60A1-B91A-4BA4-9387-A223D26FCA22}" dt="2023-01-06T07:14:15.517" v="74" actId="2711"/>
            <ac:grpSpMkLst>
              <pc:docMk/>
              <pc:sldMasterMk cId="2247835681" sldId="2147483700"/>
              <pc:sldLayoutMk cId="1368930590" sldId="2147483718"/>
              <ac:grpSpMk id="33" creationId="{29B2BFDD-4A45-4D5C-9D83-CDB1B99A5210}"/>
            </ac:grpSpMkLst>
          </pc:grpChg>
        </pc:sldLayoutChg>
      </pc:sldMasterChg>
      <pc:sldMasterChg chg="addSldLayout delSldLayout modSldLayout">
        <pc:chgData name="Vishal Manatkar" userId="442200ac-73f6-4b0b-a152-c4cc2a0e231e" providerId="ADAL" clId="{F95A60A1-B91A-4BA4-9387-A223D26FCA22}" dt="2023-01-06T07:13:32.496" v="70" actId="255"/>
        <pc:sldMasterMkLst>
          <pc:docMk/>
          <pc:sldMasterMk cId="3360138375" sldId="2147483719"/>
        </pc:sldMasterMkLst>
        <pc:sldLayoutChg chg="modSp mod">
          <pc:chgData name="Vishal Manatkar" userId="442200ac-73f6-4b0b-a152-c4cc2a0e231e" providerId="ADAL" clId="{F95A60A1-B91A-4BA4-9387-A223D26FCA22}" dt="2023-01-06T07:11:42.967" v="61" actId="735"/>
          <pc:sldLayoutMkLst>
            <pc:docMk/>
            <pc:sldMasterMk cId="3360138375" sldId="2147483719"/>
            <pc:sldLayoutMk cId="4256873063" sldId="2147483733"/>
          </pc:sldLayoutMkLst>
          <pc:spChg chg="mod">
            <ac:chgData name="Vishal Manatkar" userId="442200ac-73f6-4b0b-a152-c4cc2a0e231e" providerId="ADAL" clId="{F95A60A1-B91A-4BA4-9387-A223D26FCA22}" dt="2023-01-06T07:10:34.583" v="46" actId="403"/>
            <ac:spMkLst>
              <pc:docMk/>
              <pc:sldMasterMk cId="3360138375" sldId="2147483719"/>
              <pc:sldLayoutMk cId="4256873063" sldId="2147483733"/>
              <ac:spMk id="11" creationId="{6FE5EDB8-A4B3-44E3-A870-EE088D32C466}"/>
            </ac:spMkLst>
          </pc:spChg>
          <pc:spChg chg="mod">
            <ac:chgData name="Vishal Manatkar" userId="442200ac-73f6-4b0b-a152-c4cc2a0e231e" providerId="ADAL" clId="{F95A60A1-B91A-4BA4-9387-A223D26FCA22}" dt="2023-01-06T07:10:41.813" v="47" actId="255"/>
            <ac:spMkLst>
              <pc:docMk/>
              <pc:sldMasterMk cId="3360138375" sldId="2147483719"/>
              <pc:sldLayoutMk cId="4256873063" sldId="2147483733"/>
              <ac:spMk id="18" creationId="{C2F5E8A4-09CB-4698-A34F-EC81F72769B2}"/>
            </ac:spMkLst>
          </pc:spChg>
          <pc:spChg chg="mod">
            <ac:chgData name="Vishal Manatkar" userId="442200ac-73f6-4b0b-a152-c4cc2a0e231e" providerId="ADAL" clId="{F95A60A1-B91A-4BA4-9387-A223D26FCA22}" dt="2023-01-06T07:11:37.771" v="60" actId="1035"/>
            <ac:spMkLst>
              <pc:docMk/>
              <pc:sldMasterMk cId="3360138375" sldId="2147483719"/>
              <pc:sldLayoutMk cId="4256873063" sldId="2147483733"/>
              <ac:spMk id="21" creationId="{0BBC905D-036D-4038-9EE8-D9F8C85F2476}"/>
            </ac:spMkLst>
          </pc:spChg>
        </pc:sldLayoutChg>
        <pc:sldLayoutChg chg="addSp delSp modSp mod">
          <pc:chgData name="Vishal Manatkar" userId="442200ac-73f6-4b0b-a152-c4cc2a0e231e" providerId="ADAL" clId="{F95A60A1-B91A-4BA4-9387-A223D26FCA22}" dt="2023-01-06T07:12:34.227" v="68" actId="1036"/>
          <pc:sldLayoutMkLst>
            <pc:docMk/>
            <pc:sldMasterMk cId="3360138375" sldId="2147483719"/>
            <pc:sldLayoutMk cId="4170337608" sldId="2147483734"/>
          </pc:sldLayoutMkLst>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11" creationId="{6FE5EDB8-A4B3-44E3-A870-EE088D32C466}"/>
            </ac:spMkLst>
          </pc:spChg>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18" creationId="{C2F5E8A4-09CB-4698-A34F-EC81F72769B2}"/>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19" creationId="{1396AB92-0C8D-4D25-A7B1-E0A8996FB769}"/>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20" creationId="{24AF3162-525F-413F-A948-CDFB7784DF0C}"/>
            </ac:spMkLst>
          </pc:spChg>
          <pc:spChg chg="del mod">
            <ac:chgData name="Vishal Manatkar" userId="442200ac-73f6-4b0b-a152-c4cc2a0e231e" providerId="ADAL" clId="{F95A60A1-B91A-4BA4-9387-A223D26FCA22}" dt="2023-01-06T07:12:31.027" v="65" actId="478"/>
            <ac:spMkLst>
              <pc:docMk/>
              <pc:sldMasterMk cId="3360138375" sldId="2147483719"/>
              <pc:sldLayoutMk cId="4170337608" sldId="2147483734"/>
              <ac:spMk id="21" creationId="{0BBC905D-036D-4038-9EE8-D9F8C85F2476}"/>
            </ac:spMkLst>
          </pc:spChg>
          <pc:spChg chg="add mod">
            <ac:chgData name="Vishal Manatkar" userId="442200ac-73f6-4b0b-a152-c4cc2a0e231e" providerId="ADAL" clId="{F95A60A1-B91A-4BA4-9387-A223D26FCA22}" dt="2023-01-06T07:12:34.227" v="68" actId="1036"/>
            <ac:spMkLst>
              <pc:docMk/>
              <pc:sldMasterMk cId="3360138375" sldId="2147483719"/>
              <pc:sldLayoutMk cId="4170337608" sldId="2147483734"/>
              <ac:spMk id="22" creationId="{7FABFB22-A56F-4FD8-9690-99E0961BE111}"/>
            </ac:spMkLst>
          </pc:spChg>
        </pc:sldLayoutChg>
        <pc:sldLayoutChg chg="modSp">
          <pc:chgData name="Vishal Manatkar" userId="442200ac-73f6-4b0b-a152-c4cc2a0e231e" providerId="ADAL" clId="{F95A60A1-B91A-4BA4-9387-A223D26FCA22}" dt="2023-01-06T06:47:14.383" v="28" actId="403"/>
          <pc:sldLayoutMkLst>
            <pc:docMk/>
            <pc:sldMasterMk cId="3360138375" sldId="2147483719"/>
            <pc:sldLayoutMk cId="2499714329" sldId="2147483739"/>
          </pc:sldLayoutMkLst>
          <pc:spChg chg="mod">
            <ac:chgData name="Vishal Manatkar" userId="442200ac-73f6-4b0b-a152-c4cc2a0e231e" providerId="ADAL" clId="{F95A60A1-B91A-4BA4-9387-A223D26FCA22}" dt="2023-01-06T06:47:14.383" v="28" actId="403"/>
            <ac:spMkLst>
              <pc:docMk/>
              <pc:sldMasterMk cId="3360138375" sldId="2147483719"/>
              <pc:sldLayoutMk cId="2499714329" sldId="2147483739"/>
              <ac:spMk id="19" creationId="{E737613C-0D61-43E2-BD7A-8907327C3CDA}"/>
            </ac:spMkLst>
          </pc:spChg>
        </pc:sldLayoutChg>
        <pc:sldLayoutChg chg="modSp">
          <pc:chgData name="Vishal Manatkar" userId="442200ac-73f6-4b0b-a152-c4cc2a0e231e" providerId="ADAL" clId="{F95A60A1-B91A-4BA4-9387-A223D26FCA22}" dt="2023-01-06T07:13:32.496" v="70" actId="255"/>
          <pc:sldLayoutMkLst>
            <pc:docMk/>
            <pc:sldMasterMk cId="3360138375" sldId="2147483719"/>
            <pc:sldLayoutMk cId="69674003" sldId="2147483743"/>
          </pc:sldLayoutMkLst>
          <pc:spChg chg="mod">
            <ac:chgData name="Vishal Manatkar" userId="442200ac-73f6-4b0b-a152-c4cc2a0e231e" providerId="ADAL" clId="{F95A60A1-B91A-4BA4-9387-A223D26FCA22}" dt="2023-01-06T07:13:17.961" v="69" actId="403"/>
            <ac:spMkLst>
              <pc:docMk/>
              <pc:sldMasterMk cId="3360138375" sldId="2147483719"/>
              <pc:sldLayoutMk cId="69674003" sldId="2147483743"/>
              <ac:spMk id="21" creationId="{797C1E70-4D08-405D-BB91-789AF7219647}"/>
            </ac:spMkLst>
          </pc:spChg>
          <pc:spChg chg="mod">
            <ac:chgData name="Vishal Manatkar" userId="442200ac-73f6-4b0b-a152-c4cc2a0e231e" providerId="ADAL" clId="{F95A60A1-B91A-4BA4-9387-A223D26FCA22}" dt="2023-01-06T07:13:32.496" v="70" actId="255"/>
            <ac:spMkLst>
              <pc:docMk/>
              <pc:sldMasterMk cId="3360138375" sldId="2147483719"/>
              <pc:sldLayoutMk cId="69674003" sldId="2147483743"/>
              <ac:spMk id="23" creationId="{3C6C899E-66D5-4F06-A863-13833A1D6153}"/>
            </ac:spMkLst>
          </pc:spChg>
        </pc:sldLayoutChg>
        <pc:sldLayoutChg chg="add del mod replId modTransition setBg">
          <pc:chgData name="Vishal Manatkar" userId="442200ac-73f6-4b0b-a152-c4cc2a0e231e" providerId="ADAL" clId="{F95A60A1-B91A-4BA4-9387-A223D26FCA22}" dt="2023-01-06T07:12:12.680" v="64" actId="2696"/>
          <pc:sldLayoutMkLst>
            <pc:docMk/>
            <pc:sldMasterMk cId="3360138375" sldId="2147483719"/>
            <pc:sldLayoutMk cId="577675793" sldId="2147483745"/>
          </pc:sldLayoutMkLst>
        </pc:sldLayoutChg>
      </pc:sldMasterChg>
    </pc:docChg>
  </pc:docChgLst>
  <pc:docChgLst>
    <pc:chgData name="Amit P. Hingnekar" userId="b7a67b32-e962-499b-ac34-773280d39668" providerId="ADAL" clId="{253B1218-CD21-45F2-82F7-0197C60968A6}"/>
    <pc:docChg chg="undo custSel modSld modMainMaster">
      <pc:chgData name="Amit P. Hingnekar" userId="b7a67b32-e962-499b-ac34-773280d39668" providerId="ADAL" clId="{253B1218-CD21-45F2-82F7-0197C60968A6}" dt="2022-12-21T11:34:40.073" v="73" actId="729"/>
      <pc:docMkLst>
        <pc:docMk/>
      </pc:docMkLst>
      <pc:sldChg chg="mod modShow">
        <pc:chgData name="Amit P. Hingnekar" userId="b7a67b32-e962-499b-ac34-773280d39668" providerId="ADAL" clId="{253B1218-CD21-45F2-82F7-0197C60968A6}" dt="2022-12-21T11:34:40.073" v="73" actId="729"/>
        <pc:sldMkLst>
          <pc:docMk/>
          <pc:sldMk cId="1130410997" sldId="256"/>
        </pc:sldMkLst>
      </pc:sldChg>
      <pc:sldChg chg="modSp mod">
        <pc:chgData name="Amit P. Hingnekar" userId="b7a67b32-e962-499b-ac34-773280d39668" providerId="ADAL" clId="{253B1218-CD21-45F2-82F7-0197C60968A6}" dt="2022-12-21T11:34:03.059" v="58" actId="20577"/>
        <pc:sldMkLst>
          <pc:docMk/>
          <pc:sldMk cId="3515767799" sldId="2686"/>
        </pc:sldMkLst>
        <pc:spChg chg="mod">
          <ac:chgData name="Amit P. Hingnekar" userId="b7a67b32-e962-499b-ac34-773280d39668" providerId="ADAL" clId="{253B1218-CD21-45F2-82F7-0197C60968A6}" dt="2022-12-21T11:34:03.059" v="58" actId="20577"/>
          <ac:spMkLst>
            <pc:docMk/>
            <pc:sldMk cId="3515767799" sldId="2686"/>
            <ac:spMk id="9" creationId="{CFB56DDB-9207-4A7C-AC93-6992EB2EAB33}"/>
          </ac:spMkLst>
        </pc:spChg>
      </pc:sldChg>
      <pc:sldChg chg="modSp mod">
        <pc:chgData name="Amit P. Hingnekar" userId="b7a67b32-e962-499b-ac34-773280d39668" providerId="ADAL" clId="{253B1218-CD21-45F2-82F7-0197C60968A6}" dt="2022-12-21T11:33:18.863" v="55" actId="12"/>
        <pc:sldMkLst>
          <pc:docMk/>
          <pc:sldMk cId="3734116537" sldId="2695"/>
        </pc:sldMkLst>
        <pc:spChg chg="mod">
          <ac:chgData name="Amit P. Hingnekar" userId="b7a67b32-e962-499b-ac34-773280d39668" providerId="ADAL" clId="{253B1218-CD21-45F2-82F7-0197C60968A6}" dt="2022-12-21T11:33:15.936" v="54" actId="12"/>
          <ac:spMkLst>
            <pc:docMk/>
            <pc:sldMk cId="3734116537" sldId="2695"/>
            <ac:spMk id="3" creationId="{AD607900-9A98-4627-AC0D-CA131FBCC231}"/>
          </ac:spMkLst>
        </pc:spChg>
        <pc:spChg chg="mod">
          <ac:chgData name="Amit P. Hingnekar" userId="b7a67b32-e962-499b-ac34-773280d39668" providerId="ADAL" clId="{253B1218-CD21-45F2-82F7-0197C60968A6}" dt="2022-12-21T11:33:18.863" v="55" actId="12"/>
          <ac:spMkLst>
            <pc:docMk/>
            <pc:sldMk cId="3734116537" sldId="2695"/>
            <ac:spMk id="5" creationId="{0BC0722E-1F89-4D3D-B3CE-8F6CA6C41681}"/>
          </ac:spMkLst>
        </pc:spChg>
      </pc:sldChg>
      <pc:sldChg chg="modSp mod">
        <pc:chgData name="Amit P. Hingnekar" userId="b7a67b32-e962-499b-ac34-773280d39668" providerId="ADAL" clId="{253B1218-CD21-45F2-82F7-0197C60968A6}" dt="2022-12-21T11:34:07.975" v="62" actId="20577"/>
        <pc:sldMkLst>
          <pc:docMk/>
          <pc:sldMk cId="4113231775" sldId="2702"/>
        </pc:sldMkLst>
        <pc:spChg chg="mod">
          <ac:chgData name="Amit P. Hingnekar" userId="b7a67b32-e962-499b-ac34-773280d39668" providerId="ADAL" clId="{253B1218-CD21-45F2-82F7-0197C60968A6}" dt="2022-12-21T11:34:07.975" v="62" actId="20577"/>
          <ac:spMkLst>
            <pc:docMk/>
            <pc:sldMk cId="4113231775" sldId="2702"/>
            <ac:spMk id="9" creationId="{CFB56DDB-9207-4A7C-AC93-6992EB2EAB33}"/>
          </ac:spMkLst>
        </pc:spChg>
      </pc:sldChg>
      <pc:sldChg chg="modSp mod">
        <pc:chgData name="Amit P. Hingnekar" userId="b7a67b32-e962-499b-ac34-773280d39668" providerId="ADAL" clId="{253B1218-CD21-45F2-82F7-0197C60968A6}" dt="2022-12-21T11:34:13.559" v="72" actId="6549"/>
        <pc:sldMkLst>
          <pc:docMk/>
          <pc:sldMk cId="3325506827" sldId="2705"/>
        </pc:sldMkLst>
        <pc:spChg chg="mod">
          <ac:chgData name="Amit P. Hingnekar" userId="b7a67b32-e962-499b-ac34-773280d39668" providerId="ADAL" clId="{253B1218-CD21-45F2-82F7-0197C60968A6}" dt="2022-12-21T11:34:13.559" v="72" actId="6549"/>
          <ac:spMkLst>
            <pc:docMk/>
            <pc:sldMk cId="3325506827" sldId="2705"/>
            <ac:spMk id="9" creationId="{CFB56DDB-9207-4A7C-AC93-6992EB2EAB33}"/>
          </ac:spMkLst>
        </pc:spChg>
      </pc:sldChg>
      <pc:sldMasterChg chg="modSldLayout">
        <pc:chgData name="Amit P. Hingnekar" userId="b7a67b32-e962-499b-ac34-773280d39668" providerId="ADAL" clId="{253B1218-CD21-45F2-82F7-0197C60968A6}" dt="2022-12-21T11:31:52.146" v="44" actId="29295"/>
        <pc:sldMasterMkLst>
          <pc:docMk/>
          <pc:sldMasterMk cId="3085500737" sldId="2147483648"/>
        </pc:sldMasterMkLst>
        <pc:sldLayoutChg chg="modSp mod">
          <pc:chgData name="Amit P. Hingnekar" userId="b7a67b32-e962-499b-ac34-773280d39668" providerId="ADAL" clId="{253B1218-CD21-45F2-82F7-0197C60968A6}" dt="2022-12-21T11:31:52.146" v="44" actId="29295"/>
          <pc:sldLayoutMkLst>
            <pc:docMk/>
            <pc:sldMasterMk cId="3085500737" sldId="2147483648"/>
            <pc:sldLayoutMk cId="576682449" sldId="2147483740"/>
          </pc:sldLayoutMkLst>
          <pc:picChg chg="mod">
            <ac:chgData name="Amit P. Hingnekar" userId="b7a67b32-e962-499b-ac34-773280d39668" providerId="ADAL" clId="{253B1218-CD21-45F2-82F7-0197C60968A6}" dt="2022-12-21T11:31:52.146" v="44" actId="29295"/>
            <ac:picMkLst>
              <pc:docMk/>
              <pc:sldMasterMk cId="3085500737" sldId="2147483648"/>
              <pc:sldLayoutMk cId="576682449" sldId="2147483740"/>
              <ac:picMk id="23" creationId="{CB57DEDF-9401-40CF-A46D-F34D366786D5}"/>
            </ac:picMkLst>
          </pc:picChg>
        </pc:sldLayoutChg>
      </pc:sldMasterChg>
      <pc:sldMasterChg chg="modSldLayout">
        <pc:chgData name="Amit P. Hingnekar" userId="b7a67b32-e962-499b-ac34-773280d39668" providerId="ADAL" clId="{253B1218-CD21-45F2-82F7-0197C60968A6}" dt="2022-12-21T11:32:18.702" v="53" actId="207"/>
        <pc:sldMasterMkLst>
          <pc:docMk/>
          <pc:sldMasterMk cId="1247363117" sldId="2147483666"/>
        </pc:sldMasterMkLst>
        <pc:sldLayoutChg chg="modSp mod">
          <pc:chgData name="Amit P. Hingnekar" userId="b7a67b32-e962-499b-ac34-773280d39668" providerId="ADAL" clId="{253B1218-CD21-45F2-82F7-0197C60968A6}" dt="2022-12-21T11:32:18.702" v="53" actId="207"/>
          <pc:sldLayoutMkLst>
            <pc:docMk/>
            <pc:sldMasterMk cId="1247363117" sldId="2147483666"/>
            <pc:sldLayoutMk cId="3717617977" sldId="2147483741"/>
          </pc:sldLayoutMkLst>
          <pc:picChg chg="mod">
            <ac:chgData name="Amit P. Hingnekar" userId="b7a67b32-e962-499b-ac34-773280d39668" providerId="ADAL" clId="{253B1218-CD21-45F2-82F7-0197C60968A6}" dt="2022-12-21T11:32:18.702" v="53" actId="207"/>
            <ac:picMkLst>
              <pc:docMk/>
              <pc:sldMasterMk cId="1247363117" sldId="2147483666"/>
              <pc:sldLayoutMk cId="3717617977" sldId="2147483741"/>
              <ac:picMk id="9" creationId="{1AAB4579-3040-4E36-BBA5-41F104D9C383}"/>
            </ac:picMkLst>
          </pc:picChg>
        </pc:sldLayoutChg>
      </pc:sldMasterChg>
    </pc:docChg>
  </pc:docChgLst>
  <pc:docChgLst>
    <pc:chgData name="Shubham S. Rohane" userId="70843eea-4722-4f9e-915d-27ddec659dd5" providerId="ADAL" clId="{0640F804-D1CD-41D1-9ADB-F6160AE2AC39}"/>
    <pc:docChg chg="undo custSel addSld delSld modSld modMainMaster modSection">
      <pc:chgData name="Shubham S. Rohane" userId="70843eea-4722-4f9e-915d-27ddec659dd5" providerId="ADAL" clId="{0640F804-D1CD-41D1-9ADB-F6160AE2AC39}" dt="2022-12-26T12:12:09.028" v="251" actId="20577"/>
      <pc:docMkLst>
        <pc:docMk/>
      </pc:docMkLst>
      <pc:sldChg chg="modSp mod">
        <pc:chgData name="Shubham S. Rohane" userId="70843eea-4722-4f9e-915d-27ddec659dd5" providerId="ADAL" clId="{0640F804-D1CD-41D1-9ADB-F6160AE2AC39}" dt="2022-12-26T12:12:09.028" v="251" actId="20577"/>
        <pc:sldMkLst>
          <pc:docMk/>
          <pc:sldMk cId="3379081742" sldId="258"/>
        </pc:sldMkLst>
        <pc:spChg chg="mod">
          <ac:chgData name="Shubham S. Rohane" userId="70843eea-4722-4f9e-915d-27ddec659dd5" providerId="ADAL" clId="{0640F804-D1CD-41D1-9ADB-F6160AE2AC39}" dt="2022-12-26T12:12:09.028" v="251" actId="20577"/>
          <ac:spMkLst>
            <pc:docMk/>
            <pc:sldMk cId="3379081742" sldId="258"/>
            <ac:spMk id="16" creationId="{FEECE195-7CBA-4AA9-AB92-0E4BEC059950}"/>
          </ac:spMkLst>
        </pc:spChg>
      </pc:sldChg>
      <pc:sldChg chg="addSp delSp modSp add del mod modClrScheme chgLayout">
        <pc:chgData name="Shubham S. Rohane" userId="70843eea-4722-4f9e-915d-27ddec659dd5" providerId="ADAL" clId="{0640F804-D1CD-41D1-9ADB-F6160AE2AC39}" dt="2022-12-22T10:47:22.884" v="145" actId="478"/>
        <pc:sldMkLst>
          <pc:docMk/>
          <pc:sldMk cId="1644936105" sldId="2623"/>
        </pc:sldMkLst>
        <pc:spChg chg="add mod ord">
          <ac:chgData name="Shubham S. Rohane" userId="70843eea-4722-4f9e-915d-27ddec659dd5" providerId="ADAL" clId="{0640F804-D1CD-41D1-9ADB-F6160AE2AC39}" dt="2022-12-22T10:47:18.537" v="144" actId="700"/>
          <ac:spMkLst>
            <pc:docMk/>
            <pc:sldMk cId="1644936105" sldId="2623"/>
            <ac:spMk id="3" creationId="{AD217D8C-333C-4AD5-AFB1-1E946BCF9715}"/>
          </ac:spMkLst>
        </pc:spChg>
        <pc:spChg chg="add mod ord">
          <ac:chgData name="Shubham S. Rohane" userId="70843eea-4722-4f9e-915d-27ddec659dd5" providerId="ADAL" clId="{0640F804-D1CD-41D1-9ADB-F6160AE2AC39}" dt="2022-12-22T10:47:18.537" v="144" actId="700"/>
          <ac:spMkLst>
            <pc:docMk/>
            <pc:sldMk cId="1644936105" sldId="2623"/>
            <ac:spMk id="4" creationId="{37F04589-FE68-413C-90B4-82092A16EEBB}"/>
          </ac:spMkLst>
        </pc:spChg>
        <pc:spChg chg="add mod">
          <ac:chgData name="Shubham S. Rohane" userId="70843eea-4722-4f9e-915d-27ddec659dd5" providerId="ADAL" clId="{0640F804-D1CD-41D1-9ADB-F6160AE2AC39}" dt="2022-12-22T10:47:22.884" v="145" actId="478"/>
          <ac:spMkLst>
            <pc:docMk/>
            <pc:sldMk cId="1644936105" sldId="2623"/>
            <ac:spMk id="6" creationId="{A4F5D36B-B102-4616-AB21-3FDD26D79869}"/>
          </ac:spMkLst>
        </pc:spChg>
        <pc:spChg chg="mod ord">
          <ac:chgData name="Shubham S. Rohane" userId="70843eea-4722-4f9e-915d-27ddec659dd5" providerId="ADAL" clId="{0640F804-D1CD-41D1-9ADB-F6160AE2AC39}" dt="2022-12-22T10:47:18.537" v="144" actId="700"/>
          <ac:spMkLst>
            <pc:docMk/>
            <pc:sldMk cId="1644936105" sldId="2623"/>
            <ac:spMk id="9" creationId="{7E3A0AD9-4EFA-43D5-924B-3952B4F004DA}"/>
          </ac:spMkLst>
        </pc:spChg>
        <pc:spChg chg="mod ord">
          <ac:chgData name="Shubham S. Rohane" userId="70843eea-4722-4f9e-915d-27ddec659dd5" providerId="ADAL" clId="{0640F804-D1CD-41D1-9ADB-F6160AE2AC39}" dt="2022-12-22T10:47:18.537" v="144" actId="700"/>
          <ac:spMkLst>
            <pc:docMk/>
            <pc:sldMk cId="1644936105" sldId="2623"/>
            <ac:spMk id="11" creationId="{1484BF85-131C-47EC-B81D-8F95B754CC7A}"/>
          </ac:spMkLst>
        </pc:spChg>
        <pc:spChg chg="mod ord">
          <ac:chgData name="Shubham S. Rohane" userId="70843eea-4722-4f9e-915d-27ddec659dd5" providerId="ADAL" clId="{0640F804-D1CD-41D1-9ADB-F6160AE2AC39}" dt="2022-12-22T10:47:18.537" v="144" actId="700"/>
          <ac:spMkLst>
            <pc:docMk/>
            <pc:sldMk cId="1644936105" sldId="2623"/>
            <ac:spMk id="12" creationId="{D2B9550F-BB1C-4474-B340-9F5B874286EC}"/>
          </ac:spMkLst>
        </pc:spChg>
        <pc:spChg chg="del mod ord">
          <ac:chgData name="Shubham S. Rohane" userId="70843eea-4722-4f9e-915d-27ddec659dd5" providerId="ADAL" clId="{0640F804-D1CD-41D1-9ADB-F6160AE2AC39}" dt="2022-12-22T10:47:18.537" v="144" actId="700"/>
          <ac:spMkLst>
            <pc:docMk/>
            <pc:sldMk cId="1644936105" sldId="2623"/>
            <ac:spMk id="15" creationId="{ED1F777A-C49E-4C67-B4AD-B99D75FFF529}"/>
          </ac:spMkLst>
        </pc:spChg>
        <pc:spChg chg="del mod ord">
          <ac:chgData name="Shubham S. Rohane" userId="70843eea-4722-4f9e-915d-27ddec659dd5" providerId="ADAL" clId="{0640F804-D1CD-41D1-9ADB-F6160AE2AC39}" dt="2022-12-22T10:47:18.537" v="144" actId="700"/>
          <ac:spMkLst>
            <pc:docMk/>
            <pc:sldMk cId="1644936105" sldId="2623"/>
            <ac:spMk id="16" creationId="{97A69193-C4BE-4FA0-A99B-D09E47F02A37}"/>
          </ac:spMkLst>
        </pc:spChg>
        <pc:spChg chg="del mod ord">
          <ac:chgData name="Shubham S. Rohane" userId="70843eea-4722-4f9e-915d-27ddec659dd5" providerId="ADAL" clId="{0640F804-D1CD-41D1-9ADB-F6160AE2AC39}" dt="2022-12-22T10:47:18.537" v="144" actId="700"/>
          <ac:spMkLst>
            <pc:docMk/>
            <pc:sldMk cId="1644936105" sldId="2623"/>
            <ac:spMk id="17" creationId="{A69A9A0F-E80A-41D0-B8D6-2DFE8F9BCC34}"/>
          </ac:spMkLst>
        </pc:spChg>
        <pc:picChg chg="del mod ord modCrop">
          <ac:chgData name="Shubham S. Rohane" userId="70843eea-4722-4f9e-915d-27ddec659dd5" providerId="ADAL" clId="{0640F804-D1CD-41D1-9ADB-F6160AE2AC39}" dt="2022-12-22T10:47:22.884" v="145" actId="478"/>
          <ac:picMkLst>
            <pc:docMk/>
            <pc:sldMk cId="1644936105" sldId="2623"/>
            <ac:picMk id="14" creationId="{C052404A-A1AB-4D75-8122-4C2113BFD045}"/>
          </ac:picMkLst>
        </pc:picChg>
      </pc:sldChg>
      <pc:sldChg chg="delSp modSp add del mod">
        <pc:chgData name="Shubham S. Rohane" userId="70843eea-4722-4f9e-915d-27ddec659dd5" providerId="ADAL" clId="{0640F804-D1CD-41D1-9ADB-F6160AE2AC39}" dt="2022-12-22T10:44:02.583" v="116" actId="47"/>
        <pc:sldMkLst>
          <pc:docMk/>
          <pc:sldMk cId="3734116537" sldId="2695"/>
        </pc:sldMkLst>
        <pc:spChg chg="mod">
          <ac:chgData name="Shubham S. Rohane" userId="70843eea-4722-4f9e-915d-27ddec659dd5" providerId="ADAL" clId="{0640F804-D1CD-41D1-9ADB-F6160AE2AC39}" dt="2022-12-22T10:37:19.314" v="72" actId="207"/>
          <ac:spMkLst>
            <pc:docMk/>
            <pc:sldMk cId="3734116537" sldId="2695"/>
            <ac:spMk id="3" creationId="{AD607900-9A98-4627-AC0D-CA131FBCC231}"/>
          </ac:spMkLst>
        </pc:spChg>
        <pc:spChg chg="del mod">
          <ac:chgData name="Shubham S. Rohane" userId="70843eea-4722-4f9e-915d-27ddec659dd5" providerId="ADAL" clId="{0640F804-D1CD-41D1-9ADB-F6160AE2AC39}" dt="2022-12-22T10:37:11.785" v="70" actId="478"/>
          <ac:spMkLst>
            <pc:docMk/>
            <pc:sldMk cId="3734116537" sldId="2695"/>
            <ac:spMk id="5" creationId="{0BC0722E-1F89-4D3D-B3CE-8F6CA6C41681}"/>
          </ac:spMkLst>
        </pc:spChg>
      </pc:sldChg>
      <pc:sldChg chg="addSp modSp mod">
        <pc:chgData name="Shubham S. Rohane" userId="70843eea-4722-4f9e-915d-27ddec659dd5" providerId="ADAL" clId="{0640F804-D1CD-41D1-9ADB-F6160AE2AC39}" dt="2022-12-26T10:27:03.344" v="149" actId="571"/>
        <pc:sldMkLst>
          <pc:docMk/>
          <pc:sldMk cId="2846488497" sldId="2697"/>
        </pc:sldMkLst>
        <pc:spChg chg="mod">
          <ac:chgData name="Shubham S. Rohane" userId="70843eea-4722-4f9e-915d-27ddec659dd5" providerId="ADAL" clId="{0640F804-D1CD-41D1-9ADB-F6160AE2AC39}" dt="2022-12-26T10:27:01.435" v="147" actId="1076"/>
          <ac:spMkLst>
            <pc:docMk/>
            <pc:sldMk cId="2846488497" sldId="2697"/>
            <ac:spMk id="8" creationId="{7FAA77B2-D903-47BB-B0F0-561322510E7D}"/>
          </ac:spMkLst>
        </pc:spChg>
        <pc:spChg chg="add mod">
          <ac:chgData name="Shubham S. Rohane" userId="70843eea-4722-4f9e-915d-27ddec659dd5" providerId="ADAL" clId="{0640F804-D1CD-41D1-9ADB-F6160AE2AC39}" dt="2022-12-26T10:27:03.344" v="149" actId="571"/>
          <ac:spMkLst>
            <pc:docMk/>
            <pc:sldMk cId="2846488497" sldId="2697"/>
            <ac:spMk id="25" creationId="{1D8BC3ED-D5BF-4CF7-9CC6-4FE697F55288}"/>
          </ac:spMkLst>
        </pc:spChg>
      </pc:sldChg>
      <pc:sldChg chg="addSp delSp modSp mod chgLayout">
        <pc:chgData name="Shubham S. Rohane" userId="70843eea-4722-4f9e-915d-27ddec659dd5" providerId="ADAL" clId="{0640F804-D1CD-41D1-9ADB-F6160AE2AC39}" dt="2022-12-22T10:44:34.602" v="121" actId="207"/>
        <pc:sldMkLst>
          <pc:docMk/>
          <pc:sldMk cId="3736992983" sldId="2706"/>
        </pc:sldMkLst>
        <pc:spChg chg="del mod">
          <ac:chgData name="Shubham S. Rohane" userId="70843eea-4722-4f9e-915d-27ddec659dd5" providerId="ADAL" clId="{0640F804-D1CD-41D1-9ADB-F6160AE2AC39}" dt="2022-12-22T10:44:12.635" v="118" actId="478"/>
          <ac:spMkLst>
            <pc:docMk/>
            <pc:sldMk cId="3736992983" sldId="2706"/>
            <ac:spMk id="2" creationId="{C8B2F656-E002-48D0-A50B-8CA790ED4B93}"/>
          </ac:spMkLst>
        </pc:spChg>
        <pc:spChg chg="del">
          <ac:chgData name="Shubham S. Rohane" userId="70843eea-4722-4f9e-915d-27ddec659dd5" providerId="ADAL" clId="{0640F804-D1CD-41D1-9ADB-F6160AE2AC39}" dt="2022-12-22T10:44:24.192" v="119" actId="700"/>
          <ac:spMkLst>
            <pc:docMk/>
            <pc:sldMk cId="3736992983" sldId="2706"/>
            <ac:spMk id="3" creationId="{905CC5C1-EC9A-4AD0-8810-1A5CF68A0977}"/>
          </ac:spMkLst>
        </pc:spChg>
        <pc:spChg chg="del">
          <ac:chgData name="Shubham S. Rohane" userId="70843eea-4722-4f9e-915d-27ddec659dd5" providerId="ADAL" clId="{0640F804-D1CD-41D1-9ADB-F6160AE2AC39}" dt="2022-12-22T10:44:24.192" v="119" actId="700"/>
          <ac:spMkLst>
            <pc:docMk/>
            <pc:sldMk cId="3736992983" sldId="2706"/>
            <ac:spMk id="4" creationId="{E94FE604-C41A-443F-B447-86677E4BF8E7}"/>
          </ac:spMkLst>
        </pc:spChg>
        <pc:spChg chg="add mod ord">
          <ac:chgData name="Shubham S. Rohane" userId="70843eea-4722-4f9e-915d-27ddec659dd5" providerId="ADAL" clId="{0640F804-D1CD-41D1-9ADB-F6160AE2AC39}" dt="2022-12-22T10:44:34.602" v="121" actId="207"/>
          <ac:spMkLst>
            <pc:docMk/>
            <pc:sldMk cId="3736992983" sldId="2706"/>
            <ac:spMk id="5" creationId="{15DFBF40-D37A-4B06-898D-EF5DA808361C}"/>
          </ac:spMkLst>
        </pc:spChg>
        <pc:spChg chg="add mod ord">
          <ac:chgData name="Shubham S. Rohane" userId="70843eea-4722-4f9e-915d-27ddec659dd5" providerId="ADAL" clId="{0640F804-D1CD-41D1-9ADB-F6160AE2AC39}" dt="2022-12-22T10:44:24.192" v="119" actId="700"/>
          <ac:spMkLst>
            <pc:docMk/>
            <pc:sldMk cId="3736992983" sldId="2706"/>
            <ac:spMk id="6" creationId="{CD0ED14E-8E3D-405C-B38F-7DA0E0355C6B}"/>
          </ac:spMkLst>
        </pc:spChg>
      </pc:sldChg>
      <pc:sldChg chg="add del">
        <pc:chgData name="Shubham S. Rohane" userId="70843eea-4722-4f9e-915d-27ddec659dd5" providerId="ADAL" clId="{0640F804-D1CD-41D1-9ADB-F6160AE2AC39}" dt="2022-12-22T10:43:45.224" v="108" actId="47"/>
        <pc:sldMkLst>
          <pc:docMk/>
          <pc:sldMk cId="4070340127" sldId="2707"/>
        </pc:sldMkLst>
      </pc:sldChg>
      <pc:sldChg chg="addSp delSp modSp add mod modClrScheme chgLayout">
        <pc:chgData name="Shubham S. Rohane" userId="70843eea-4722-4f9e-915d-27ddec659dd5" providerId="ADAL" clId="{0640F804-D1CD-41D1-9ADB-F6160AE2AC39}" dt="2022-12-26T11:21:00.290" v="244" actId="12788"/>
        <pc:sldMkLst>
          <pc:docMk/>
          <pc:sldMk cId="1666358926" sldId="2710"/>
        </pc:sldMkLst>
        <pc:spChg chg="add mod">
          <ac:chgData name="Shubham S. Rohane" userId="70843eea-4722-4f9e-915d-27ddec659dd5" providerId="ADAL" clId="{0640F804-D1CD-41D1-9ADB-F6160AE2AC39}" dt="2022-12-26T10:32:13.896" v="221" actId="2711"/>
          <ac:spMkLst>
            <pc:docMk/>
            <pc:sldMk cId="1666358926" sldId="2710"/>
            <ac:spMk id="6" creationId="{36F7490E-69B2-42D3-B26B-7892D2A0FE9E}"/>
          </ac:spMkLst>
        </pc:spChg>
        <pc:spChg chg="del mod">
          <ac:chgData name="Shubham S. Rohane" userId="70843eea-4722-4f9e-915d-27ddec659dd5" providerId="ADAL" clId="{0640F804-D1CD-41D1-9ADB-F6160AE2AC39}" dt="2022-12-26T10:31:50.387" v="212" actId="478"/>
          <ac:spMkLst>
            <pc:docMk/>
            <pc:sldMk cId="1666358926" sldId="2710"/>
            <ac:spMk id="7" creationId="{A0B4F1CE-2E5F-4602-914F-645147C19965}"/>
          </ac:spMkLst>
        </pc:spChg>
        <pc:spChg chg="del mod">
          <ac:chgData name="Shubham S. Rohane" userId="70843eea-4722-4f9e-915d-27ddec659dd5" providerId="ADAL" clId="{0640F804-D1CD-41D1-9ADB-F6160AE2AC39}" dt="2022-12-26T10:31:32.327" v="204" actId="478"/>
          <ac:spMkLst>
            <pc:docMk/>
            <pc:sldMk cId="1666358926" sldId="2710"/>
            <ac:spMk id="8" creationId="{7FAA77B2-D903-47BB-B0F0-561322510E7D}"/>
          </ac:spMkLst>
        </pc:spChg>
        <pc:spChg chg="mod">
          <ac:chgData name="Shubham S. Rohane" userId="70843eea-4722-4f9e-915d-27ddec659dd5" providerId="ADAL" clId="{0640F804-D1CD-41D1-9ADB-F6160AE2AC39}" dt="2022-12-26T10:30:45.132" v="196" actId="207"/>
          <ac:spMkLst>
            <pc:docMk/>
            <pc:sldMk cId="1666358926" sldId="2710"/>
            <ac:spMk id="9" creationId="{F7E5D7D5-A824-4AE4-AB60-FF47156E1476}"/>
          </ac:spMkLst>
        </pc:spChg>
        <pc:spChg chg="mod">
          <ac:chgData name="Shubham S. Rohane" userId="70843eea-4722-4f9e-915d-27ddec659dd5" providerId="ADAL" clId="{0640F804-D1CD-41D1-9ADB-F6160AE2AC39}" dt="2022-12-26T10:30:45.132" v="196" actId="207"/>
          <ac:spMkLst>
            <pc:docMk/>
            <pc:sldMk cId="1666358926" sldId="2710"/>
            <ac:spMk id="10" creationId="{2149E02A-CAA7-470B-98D0-A60B4A06E5AC}"/>
          </ac:spMkLst>
        </pc:spChg>
        <pc:spChg chg="mod">
          <ac:chgData name="Shubham S. Rohane" userId="70843eea-4722-4f9e-915d-27ddec659dd5" providerId="ADAL" clId="{0640F804-D1CD-41D1-9ADB-F6160AE2AC39}" dt="2022-12-26T10:30:45.132" v="196" actId="207"/>
          <ac:spMkLst>
            <pc:docMk/>
            <pc:sldMk cId="1666358926" sldId="2710"/>
            <ac:spMk id="12" creationId="{61947D1D-A678-40A3-AAD6-FAA87FACF4E2}"/>
          </ac:spMkLst>
        </pc:spChg>
        <pc:spChg chg="mod">
          <ac:chgData name="Shubham S. Rohane" userId="70843eea-4722-4f9e-915d-27ddec659dd5" providerId="ADAL" clId="{0640F804-D1CD-41D1-9ADB-F6160AE2AC39}" dt="2022-12-26T10:30:45.132" v="196" actId="207"/>
          <ac:spMkLst>
            <pc:docMk/>
            <pc:sldMk cId="1666358926" sldId="2710"/>
            <ac:spMk id="13" creationId="{9E469D49-527E-4B1C-A923-B93088D2107C}"/>
          </ac:spMkLst>
        </pc:spChg>
        <pc:spChg chg="mod">
          <ac:chgData name="Shubham S. Rohane" userId="70843eea-4722-4f9e-915d-27ddec659dd5" providerId="ADAL" clId="{0640F804-D1CD-41D1-9ADB-F6160AE2AC39}" dt="2022-12-26T10:30:45.132" v="196" actId="207"/>
          <ac:spMkLst>
            <pc:docMk/>
            <pc:sldMk cId="1666358926" sldId="2710"/>
            <ac:spMk id="14" creationId="{1256DB5A-45C8-4551-8A5C-24DA1A46D845}"/>
          </ac:spMkLst>
        </pc:spChg>
        <pc:spChg chg="mod">
          <ac:chgData name="Shubham S. Rohane" userId="70843eea-4722-4f9e-915d-27ddec659dd5" providerId="ADAL" clId="{0640F804-D1CD-41D1-9ADB-F6160AE2AC39}" dt="2022-12-26T10:30:45.132" v="196" actId="207"/>
          <ac:spMkLst>
            <pc:docMk/>
            <pc:sldMk cId="1666358926" sldId="2710"/>
            <ac:spMk id="15" creationId="{E293644F-83F6-4EEB-915C-01CB930FBB68}"/>
          </ac:spMkLst>
        </pc:spChg>
        <pc:spChg chg="mod">
          <ac:chgData name="Shubham S. Rohane" userId="70843eea-4722-4f9e-915d-27ddec659dd5" providerId="ADAL" clId="{0640F804-D1CD-41D1-9ADB-F6160AE2AC39}" dt="2022-12-26T10:30:45.132" v="196" actId="207"/>
          <ac:spMkLst>
            <pc:docMk/>
            <pc:sldMk cId="1666358926" sldId="2710"/>
            <ac:spMk id="16" creationId="{D3511C24-145B-412F-B7C2-19DF28B51D10}"/>
          </ac:spMkLst>
        </pc:spChg>
        <pc:spChg chg="mod">
          <ac:chgData name="Shubham S. Rohane" userId="70843eea-4722-4f9e-915d-27ddec659dd5" providerId="ADAL" clId="{0640F804-D1CD-41D1-9ADB-F6160AE2AC39}" dt="2022-12-26T10:30:45.132" v="196" actId="207"/>
          <ac:spMkLst>
            <pc:docMk/>
            <pc:sldMk cId="1666358926" sldId="2710"/>
            <ac:spMk id="17" creationId="{C6801C75-0510-46D9-9263-6F4479F0A014}"/>
          </ac:spMkLst>
        </pc:spChg>
        <pc:spChg chg="mod">
          <ac:chgData name="Shubham S. Rohane" userId="70843eea-4722-4f9e-915d-27ddec659dd5" providerId="ADAL" clId="{0640F804-D1CD-41D1-9ADB-F6160AE2AC39}" dt="2022-12-26T10:30:45.132" v="196" actId="207"/>
          <ac:spMkLst>
            <pc:docMk/>
            <pc:sldMk cId="1666358926" sldId="2710"/>
            <ac:spMk id="18" creationId="{3E24E22D-3A64-44D6-B21B-07ABD575316D}"/>
          </ac:spMkLst>
        </pc:spChg>
        <pc:spChg chg="mod">
          <ac:chgData name="Shubham S. Rohane" userId="70843eea-4722-4f9e-915d-27ddec659dd5" providerId="ADAL" clId="{0640F804-D1CD-41D1-9ADB-F6160AE2AC39}" dt="2022-12-26T10:30:45.132" v="196" actId="207"/>
          <ac:spMkLst>
            <pc:docMk/>
            <pc:sldMk cId="1666358926" sldId="2710"/>
            <ac:spMk id="19" creationId="{EB1F0761-3596-4A4B-B502-AB1C6F3C09B9}"/>
          </ac:spMkLst>
        </pc:spChg>
        <pc:spChg chg="mod">
          <ac:chgData name="Shubham S. Rohane" userId="70843eea-4722-4f9e-915d-27ddec659dd5" providerId="ADAL" clId="{0640F804-D1CD-41D1-9ADB-F6160AE2AC39}" dt="2022-12-26T10:30:45.132" v="196" actId="207"/>
          <ac:spMkLst>
            <pc:docMk/>
            <pc:sldMk cId="1666358926" sldId="2710"/>
            <ac:spMk id="20" creationId="{BA1D088F-C019-48D0-9185-B341B642D06B}"/>
          </ac:spMkLst>
        </pc:spChg>
        <pc:spChg chg="mod">
          <ac:chgData name="Shubham S. Rohane" userId="70843eea-4722-4f9e-915d-27ddec659dd5" providerId="ADAL" clId="{0640F804-D1CD-41D1-9ADB-F6160AE2AC39}" dt="2022-12-26T10:30:45.132" v="196" actId="207"/>
          <ac:spMkLst>
            <pc:docMk/>
            <pc:sldMk cId="1666358926" sldId="2710"/>
            <ac:spMk id="21" creationId="{A326762A-CFC0-41EF-9F1E-9069EEE38A39}"/>
          </ac:spMkLst>
        </pc:spChg>
        <pc:spChg chg="mod">
          <ac:chgData name="Shubham S. Rohane" userId="70843eea-4722-4f9e-915d-27ddec659dd5" providerId="ADAL" clId="{0640F804-D1CD-41D1-9ADB-F6160AE2AC39}" dt="2022-12-26T10:30:45.132" v="196" actId="207"/>
          <ac:spMkLst>
            <pc:docMk/>
            <pc:sldMk cId="1666358926" sldId="2710"/>
            <ac:spMk id="23" creationId="{D79F78ED-8956-4204-9199-F888AD500AAB}"/>
          </ac:spMkLst>
        </pc:spChg>
        <pc:spChg chg="mod">
          <ac:chgData name="Shubham S. Rohane" userId="70843eea-4722-4f9e-915d-27ddec659dd5" providerId="ADAL" clId="{0640F804-D1CD-41D1-9ADB-F6160AE2AC39}" dt="2022-12-26T10:30:45.132" v="196" actId="207"/>
          <ac:spMkLst>
            <pc:docMk/>
            <pc:sldMk cId="1666358926" sldId="2710"/>
            <ac:spMk id="24" creationId="{2F862E32-9A24-4088-B529-82992062E683}"/>
          </ac:spMkLst>
        </pc:spChg>
        <pc:spChg chg="mod">
          <ac:chgData name="Shubham S. Rohane" userId="70843eea-4722-4f9e-915d-27ddec659dd5" providerId="ADAL" clId="{0640F804-D1CD-41D1-9ADB-F6160AE2AC39}" dt="2022-12-26T10:30:45.132" v="196" actId="207"/>
          <ac:spMkLst>
            <pc:docMk/>
            <pc:sldMk cId="1666358926" sldId="2710"/>
            <ac:spMk id="26" creationId="{BD716F7F-F96C-4170-B8B8-1F4A1ED2DADF}"/>
          </ac:spMkLst>
        </pc:spChg>
        <pc:spChg chg="mod">
          <ac:chgData name="Shubham S. Rohane" userId="70843eea-4722-4f9e-915d-27ddec659dd5" providerId="ADAL" clId="{0640F804-D1CD-41D1-9ADB-F6160AE2AC39}" dt="2022-12-26T10:30:45.132" v="196" actId="207"/>
          <ac:spMkLst>
            <pc:docMk/>
            <pc:sldMk cId="1666358926" sldId="2710"/>
            <ac:spMk id="27" creationId="{7F78E59B-A121-4E50-9295-3696F31A7FCA}"/>
          </ac:spMkLst>
        </pc:spChg>
        <pc:spChg chg="mod">
          <ac:chgData name="Shubham S. Rohane" userId="70843eea-4722-4f9e-915d-27ddec659dd5" providerId="ADAL" clId="{0640F804-D1CD-41D1-9ADB-F6160AE2AC39}" dt="2022-12-26T11:21:00.290" v="244" actId="12788"/>
          <ac:spMkLst>
            <pc:docMk/>
            <pc:sldMk cId="1666358926" sldId="2710"/>
            <ac:spMk id="28" creationId="{43C67953-000F-4870-8D84-06730BB4C3B8}"/>
          </ac:spMkLst>
        </pc:spChg>
        <pc:spChg chg="mod">
          <ac:chgData name="Shubham S. Rohane" userId="70843eea-4722-4f9e-915d-27ddec659dd5" providerId="ADAL" clId="{0640F804-D1CD-41D1-9ADB-F6160AE2AC39}" dt="2022-12-26T10:30:45.132" v="196" actId="207"/>
          <ac:spMkLst>
            <pc:docMk/>
            <pc:sldMk cId="1666358926" sldId="2710"/>
            <ac:spMk id="30" creationId="{FEC2C904-6C46-4F22-8154-1699DDE30BC3}"/>
          </ac:spMkLst>
        </pc:spChg>
        <pc:spChg chg="mod">
          <ac:chgData name="Shubham S. Rohane" userId="70843eea-4722-4f9e-915d-27ddec659dd5" providerId="ADAL" clId="{0640F804-D1CD-41D1-9ADB-F6160AE2AC39}" dt="2022-12-26T10:30:45.132" v="196" actId="207"/>
          <ac:spMkLst>
            <pc:docMk/>
            <pc:sldMk cId="1666358926" sldId="2710"/>
            <ac:spMk id="31" creationId="{810131A1-84DB-4F53-A6F6-09754EC39312}"/>
          </ac:spMkLst>
        </pc:spChg>
        <pc:spChg chg="mod">
          <ac:chgData name="Shubham S. Rohane" userId="70843eea-4722-4f9e-915d-27ddec659dd5" providerId="ADAL" clId="{0640F804-D1CD-41D1-9ADB-F6160AE2AC39}" dt="2022-12-26T10:30:45.132" v="196" actId="207"/>
          <ac:spMkLst>
            <pc:docMk/>
            <pc:sldMk cId="1666358926" sldId="2710"/>
            <ac:spMk id="32" creationId="{9E1F630D-97A4-4B42-816F-966C52888787}"/>
          </ac:spMkLst>
        </pc:spChg>
        <pc:spChg chg="mod">
          <ac:chgData name="Shubham S. Rohane" userId="70843eea-4722-4f9e-915d-27ddec659dd5" providerId="ADAL" clId="{0640F804-D1CD-41D1-9ADB-F6160AE2AC39}" dt="2022-12-26T10:30:45.132" v="196" actId="207"/>
          <ac:spMkLst>
            <pc:docMk/>
            <pc:sldMk cId="1666358926" sldId="2710"/>
            <ac:spMk id="33" creationId="{ECC707C6-DB94-46CA-80FB-202ED19E2C88}"/>
          </ac:spMkLst>
        </pc:spChg>
        <pc:spChg chg="mod">
          <ac:chgData name="Shubham S. Rohane" userId="70843eea-4722-4f9e-915d-27ddec659dd5" providerId="ADAL" clId="{0640F804-D1CD-41D1-9ADB-F6160AE2AC39}" dt="2022-12-26T10:30:45.132" v="196" actId="207"/>
          <ac:spMkLst>
            <pc:docMk/>
            <pc:sldMk cId="1666358926" sldId="2710"/>
            <ac:spMk id="34" creationId="{66DF896D-781B-4FEA-8B44-5E18DEA0567F}"/>
          </ac:spMkLst>
        </pc:spChg>
        <pc:spChg chg="mod">
          <ac:chgData name="Shubham S. Rohane" userId="70843eea-4722-4f9e-915d-27ddec659dd5" providerId="ADAL" clId="{0640F804-D1CD-41D1-9ADB-F6160AE2AC39}" dt="2022-12-26T10:30:45.132" v="196" actId="207"/>
          <ac:spMkLst>
            <pc:docMk/>
            <pc:sldMk cId="1666358926" sldId="2710"/>
            <ac:spMk id="35" creationId="{49488E87-4B55-4DCF-88DC-EDCD8EFF34E0}"/>
          </ac:spMkLst>
        </pc:spChg>
        <pc:spChg chg="mod">
          <ac:chgData name="Shubham S. Rohane" userId="70843eea-4722-4f9e-915d-27ddec659dd5" providerId="ADAL" clId="{0640F804-D1CD-41D1-9ADB-F6160AE2AC39}" dt="2022-12-26T10:30:45.132" v="196" actId="207"/>
          <ac:spMkLst>
            <pc:docMk/>
            <pc:sldMk cId="1666358926" sldId="2710"/>
            <ac:spMk id="36" creationId="{7E505BCF-8B6D-455C-888A-EED423B8BB63}"/>
          </ac:spMkLst>
        </pc:spChg>
        <pc:spChg chg="mod">
          <ac:chgData name="Shubham S. Rohane" userId="70843eea-4722-4f9e-915d-27ddec659dd5" providerId="ADAL" clId="{0640F804-D1CD-41D1-9ADB-F6160AE2AC39}" dt="2022-12-26T10:30:45.132" v="196" actId="207"/>
          <ac:spMkLst>
            <pc:docMk/>
            <pc:sldMk cId="1666358926" sldId="2710"/>
            <ac:spMk id="38" creationId="{CF127CC0-8D45-4249-8EC2-1BA4A1315158}"/>
          </ac:spMkLst>
        </pc:spChg>
        <pc:spChg chg="mod">
          <ac:chgData name="Shubham S. Rohane" userId="70843eea-4722-4f9e-915d-27ddec659dd5" providerId="ADAL" clId="{0640F804-D1CD-41D1-9ADB-F6160AE2AC39}" dt="2022-12-26T10:30:45.132" v="196" actId="207"/>
          <ac:spMkLst>
            <pc:docMk/>
            <pc:sldMk cId="1666358926" sldId="2710"/>
            <ac:spMk id="39" creationId="{53AD79A0-422F-467B-AC25-EE463E3A44DE}"/>
          </ac:spMkLst>
        </pc:spChg>
        <pc:spChg chg="mod">
          <ac:chgData name="Shubham S. Rohane" userId="70843eea-4722-4f9e-915d-27ddec659dd5" providerId="ADAL" clId="{0640F804-D1CD-41D1-9ADB-F6160AE2AC39}" dt="2022-12-26T10:30:45.132" v="196" actId="207"/>
          <ac:spMkLst>
            <pc:docMk/>
            <pc:sldMk cId="1666358926" sldId="2710"/>
            <ac:spMk id="41" creationId="{A4EA62BF-CC4E-4F91-B202-96841F11192C}"/>
          </ac:spMkLst>
        </pc:spChg>
        <pc:spChg chg="mod">
          <ac:chgData name="Shubham S. Rohane" userId="70843eea-4722-4f9e-915d-27ddec659dd5" providerId="ADAL" clId="{0640F804-D1CD-41D1-9ADB-F6160AE2AC39}" dt="2022-12-26T10:30:45.132" v="196" actId="207"/>
          <ac:spMkLst>
            <pc:docMk/>
            <pc:sldMk cId="1666358926" sldId="2710"/>
            <ac:spMk id="42" creationId="{6FD9185C-0E8C-411B-B2E9-541FD19D7333}"/>
          </ac:spMkLst>
        </pc:spChg>
        <pc:spChg chg="mod">
          <ac:chgData name="Shubham S. Rohane" userId="70843eea-4722-4f9e-915d-27ddec659dd5" providerId="ADAL" clId="{0640F804-D1CD-41D1-9ADB-F6160AE2AC39}" dt="2022-12-26T10:30:45.132" v="196" actId="207"/>
          <ac:spMkLst>
            <pc:docMk/>
            <pc:sldMk cId="1666358926" sldId="2710"/>
            <ac:spMk id="43" creationId="{EDCA6284-9DC7-43C0-992C-971C77C00867}"/>
          </ac:spMkLst>
        </pc:spChg>
        <pc:spChg chg="mod">
          <ac:chgData name="Shubham S. Rohane" userId="70843eea-4722-4f9e-915d-27ddec659dd5" providerId="ADAL" clId="{0640F804-D1CD-41D1-9ADB-F6160AE2AC39}" dt="2022-12-26T10:30:45.132" v="196" actId="207"/>
          <ac:spMkLst>
            <pc:docMk/>
            <pc:sldMk cId="1666358926" sldId="2710"/>
            <ac:spMk id="44" creationId="{959CB3E9-47AB-49D4-9579-434835E81BA6}"/>
          </ac:spMkLst>
        </pc:spChg>
        <pc:spChg chg="mod">
          <ac:chgData name="Shubham S. Rohane" userId="70843eea-4722-4f9e-915d-27ddec659dd5" providerId="ADAL" clId="{0640F804-D1CD-41D1-9ADB-F6160AE2AC39}" dt="2022-12-26T10:30:45.132" v="196" actId="207"/>
          <ac:spMkLst>
            <pc:docMk/>
            <pc:sldMk cId="1666358926" sldId="2710"/>
            <ac:spMk id="45" creationId="{1C55B98E-FFA4-4FB4-8A64-181EF8AA1692}"/>
          </ac:spMkLst>
        </pc:spChg>
        <pc:spChg chg="mod">
          <ac:chgData name="Shubham S. Rohane" userId="70843eea-4722-4f9e-915d-27ddec659dd5" providerId="ADAL" clId="{0640F804-D1CD-41D1-9ADB-F6160AE2AC39}" dt="2022-12-26T10:30:45.132" v="196" actId="207"/>
          <ac:spMkLst>
            <pc:docMk/>
            <pc:sldMk cId="1666358926" sldId="2710"/>
            <ac:spMk id="46" creationId="{BC6E1DCF-025A-4CD3-9D96-95D61CA01B10}"/>
          </ac:spMkLst>
        </pc:spChg>
        <pc:spChg chg="mod">
          <ac:chgData name="Shubham S. Rohane" userId="70843eea-4722-4f9e-915d-27ddec659dd5" providerId="ADAL" clId="{0640F804-D1CD-41D1-9ADB-F6160AE2AC39}" dt="2022-12-26T10:30:45.132" v="196" actId="207"/>
          <ac:spMkLst>
            <pc:docMk/>
            <pc:sldMk cId="1666358926" sldId="2710"/>
            <ac:spMk id="47" creationId="{2209A493-50F4-4129-84BD-C8CA2E0B1FB0}"/>
          </ac:spMkLst>
        </pc:spChg>
        <pc:spChg chg="mod">
          <ac:chgData name="Shubham S. Rohane" userId="70843eea-4722-4f9e-915d-27ddec659dd5" providerId="ADAL" clId="{0640F804-D1CD-41D1-9ADB-F6160AE2AC39}" dt="2022-12-26T10:30:45.132" v="196" actId="207"/>
          <ac:spMkLst>
            <pc:docMk/>
            <pc:sldMk cId="1666358926" sldId="2710"/>
            <ac:spMk id="48" creationId="{1B007300-466D-4F70-AE6E-F29C31DD3F23}"/>
          </ac:spMkLst>
        </pc:spChg>
        <pc:spChg chg="mod">
          <ac:chgData name="Shubham S. Rohane" userId="70843eea-4722-4f9e-915d-27ddec659dd5" providerId="ADAL" clId="{0640F804-D1CD-41D1-9ADB-F6160AE2AC39}" dt="2022-12-26T10:30:45.132" v="196" actId="207"/>
          <ac:spMkLst>
            <pc:docMk/>
            <pc:sldMk cId="1666358926" sldId="2710"/>
            <ac:spMk id="49" creationId="{769C076B-A49E-4FDE-AA7C-064E507F77A3}"/>
          </ac:spMkLst>
        </pc:spChg>
        <pc:spChg chg="mod">
          <ac:chgData name="Shubham S. Rohane" userId="70843eea-4722-4f9e-915d-27ddec659dd5" providerId="ADAL" clId="{0640F804-D1CD-41D1-9ADB-F6160AE2AC39}" dt="2022-12-26T10:30:45.132" v="196" actId="207"/>
          <ac:spMkLst>
            <pc:docMk/>
            <pc:sldMk cId="1666358926" sldId="2710"/>
            <ac:spMk id="50" creationId="{FFC75A4D-1875-43EE-9869-E63911062114}"/>
          </ac:spMkLst>
        </pc:spChg>
        <pc:spChg chg="mod">
          <ac:chgData name="Shubham S. Rohane" userId="70843eea-4722-4f9e-915d-27ddec659dd5" providerId="ADAL" clId="{0640F804-D1CD-41D1-9ADB-F6160AE2AC39}" dt="2022-12-26T10:30:45.132" v="196" actId="207"/>
          <ac:spMkLst>
            <pc:docMk/>
            <pc:sldMk cId="1666358926" sldId="2710"/>
            <ac:spMk id="51" creationId="{42B6214A-F2DB-4524-B05C-DDE565F78CB2}"/>
          </ac:spMkLst>
        </pc:spChg>
        <pc:spChg chg="mod">
          <ac:chgData name="Shubham S. Rohane" userId="70843eea-4722-4f9e-915d-27ddec659dd5" providerId="ADAL" clId="{0640F804-D1CD-41D1-9ADB-F6160AE2AC39}" dt="2022-12-26T10:30:45.132" v="196" actId="207"/>
          <ac:spMkLst>
            <pc:docMk/>
            <pc:sldMk cId="1666358926" sldId="2710"/>
            <ac:spMk id="52" creationId="{560CE3D9-0D7F-4598-9344-C0894D02F2C8}"/>
          </ac:spMkLst>
        </pc:spChg>
        <pc:spChg chg="mod">
          <ac:chgData name="Shubham S. Rohane" userId="70843eea-4722-4f9e-915d-27ddec659dd5" providerId="ADAL" clId="{0640F804-D1CD-41D1-9ADB-F6160AE2AC39}" dt="2022-12-26T10:30:45.132" v="196" actId="207"/>
          <ac:spMkLst>
            <pc:docMk/>
            <pc:sldMk cId="1666358926" sldId="2710"/>
            <ac:spMk id="54" creationId="{71BD1794-E9D9-46E2-84D9-351744A41634}"/>
          </ac:spMkLst>
        </pc:spChg>
        <pc:spChg chg="mod">
          <ac:chgData name="Shubham S. Rohane" userId="70843eea-4722-4f9e-915d-27ddec659dd5" providerId="ADAL" clId="{0640F804-D1CD-41D1-9ADB-F6160AE2AC39}" dt="2022-12-26T10:30:45.132" v="196" actId="207"/>
          <ac:spMkLst>
            <pc:docMk/>
            <pc:sldMk cId="1666358926" sldId="2710"/>
            <ac:spMk id="55" creationId="{29B4029B-3A7C-4D40-8481-FCEF0DD42477}"/>
          </ac:spMkLst>
        </pc:spChg>
        <pc:spChg chg="mod">
          <ac:chgData name="Shubham S. Rohane" userId="70843eea-4722-4f9e-915d-27ddec659dd5" providerId="ADAL" clId="{0640F804-D1CD-41D1-9ADB-F6160AE2AC39}" dt="2022-12-26T10:30:45.132" v="196" actId="207"/>
          <ac:spMkLst>
            <pc:docMk/>
            <pc:sldMk cId="1666358926" sldId="2710"/>
            <ac:spMk id="57" creationId="{9323C074-8D19-4CF3-8138-20041330E186}"/>
          </ac:spMkLst>
        </pc:spChg>
        <pc:spChg chg="mod">
          <ac:chgData name="Shubham S. Rohane" userId="70843eea-4722-4f9e-915d-27ddec659dd5" providerId="ADAL" clId="{0640F804-D1CD-41D1-9ADB-F6160AE2AC39}" dt="2022-12-26T10:30:45.132" v="196" actId="207"/>
          <ac:spMkLst>
            <pc:docMk/>
            <pc:sldMk cId="1666358926" sldId="2710"/>
            <ac:spMk id="58" creationId="{0032A277-7881-449E-B348-DBCE1E1518FD}"/>
          </ac:spMkLst>
        </pc:spChg>
        <pc:spChg chg="mod">
          <ac:chgData name="Shubham S. Rohane" userId="70843eea-4722-4f9e-915d-27ddec659dd5" providerId="ADAL" clId="{0640F804-D1CD-41D1-9ADB-F6160AE2AC39}" dt="2022-12-26T10:30:45.132" v="196" actId="207"/>
          <ac:spMkLst>
            <pc:docMk/>
            <pc:sldMk cId="1666358926" sldId="2710"/>
            <ac:spMk id="59" creationId="{F05173E5-99D1-4412-8F61-BCD37D95D929}"/>
          </ac:spMkLst>
        </pc:spChg>
        <pc:spChg chg="mod">
          <ac:chgData name="Shubham S. Rohane" userId="70843eea-4722-4f9e-915d-27ddec659dd5" providerId="ADAL" clId="{0640F804-D1CD-41D1-9ADB-F6160AE2AC39}" dt="2022-12-26T10:30:45.132" v="196" actId="207"/>
          <ac:spMkLst>
            <pc:docMk/>
            <pc:sldMk cId="1666358926" sldId="2710"/>
            <ac:spMk id="60" creationId="{F97AD0FD-E3BE-4000-B24F-7C43B7231774}"/>
          </ac:spMkLst>
        </pc:spChg>
        <pc:spChg chg="mod">
          <ac:chgData name="Shubham S. Rohane" userId="70843eea-4722-4f9e-915d-27ddec659dd5" providerId="ADAL" clId="{0640F804-D1CD-41D1-9ADB-F6160AE2AC39}" dt="2022-12-26T10:30:45.132" v="196" actId="207"/>
          <ac:spMkLst>
            <pc:docMk/>
            <pc:sldMk cId="1666358926" sldId="2710"/>
            <ac:spMk id="61" creationId="{DAD2D70F-A698-4ED3-BFC7-B069EC4D2474}"/>
          </ac:spMkLst>
        </pc:spChg>
        <pc:spChg chg="mod">
          <ac:chgData name="Shubham S. Rohane" userId="70843eea-4722-4f9e-915d-27ddec659dd5" providerId="ADAL" clId="{0640F804-D1CD-41D1-9ADB-F6160AE2AC39}" dt="2022-12-26T10:30:45.132" v="196" actId="207"/>
          <ac:spMkLst>
            <pc:docMk/>
            <pc:sldMk cId="1666358926" sldId="2710"/>
            <ac:spMk id="63" creationId="{3EC96F11-D4C5-49D6-95E5-B9498E83B259}"/>
          </ac:spMkLst>
        </pc:spChg>
        <pc:spChg chg="mod">
          <ac:chgData name="Shubham S. Rohane" userId="70843eea-4722-4f9e-915d-27ddec659dd5" providerId="ADAL" clId="{0640F804-D1CD-41D1-9ADB-F6160AE2AC39}" dt="2022-12-26T10:30:45.132" v="196" actId="207"/>
          <ac:spMkLst>
            <pc:docMk/>
            <pc:sldMk cId="1666358926" sldId="2710"/>
            <ac:spMk id="64" creationId="{CFA3B357-5402-4621-898F-29963CFD2F2F}"/>
          </ac:spMkLst>
        </pc:spChg>
        <pc:spChg chg="mod">
          <ac:chgData name="Shubham S. Rohane" userId="70843eea-4722-4f9e-915d-27ddec659dd5" providerId="ADAL" clId="{0640F804-D1CD-41D1-9ADB-F6160AE2AC39}" dt="2022-12-26T10:30:45.132" v="196" actId="207"/>
          <ac:spMkLst>
            <pc:docMk/>
            <pc:sldMk cId="1666358926" sldId="2710"/>
            <ac:spMk id="66" creationId="{E06F5126-532D-4C57-A88C-E82772C995E7}"/>
          </ac:spMkLst>
        </pc:spChg>
        <pc:spChg chg="mod">
          <ac:chgData name="Shubham S. Rohane" userId="70843eea-4722-4f9e-915d-27ddec659dd5" providerId="ADAL" clId="{0640F804-D1CD-41D1-9ADB-F6160AE2AC39}" dt="2022-12-26T10:30:45.132" v="196" actId="207"/>
          <ac:spMkLst>
            <pc:docMk/>
            <pc:sldMk cId="1666358926" sldId="2710"/>
            <ac:spMk id="67" creationId="{7C053CC5-9F48-45A7-9D21-9E8CDFBF012F}"/>
          </ac:spMkLst>
        </pc:spChg>
        <pc:spChg chg="mod">
          <ac:chgData name="Shubham S. Rohane" userId="70843eea-4722-4f9e-915d-27ddec659dd5" providerId="ADAL" clId="{0640F804-D1CD-41D1-9ADB-F6160AE2AC39}" dt="2022-12-26T10:30:45.132" v="196" actId="207"/>
          <ac:spMkLst>
            <pc:docMk/>
            <pc:sldMk cId="1666358926" sldId="2710"/>
            <ac:spMk id="68" creationId="{B3CF6998-AA5C-4BEF-8FDE-BCA7CB4FA9FE}"/>
          </ac:spMkLst>
        </pc:spChg>
        <pc:spChg chg="mod">
          <ac:chgData name="Shubham S. Rohane" userId="70843eea-4722-4f9e-915d-27ddec659dd5" providerId="ADAL" clId="{0640F804-D1CD-41D1-9ADB-F6160AE2AC39}" dt="2022-12-26T10:30:45.132" v="196" actId="207"/>
          <ac:spMkLst>
            <pc:docMk/>
            <pc:sldMk cId="1666358926" sldId="2710"/>
            <ac:spMk id="69" creationId="{BF382247-934D-4AAC-8711-89A42B01D527}"/>
          </ac:spMkLst>
        </pc:spChg>
        <pc:spChg chg="mod">
          <ac:chgData name="Shubham S. Rohane" userId="70843eea-4722-4f9e-915d-27ddec659dd5" providerId="ADAL" clId="{0640F804-D1CD-41D1-9ADB-F6160AE2AC39}" dt="2022-12-26T10:30:45.132" v="196" actId="207"/>
          <ac:spMkLst>
            <pc:docMk/>
            <pc:sldMk cId="1666358926" sldId="2710"/>
            <ac:spMk id="70" creationId="{BFDDA110-BB84-4455-B6A1-FC0C909A09F5}"/>
          </ac:spMkLst>
        </pc:spChg>
        <pc:spChg chg="mod">
          <ac:chgData name="Shubham S. Rohane" userId="70843eea-4722-4f9e-915d-27ddec659dd5" providerId="ADAL" clId="{0640F804-D1CD-41D1-9ADB-F6160AE2AC39}" dt="2022-12-26T10:30:45.132" v="196" actId="207"/>
          <ac:spMkLst>
            <pc:docMk/>
            <pc:sldMk cId="1666358926" sldId="2710"/>
            <ac:spMk id="72" creationId="{B30AA311-0812-4F86-B82D-FECF85D4FF9C}"/>
          </ac:spMkLst>
        </pc:spChg>
        <pc:spChg chg="mod">
          <ac:chgData name="Shubham S. Rohane" userId="70843eea-4722-4f9e-915d-27ddec659dd5" providerId="ADAL" clId="{0640F804-D1CD-41D1-9ADB-F6160AE2AC39}" dt="2022-12-26T10:30:45.132" v="196" actId="207"/>
          <ac:spMkLst>
            <pc:docMk/>
            <pc:sldMk cId="1666358926" sldId="2710"/>
            <ac:spMk id="73" creationId="{7898A78F-B7BD-4B5A-BC75-054DC3FB496D}"/>
          </ac:spMkLst>
        </pc:spChg>
        <pc:spChg chg="mod">
          <ac:chgData name="Shubham S. Rohane" userId="70843eea-4722-4f9e-915d-27ddec659dd5" providerId="ADAL" clId="{0640F804-D1CD-41D1-9ADB-F6160AE2AC39}" dt="2022-12-26T10:30:45.132" v="196" actId="207"/>
          <ac:spMkLst>
            <pc:docMk/>
            <pc:sldMk cId="1666358926" sldId="2710"/>
            <ac:spMk id="75" creationId="{749CAD36-91C6-409F-AC58-07EA210A7CF8}"/>
          </ac:spMkLst>
        </pc:spChg>
        <pc:spChg chg="mod">
          <ac:chgData name="Shubham S. Rohane" userId="70843eea-4722-4f9e-915d-27ddec659dd5" providerId="ADAL" clId="{0640F804-D1CD-41D1-9ADB-F6160AE2AC39}" dt="2022-12-26T10:30:45.132" v="196" actId="207"/>
          <ac:spMkLst>
            <pc:docMk/>
            <pc:sldMk cId="1666358926" sldId="2710"/>
            <ac:spMk id="76" creationId="{5BFD79C6-D0FC-4DC5-85C4-796B9B6D7B3B}"/>
          </ac:spMkLst>
        </pc:spChg>
        <pc:spChg chg="mod">
          <ac:chgData name="Shubham S. Rohane" userId="70843eea-4722-4f9e-915d-27ddec659dd5" providerId="ADAL" clId="{0640F804-D1CD-41D1-9ADB-F6160AE2AC39}" dt="2022-12-26T10:30:45.132" v="196" actId="207"/>
          <ac:spMkLst>
            <pc:docMk/>
            <pc:sldMk cId="1666358926" sldId="2710"/>
            <ac:spMk id="77" creationId="{8A49B0A6-9187-47C6-A4E6-F01C7548D4DC}"/>
          </ac:spMkLst>
        </pc:spChg>
        <pc:spChg chg="mod">
          <ac:chgData name="Shubham S. Rohane" userId="70843eea-4722-4f9e-915d-27ddec659dd5" providerId="ADAL" clId="{0640F804-D1CD-41D1-9ADB-F6160AE2AC39}" dt="2022-12-26T10:30:45.132" v="196" actId="207"/>
          <ac:spMkLst>
            <pc:docMk/>
            <pc:sldMk cId="1666358926" sldId="2710"/>
            <ac:spMk id="79" creationId="{F41B1984-53C5-48DF-B2EF-3870ACE41903}"/>
          </ac:spMkLst>
        </pc:spChg>
        <pc:spChg chg="mod">
          <ac:chgData name="Shubham S. Rohane" userId="70843eea-4722-4f9e-915d-27ddec659dd5" providerId="ADAL" clId="{0640F804-D1CD-41D1-9ADB-F6160AE2AC39}" dt="2022-12-26T10:30:45.132" v="196" actId="207"/>
          <ac:spMkLst>
            <pc:docMk/>
            <pc:sldMk cId="1666358926" sldId="2710"/>
            <ac:spMk id="80" creationId="{CBE3564F-B09E-433D-A42A-2781CC4735F3}"/>
          </ac:spMkLst>
        </pc:spChg>
        <pc:spChg chg="mod">
          <ac:chgData name="Shubham S. Rohane" userId="70843eea-4722-4f9e-915d-27ddec659dd5" providerId="ADAL" clId="{0640F804-D1CD-41D1-9ADB-F6160AE2AC39}" dt="2022-12-26T10:30:45.132" v="196" actId="207"/>
          <ac:spMkLst>
            <pc:docMk/>
            <pc:sldMk cId="1666358926" sldId="2710"/>
            <ac:spMk id="82" creationId="{CEEEF58C-E84F-4E11-BAA7-5FCDD5479803}"/>
          </ac:spMkLst>
        </pc:spChg>
        <pc:spChg chg="mod">
          <ac:chgData name="Shubham S. Rohane" userId="70843eea-4722-4f9e-915d-27ddec659dd5" providerId="ADAL" clId="{0640F804-D1CD-41D1-9ADB-F6160AE2AC39}" dt="2022-12-26T10:30:45.132" v="196" actId="207"/>
          <ac:spMkLst>
            <pc:docMk/>
            <pc:sldMk cId="1666358926" sldId="2710"/>
            <ac:spMk id="83" creationId="{CD1E4180-6027-4766-A16E-81A4F21C36DB}"/>
          </ac:spMkLst>
        </pc:spChg>
        <pc:spChg chg="mod">
          <ac:chgData name="Shubham S. Rohane" userId="70843eea-4722-4f9e-915d-27ddec659dd5" providerId="ADAL" clId="{0640F804-D1CD-41D1-9ADB-F6160AE2AC39}" dt="2022-12-26T10:30:45.132" v="196" actId="207"/>
          <ac:spMkLst>
            <pc:docMk/>
            <pc:sldMk cId="1666358926" sldId="2710"/>
            <ac:spMk id="84" creationId="{EF99ED07-30BA-454F-AB2E-92DEF427E0B1}"/>
          </ac:spMkLst>
        </pc:spChg>
        <pc:spChg chg="mod">
          <ac:chgData name="Shubham S. Rohane" userId="70843eea-4722-4f9e-915d-27ddec659dd5" providerId="ADAL" clId="{0640F804-D1CD-41D1-9ADB-F6160AE2AC39}" dt="2022-12-26T10:30:45.132" v="196" actId="207"/>
          <ac:spMkLst>
            <pc:docMk/>
            <pc:sldMk cId="1666358926" sldId="2710"/>
            <ac:spMk id="85" creationId="{6C913A21-4FBB-4289-A3E5-3ECF675BA1CC}"/>
          </ac:spMkLst>
        </pc:spChg>
        <pc:spChg chg="mod">
          <ac:chgData name="Shubham S. Rohane" userId="70843eea-4722-4f9e-915d-27ddec659dd5" providerId="ADAL" clId="{0640F804-D1CD-41D1-9ADB-F6160AE2AC39}" dt="2022-12-26T10:30:45.132" v="196" actId="207"/>
          <ac:spMkLst>
            <pc:docMk/>
            <pc:sldMk cId="1666358926" sldId="2710"/>
            <ac:spMk id="86" creationId="{64F63697-7FFD-4F95-A9DA-05BBF87B2166}"/>
          </ac:spMkLst>
        </pc:spChg>
        <pc:spChg chg="mod">
          <ac:chgData name="Shubham S. Rohane" userId="70843eea-4722-4f9e-915d-27ddec659dd5" providerId="ADAL" clId="{0640F804-D1CD-41D1-9ADB-F6160AE2AC39}" dt="2022-12-26T10:30:45.132" v="196" actId="207"/>
          <ac:spMkLst>
            <pc:docMk/>
            <pc:sldMk cId="1666358926" sldId="2710"/>
            <ac:spMk id="87" creationId="{498C517E-9853-4CB9-8ED9-02B8A05C2761}"/>
          </ac:spMkLst>
        </pc:spChg>
        <pc:spChg chg="mod">
          <ac:chgData name="Shubham S. Rohane" userId="70843eea-4722-4f9e-915d-27ddec659dd5" providerId="ADAL" clId="{0640F804-D1CD-41D1-9ADB-F6160AE2AC39}" dt="2022-12-26T10:30:45.132" v="196" actId="207"/>
          <ac:spMkLst>
            <pc:docMk/>
            <pc:sldMk cId="1666358926" sldId="2710"/>
            <ac:spMk id="88" creationId="{B9EC431C-27D8-458E-8170-55CCE547CAC5}"/>
          </ac:spMkLst>
        </pc:spChg>
        <pc:spChg chg="mod">
          <ac:chgData name="Shubham S. Rohane" userId="70843eea-4722-4f9e-915d-27ddec659dd5" providerId="ADAL" clId="{0640F804-D1CD-41D1-9ADB-F6160AE2AC39}" dt="2022-12-26T10:30:36.625" v="195" actId="2711"/>
          <ac:spMkLst>
            <pc:docMk/>
            <pc:sldMk cId="1666358926" sldId="2710"/>
            <ac:spMk id="90" creationId="{922FDC03-3D90-44E0-8720-D7F289BCC871}"/>
          </ac:spMkLst>
        </pc:spChg>
        <pc:spChg chg="mod">
          <ac:chgData name="Shubham S. Rohane" userId="70843eea-4722-4f9e-915d-27ddec659dd5" providerId="ADAL" clId="{0640F804-D1CD-41D1-9ADB-F6160AE2AC39}" dt="2022-12-26T10:30:36.625" v="195" actId="2711"/>
          <ac:spMkLst>
            <pc:docMk/>
            <pc:sldMk cId="1666358926" sldId="2710"/>
            <ac:spMk id="91" creationId="{06BB5607-B2EA-4035-B409-06BD6D3FB13A}"/>
          </ac:spMkLst>
        </pc:spChg>
        <pc:spChg chg="mod">
          <ac:chgData name="Shubham S. Rohane" userId="70843eea-4722-4f9e-915d-27ddec659dd5" providerId="ADAL" clId="{0640F804-D1CD-41D1-9ADB-F6160AE2AC39}" dt="2022-12-26T10:30:36.625" v="195" actId="2711"/>
          <ac:spMkLst>
            <pc:docMk/>
            <pc:sldMk cId="1666358926" sldId="2710"/>
            <ac:spMk id="93" creationId="{86BA5EFE-4074-4063-9EF3-C8B2415303FD}"/>
          </ac:spMkLst>
        </pc:spChg>
        <pc:spChg chg="mod">
          <ac:chgData name="Shubham S. Rohane" userId="70843eea-4722-4f9e-915d-27ddec659dd5" providerId="ADAL" clId="{0640F804-D1CD-41D1-9ADB-F6160AE2AC39}" dt="2022-12-26T10:30:36.625" v="195" actId="2711"/>
          <ac:spMkLst>
            <pc:docMk/>
            <pc:sldMk cId="1666358926" sldId="2710"/>
            <ac:spMk id="94" creationId="{A3CC6265-A0C9-4ABB-91F1-7E2C976B266D}"/>
          </ac:spMkLst>
        </pc:spChg>
        <pc:spChg chg="mod">
          <ac:chgData name="Shubham S. Rohane" userId="70843eea-4722-4f9e-915d-27ddec659dd5" providerId="ADAL" clId="{0640F804-D1CD-41D1-9ADB-F6160AE2AC39}" dt="2022-12-26T10:30:45.132" v="196" actId="207"/>
          <ac:spMkLst>
            <pc:docMk/>
            <pc:sldMk cId="1666358926" sldId="2710"/>
            <ac:spMk id="96" creationId="{7C40743A-7336-4A14-8DF9-DCD8984B0A20}"/>
          </ac:spMkLst>
        </pc:spChg>
        <pc:spChg chg="mod">
          <ac:chgData name="Shubham S. Rohane" userId="70843eea-4722-4f9e-915d-27ddec659dd5" providerId="ADAL" clId="{0640F804-D1CD-41D1-9ADB-F6160AE2AC39}" dt="2022-12-26T10:30:45.132" v="196" actId="207"/>
          <ac:spMkLst>
            <pc:docMk/>
            <pc:sldMk cId="1666358926" sldId="2710"/>
            <ac:spMk id="97" creationId="{253F68B8-32D6-443D-8232-1C295CE95614}"/>
          </ac:spMkLst>
        </pc:spChg>
        <pc:spChg chg="mod">
          <ac:chgData name="Shubham S. Rohane" userId="70843eea-4722-4f9e-915d-27ddec659dd5" providerId="ADAL" clId="{0640F804-D1CD-41D1-9ADB-F6160AE2AC39}" dt="2022-12-26T10:30:45.132" v="196" actId="207"/>
          <ac:spMkLst>
            <pc:docMk/>
            <pc:sldMk cId="1666358926" sldId="2710"/>
            <ac:spMk id="99" creationId="{A08591C2-2120-426E-85FF-9A6DB93D6DEF}"/>
          </ac:spMkLst>
        </pc:spChg>
        <pc:spChg chg="mod">
          <ac:chgData name="Shubham S. Rohane" userId="70843eea-4722-4f9e-915d-27ddec659dd5" providerId="ADAL" clId="{0640F804-D1CD-41D1-9ADB-F6160AE2AC39}" dt="2022-12-26T10:30:45.132" v="196" actId="207"/>
          <ac:spMkLst>
            <pc:docMk/>
            <pc:sldMk cId="1666358926" sldId="2710"/>
            <ac:spMk id="100" creationId="{E96015BF-445A-4CD1-9270-54CD3F151E0B}"/>
          </ac:spMkLst>
        </pc:spChg>
        <pc:spChg chg="mod">
          <ac:chgData name="Shubham S. Rohane" userId="70843eea-4722-4f9e-915d-27ddec659dd5" providerId="ADAL" clId="{0640F804-D1CD-41D1-9ADB-F6160AE2AC39}" dt="2022-12-26T10:30:45.132" v="196" actId="207"/>
          <ac:spMkLst>
            <pc:docMk/>
            <pc:sldMk cId="1666358926" sldId="2710"/>
            <ac:spMk id="101" creationId="{084B4919-0D71-46D4-9F25-784C23009F59}"/>
          </ac:spMkLst>
        </pc:spChg>
        <pc:spChg chg="mod">
          <ac:chgData name="Shubham S. Rohane" userId="70843eea-4722-4f9e-915d-27ddec659dd5" providerId="ADAL" clId="{0640F804-D1CD-41D1-9ADB-F6160AE2AC39}" dt="2022-12-26T10:30:45.132" v="196" actId="207"/>
          <ac:spMkLst>
            <pc:docMk/>
            <pc:sldMk cId="1666358926" sldId="2710"/>
            <ac:spMk id="102" creationId="{C94A6176-36E4-4BD5-82B4-A91927D6A592}"/>
          </ac:spMkLst>
        </pc:spChg>
        <pc:spChg chg="mod">
          <ac:chgData name="Shubham S. Rohane" userId="70843eea-4722-4f9e-915d-27ddec659dd5" providerId="ADAL" clId="{0640F804-D1CD-41D1-9ADB-F6160AE2AC39}" dt="2022-12-26T10:30:45.132" v="196" actId="207"/>
          <ac:spMkLst>
            <pc:docMk/>
            <pc:sldMk cId="1666358926" sldId="2710"/>
            <ac:spMk id="103" creationId="{58899BB9-60D6-49B1-A98F-47CA5DD72BAD}"/>
          </ac:spMkLst>
        </pc:spChg>
        <pc:spChg chg="mod">
          <ac:chgData name="Shubham S. Rohane" userId="70843eea-4722-4f9e-915d-27ddec659dd5" providerId="ADAL" clId="{0640F804-D1CD-41D1-9ADB-F6160AE2AC39}" dt="2022-12-26T10:30:45.132" v="196" actId="207"/>
          <ac:spMkLst>
            <pc:docMk/>
            <pc:sldMk cId="1666358926" sldId="2710"/>
            <ac:spMk id="104" creationId="{7D994DC4-3BDB-43E1-B96C-37EDC71D1B6F}"/>
          </ac:spMkLst>
        </pc:spChg>
        <pc:spChg chg="mod">
          <ac:chgData name="Shubham S. Rohane" userId="70843eea-4722-4f9e-915d-27ddec659dd5" providerId="ADAL" clId="{0640F804-D1CD-41D1-9ADB-F6160AE2AC39}" dt="2022-12-26T10:30:45.132" v="196" actId="207"/>
          <ac:spMkLst>
            <pc:docMk/>
            <pc:sldMk cId="1666358926" sldId="2710"/>
            <ac:spMk id="105" creationId="{4C4BD707-57E5-4513-848C-7B874B2CD6A1}"/>
          </ac:spMkLst>
        </pc:spChg>
        <pc:spChg chg="mod">
          <ac:chgData name="Shubham S. Rohane" userId="70843eea-4722-4f9e-915d-27ddec659dd5" providerId="ADAL" clId="{0640F804-D1CD-41D1-9ADB-F6160AE2AC39}" dt="2022-12-26T10:30:45.132" v="196" actId="207"/>
          <ac:spMkLst>
            <pc:docMk/>
            <pc:sldMk cId="1666358926" sldId="2710"/>
            <ac:spMk id="107" creationId="{02370D43-F937-4629-9D77-F005FCFBEB75}"/>
          </ac:spMkLst>
        </pc:spChg>
        <pc:spChg chg="mod">
          <ac:chgData name="Shubham S. Rohane" userId="70843eea-4722-4f9e-915d-27ddec659dd5" providerId="ADAL" clId="{0640F804-D1CD-41D1-9ADB-F6160AE2AC39}" dt="2022-12-26T10:30:45.132" v="196" actId="207"/>
          <ac:spMkLst>
            <pc:docMk/>
            <pc:sldMk cId="1666358926" sldId="2710"/>
            <ac:spMk id="108" creationId="{8040FC31-0740-46DE-B40B-4CC13596200E}"/>
          </ac:spMkLst>
        </pc:spChg>
        <pc:spChg chg="mod">
          <ac:chgData name="Shubham S. Rohane" userId="70843eea-4722-4f9e-915d-27ddec659dd5" providerId="ADAL" clId="{0640F804-D1CD-41D1-9ADB-F6160AE2AC39}" dt="2022-12-26T10:30:45.132" v="196" actId="207"/>
          <ac:spMkLst>
            <pc:docMk/>
            <pc:sldMk cId="1666358926" sldId="2710"/>
            <ac:spMk id="110" creationId="{A18A47B3-1AB2-4EC9-B1C3-696831B95561}"/>
          </ac:spMkLst>
        </pc:spChg>
        <pc:spChg chg="mod">
          <ac:chgData name="Shubham S. Rohane" userId="70843eea-4722-4f9e-915d-27ddec659dd5" providerId="ADAL" clId="{0640F804-D1CD-41D1-9ADB-F6160AE2AC39}" dt="2022-12-26T10:30:45.132" v="196" actId="207"/>
          <ac:spMkLst>
            <pc:docMk/>
            <pc:sldMk cId="1666358926" sldId="2710"/>
            <ac:spMk id="111" creationId="{7D2A453F-2AEC-482A-A17E-72EFA9E9B4BF}"/>
          </ac:spMkLst>
        </pc:spChg>
        <pc:spChg chg="mod">
          <ac:chgData name="Shubham S. Rohane" userId="70843eea-4722-4f9e-915d-27ddec659dd5" providerId="ADAL" clId="{0640F804-D1CD-41D1-9ADB-F6160AE2AC39}" dt="2022-12-26T10:30:45.132" v="196" actId="207"/>
          <ac:spMkLst>
            <pc:docMk/>
            <pc:sldMk cId="1666358926" sldId="2710"/>
            <ac:spMk id="113" creationId="{EB2C4B4F-A958-458F-A845-CEBF40ECF690}"/>
          </ac:spMkLst>
        </pc:spChg>
        <pc:spChg chg="mod">
          <ac:chgData name="Shubham S. Rohane" userId="70843eea-4722-4f9e-915d-27ddec659dd5" providerId="ADAL" clId="{0640F804-D1CD-41D1-9ADB-F6160AE2AC39}" dt="2022-12-26T10:30:45.132" v="196" actId="207"/>
          <ac:spMkLst>
            <pc:docMk/>
            <pc:sldMk cId="1666358926" sldId="2710"/>
            <ac:spMk id="114" creationId="{45EF9919-D4EE-4C17-92E5-F9F3A8CC147B}"/>
          </ac:spMkLst>
        </pc:spChg>
        <pc:spChg chg="mod">
          <ac:chgData name="Shubham S. Rohane" userId="70843eea-4722-4f9e-915d-27ddec659dd5" providerId="ADAL" clId="{0640F804-D1CD-41D1-9ADB-F6160AE2AC39}" dt="2022-12-26T10:30:45.132" v="196" actId="207"/>
          <ac:spMkLst>
            <pc:docMk/>
            <pc:sldMk cId="1666358926" sldId="2710"/>
            <ac:spMk id="116" creationId="{C1E75E46-E670-42C2-ABE2-9928C8135F24}"/>
          </ac:spMkLst>
        </pc:spChg>
        <pc:spChg chg="mod">
          <ac:chgData name="Shubham S. Rohane" userId="70843eea-4722-4f9e-915d-27ddec659dd5" providerId="ADAL" clId="{0640F804-D1CD-41D1-9ADB-F6160AE2AC39}" dt="2022-12-26T10:30:45.132" v="196" actId="207"/>
          <ac:spMkLst>
            <pc:docMk/>
            <pc:sldMk cId="1666358926" sldId="2710"/>
            <ac:spMk id="117" creationId="{1F545FDD-30C6-4D3C-A053-C7DAB1658B4B}"/>
          </ac:spMkLst>
        </pc:spChg>
        <pc:spChg chg="mod">
          <ac:chgData name="Shubham S. Rohane" userId="70843eea-4722-4f9e-915d-27ddec659dd5" providerId="ADAL" clId="{0640F804-D1CD-41D1-9ADB-F6160AE2AC39}" dt="2022-12-26T10:30:45.132" v="196" actId="207"/>
          <ac:spMkLst>
            <pc:docMk/>
            <pc:sldMk cId="1666358926" sldId="2710"/>
            <ac:spMk id="118" creationId="{CB678693-2631-4016-A79B-A50BFE61E232}"/>
          </ac:spMkLst>
        </pc:spChg>
        <pc:spChg chg="mod">
          <ac:chgData name="Shubham S. Rohane" userId="70843eea-4722-4f9e-915d-27ddec659dd5" providerId="ADAL" clId="{0640F804-D1CD-41D1-9ADB-F6160AE2AC39}" dt="2022-12-26T10:30:45.132" v="196" actId="207"/>
          <ac:spMkLst>
            <pc:docMk/>
            <pc:sldMk cId="1666358926" sldId="2710"/>
            <ac:spMk id="119" creationId="{D429ED6A-2531-4B90-A290-3969C77D4D22}"/>
          </ac:spMkLst>
        </pc:spChg>
        <pc:spChg chg="mod">
          <ac:chgData name="Shubham S. Rohane" userId="70843eea-4722-4f9e-915d-27ddec659dd5" providerId="ADAL" clId="{0640F804-D1CD-41D1-9ADB-F6160AE2AC39}" dt="2022-12-26T10:30:45.132" v="196" actId="207"/>
          <ac:spMkLst>
            <pc:docMk/>
            <pc:sldMk cId="1666358926" sldId="2710"/>
            <ac:spMk id="120" creationId="{68487355-F1FD-4C38-A080-951B15D397A3}"/>
          </ac:spMkLst>
        </pc:spChg>
        <pc:spChg chg="mod">
          <ac:chgData name="Shubham S. Rohane" userId="70843eea-4722-4f9e-915d-27ddec659dd5" providerId="ADAL" clId="{0640F804-D1CD-41D1-9ADB-F6160AE2AC39}" dt="2022-12-26T10:30:45.132" v="196" actId="207"/>
          <ac:spMkLst>
            <pc:docMk/>
            <pc:sldMk cId="1666358926" sldId="2710"/>
            <ac:spMk id="121" creationId="{8326FEDF-1A18-4793-882B-083A31CA7D83}"/>
          </ac:spMkLst>
        </pc:spChg>
        <pc:spChg chg="mod">
          <ac:chgData name="Shubham S. Rohane" userId="70843eea-4722-4f9e-915d-27ddec659dd5" providerId="ADAL" clId="{0640F804-D1CD-41D1-9ADB-F6160AE2AC39}" dt="2022-12-26T10:30:45.132" v="196" actId="207"/>
          <ac:spMkLst>
            <pc:docMk/>
            <pc:sldMk cId="1666358926" sldId="2710"/>
            <ac:spMk id="122" creationId="{AB77B3E6-D236-4777-9F8F-D6EC5C73C8C2}"/>
          </ac:spMkLst>
        </pc:spChg>
        <pc:spChg chg="mod">
          <ac:chgData name="Shubham S. Rohane" userId="70843eea-4722-4f9e-915d-27ddec659dd5" providerId="ADAL" clId="{0640F804-D1CD-41D1-9ADB-F6160AE2AC39}" dt="2022-12-26T10:30:45.132" v="196" actId="207"/>
          <ac:spMkLst>
            <pc:docMk/>
            <pc:sldMk cId="1666358926" sldId="2710"/>
            <ac:spMk id="123" creationId="{08F5E596-C786-46F4-8700-8F1BFA3D6261}"/>
          </ac:spMkLst>
        </pc:spChg>
        <pc:spChg chg="mod">
          <ac:chgData name="Shubham S. Rohane" userId="70843eea-4722-4f9e-915d-27ddec659dd5" providerId="ADAL" clId="{0640F804-D1CD-41D1-9ADB-F6160AE2AC39}" dt="2022-12-26T10:30:45.132" v="196" actId="207"/>
          <ac:spMkLst>
            <pc:docMk/>
            <pc:sldMk cId="1666358926" sldId="2710"/>
            <ac:spMk id="124" creationId="{E7668924-3C67-42F5-895B-F6B6FE4609D0}"/>
          </ac:spMkLst>
        </pc:spChg>
        <pc:spChg chg="mod">
          <ac:chgData name="Shubham S. Rohane" userId="70843eea-4722-4f9e-915d-27ddec659dd5" providerId="ADAL" clId="{0640F804-D1CD-41D1-9ADB-F6160AE2AC39}" dt="2022-12-26T10:30:45.132" v="196" actId="207"/>
          <ac:spMkLst>
            <pc:docMk/>
            <pc:sldMk cId="1666358926" sldId="2710"/>
            <ac:spMk id="125" creationId="{66EA6C2E-8A9B-4C56-898F-50EDCB441A69}"/>
          </ac:spMkLst>
        </pc:spChg>
        <pc:spChg chg="mod">
          <ac:chgData name="Shubham S. Rohane" userId="70843eea-4722-4f9e-915d-27ddec659dd5" providerId="ADAL" clId="{0640F804-D1CD-41D1-9ADB-F6160AE2AC39}" dt="2022-12-26T10:30:45.132" v="196" actId="207"/>
          <ac:spMkLst>
            <pc:docMk/>
            <pc:sldMk cId="1666358926" sldId="2710"/>
            <ac:spMk id="126" creationId="{FAA4ED6A-9BDC-4D17-8A35-449E1B30BF06}"/>
          </ac:spMkLst>
        </pc:spChg>
        <pc:spChg chg="mod">
          <ac:chgData name="Shubham S. Rohane" userId="70843eea-4722-4f9e-915d-27ddec659dd5" providerId="ADAL" clId="{0640F804-D1CD-41D1-9ADB-F6160AE2AC39}" dt="2022-12-26T10:30:45.132" v="196" actId="207"/>
          <ac:spMkLst>
            <pc:docMk/>
            <pc:sldMk cId="1666358926" sldId="2710"/>
            <ac:spMk id="127" creationId="{B17DF535-AB1A-4A5E-863A-AF09F0573A47}"/>
          </ac:spMkLst>
        </pc:spChg>
        <pc:spChg chg="mod">
          <ac:chgData name="Shubham S. Rohane" userId="70843eea-4722-4f9e-915d-27ddec659dd5" providerId="ADAL" clId="{0640F804-D1CD-41D1-9ADB-F6160AE2AC39}" dt="2022-12-26T10:30:45.132" v="196" actId="207"/>
          <ac:spMkLst>
            <pc:docMk/>
            <pc:sldMk cId="1666358926" sldId="2710"/>
            <ac:spMk id="128" creationId="{A8BA8950-3C46-4FEB-80DC-ACE4B461ED52}"/>
          </ac:spMkLst>
        </pc:spChg>
        <pc:spChg chg="mod">
          <ac:chgData name="Shubham S. Rohane" userId="70843eea-4722-4f9e-915d-27ddec659dd5" providerId="ADAL" clId="{0640F804-D1CD-41D1-9ADB-F6160AE2AC39}" dt="2022-12-26T10:30:45.132" v="196" actId="207"/>
          <ac:spMkLst>
            <pc:docMk/>
            <pc:sldMk cId="1666358926" sldId="2710"/>
            <ac:spMk id="129" creationId="{CBF6FED3-B68E-4126-A627-83AA8277CA0C}"/>
          </ac:spMkLst>
        </pc:spChg>
        <pc:spChg chg="mod">
          <ac:chgData name="Shubham S. Rohane" userId="70843eea-4722-4f9e-915d-27ddec659dd5" providerId="ADAL" clId="{0640F804-D1CD-41D1-9ADB-F6160AE2AC39}" dt="2022-12-26T10:30:45.132" v="196" actId="207"/>
          <ac:spMkLst>
            <pc:docMk/>
            <pc:sldMk cId="1666358926" sldId="2710"/>
            <ac:spMk id="130" creationId="{E2B883D6-57CA-4C57-91BF-213571DD00F2}"/>
          </ac:spMkLst>
        </pc:spChg>
        <pc:spChg chg="mod">
          <ac:chgData name="Shubham S. Rohane" userId="70843eea-4722-4f9e-915d-27ddec659dd5" providerId="ADAL" clId="{0640F804-D1CD-41D1-9ADB-F6160AE2AC39}" dt="2022-12-26T10:30:45.132" v="196" actId="207"/>
          <ac:spMkLst>
            <pc:docMk/>
            <pc:sldMk cId="1666358926" sldId="2710"/>
            <ac:spMk id="131" creationId="{ACE76E2E-CD4A-48DF-BBD4-F13784DEAA70}"/>
          </ac:spMkLst>
        </pc:spChg>
        <pc:spChg chg="mod">
          <ac:chgData name="Shubham S. Rohane" userId="70843eea-4722-4f9e-915d-27ddec659dd5" providerId="ADAL" clId="{0640F804-D1CD-41D1-9ADB-F6160AE2AC39}" dt="2022-12-26T10:30:45.132" v="196" actId="207"/>
          <ac:spMkLst>
            <pc:docMk/>
            <pc:sldMk cId="1666358926" sldId="2710"/>
            <ac:spMk id="132" creationId="{690E0411-0E9F-4480-9403-B9996B40477D}"/>
          </ac:spMkLst>
        </pc:spChg>
        <pc:spChg chg="mod">
          <ac:chgData name="Shubham S. Rohane" userId="70843eea-4722-4f9e-915d-27ddec659dd5" providerId="ADAL" clId="{0640F804-D1CD-41D1-9ADB-F6160AE2AC39}" dt="2022-12-26T10:30:45.132" v="196" actId="207"/>
          <ac:spMkLst>
            <pc:docMk/>
            <pc:sldMk cId="1666358926" sldId="2710"/>
            <ac:spMk id="133" creationId="{FC6DBDA0-EE59-477B-9A70-AF7CBC43B6CC}"/>
          </ac:spMkLst>
        </pc:spChg>
        <pc:spChg chg="mod">
          <ac:chgData name="Shubham S. Rohane" userId="70843eea-4722-4f9e-915d-27ddec659dd5" providerId="ADAL" clId="{0640F804-D1CD-41D1-9ADB-F6160AE2AC39}" dt="2022-12-26T10:30:45.132" v="196" actId="207"/>
          <ac:spMkLst>
            <pc:docMk/>
            <pc:sldMk cId="1666358926" sldId="2710"/>
            <ac:spMk id="134" creationId="{5AF952C7-DEF3-470A-AB7C-1729FDBD2832}"/>
          </ac:spMkLst>
        </pc:spChg>
        <pc:spChg chg="mod">
          <ac:chgData name="Shubham S. Rohane" userId="70843eea-4722-4f9e-915d-27ddec659dd5" providerId="ADAL" clId="{0640F804-D1CD-41D1-9ADB-F6160AE2AC39}" dt="2022-12-26T10:30:45.132" v="196" actId="207"/>
          <ac:spMkLst>
            <pc:docMk/>
            <pc:sldMk cId="1666358926" sldId="2710"/>
            <ac:spMk id="135" creationId="{7EC984C2-EF47-4F61-BB17-C29456D39901}"/>
          </ac:spMkLst>
        </pc:spChg>
        <pc:spChg chg="mod">
          <ac:chgData name="Shubham S. Rohane" userId="70843eea-4722-4f9e-915d-27ddec659dd5" providerId="ADAL" clId="{0640F804-D1CD-41D1-9ADB-F6160AE2AC39}" dt="2022-12-26T10:30:45.132" v="196" actId="207"/>
          <ac:spMkLst>
            <pc:docMk/>
            <pc:sldMk cId="1666358926" sldId="2710"/>
            <ac:spMk id="136" creationId="{2724AC07-B83B-433D-8609-C6034D8FFFA7}"/>
          </ac:spMkLst>
        </pc:spChg>
        <pc:spChg chg="mod">
          <ac:chgData name="Shubham S. Rohane" userId="70843eea-4722-4f9e-915d-27ddec659dd5" providerId="ADAL" clId="{0640F804-D1CD-41D1-9ADB-F6160AE2AC39}" dt="2022-12-26T10:30:45.132" v="196" actId="207"/>
          <ac:spMkLst>
            <pc:docMk/>
            <pc:sldMk cId="1666358926" sldId="2710"/>
            <ac:spMk id="137" creationId="{AB081683-A54E-405D-9484-98130883DE62}"/>
          </ac:spMkLst>
        </pc:spChg>
        <pc:spChg chg="mod">
          <ac:chgData name="Shubham S. Rohane" userId="70843eea-4722-4f9e-915d-27ddec659dd5" providerId="ADAL" clId="{0640F804-D1CD-41D1-9ADB-F6160AE2AC39}" dt="2022-12-26T10:30:45.132" v="196" actId="207"/>
          <ac:spMkLst>
            <pc:docMk/>
            <pc:sldMk cId="1666358926" sldId="2710"/>
            <ac:spMk id="139" creationId="{90A71AFA-C5BD-42E1-AA49-CABBFDDB935F}"/>
          </ac:spMkLst>
        </pc:spChg>
        <pc:spChg chg="mod">
          <ac:chgData name="Shubham S. Rohane" userId="70843eea-4722-4f9e-915d-27ddec659dd5" providerId="ADAL" clId="{0640F804-D1CD-41D1-9ADB-F6160AE2AC39}" dt="2022-12-26T10:30:45.132" v="196" actId="207"/>
          <ac:spMkLst>
            <pc:docMk/>
            <pc:sldMk cId="1666358926" sldId="2710"/>
            <ac:spMk id="140" creationId="{D1B89662-4A21-4A2C-8339-F152D0B434FB}"/>
          </ac:spMkLst>
        </pc:spChg>
        <pc:spChg chg="mod">
          <ac:chgData name="Shubham S. Rohane" userId="70843eea-4722-4f9e-915d-27ddec659dd5" providerId="ADAL" clId="{0640F804-D1CD-41D1-9ADB-F6160AE2AC39}" dt="2022-12-26T10:30:45.132" v="196" actId="207"/>
          <ac:spMkLst>
            <pc:docMk/>
            <pc:sldMk cId="1666358926" sldId="2710"/>
            <ac:spMk id="142" creationId="{0F9D2D0A-DED9-4A69-BD47-A348CA751CCA}"/>
          </ac:spMkLst>
        </pc:spChg>
        <pc:spChg chg="mod">
          <ac:chgData name="Shubham S. Rohane" userId="70843eea-4722-4f9e-915d-27ddec659dd5" providerId="ADAL" clId="{0640F804-D1CD-41D1-9ADB-F6160AE2AC39}" dt="2022-12-26T10:30:45.132" v="196" actId="207"/>
          <ac:spMkLst>
            <pc:docMk/>
            <pc:sldMk cId="1666358926" sldId="2710"/>
            <ac:spMk id="143" creationId="{6B420A7F-8612-4CCC-9333-6ADBF9302EBC}"/>
          </ac:spMkLst>
        </pc:spChg>
        <pc:spChg chg="mod">
          <ac:chgData name="Shubham S. Rohane" userId="70843eea-4722-4f9e-915d-27ddec659dd5" providerId="ADAL" clId="{0640F804-D1CD-41D1-9ADB-F6160AE2AC39}" dt="2022-12-26T10:30:45.132" v="196" actId="207"/>
          <ac:spMkLst>
            <pc:docMk/>
            <pc:sldMk cId="1666358926" sldId="2710"/>
            <ac:spMk id="144" creationId="{71CD2AA4-E3F4-476C-BAC1-8F01D0975E20}"/>
          </ac:spMkLst>
        </pc:spChg>
        <pc:spChg chg="mod">
          <ac:chgData name="Shubham S. Rohane" userId="70843eea-4722-4f9e-915d-27ddec659dd5" providerId="ADAL" clId="{0640F804-D1CD-41D1-9ADB-F6160AE2AC39}" dt="2022-12-26T10:30:45.132" v="196" actId="207"/>
          <ac:spMkLst>
            <pc:docMk/>
            <pc:sldMk cId="1666358926" sldId="2710"/>
            <ac:spMk id="145" creationId="{48B629C3-28D4-46E7-9719-C1EFB8F7E21E}"/>
          </ac:spMkLst>
        </pc:spChg>
        <pc:spChg chg="mod">
          <ac:chgData name="Shubham S. Rohane" userId="70843eea-4722-4f9e-915d-27ddec659dd5" providerId="ADAL" clId="{0640F804-D1CD-41D1-9ADB-F6160AE2AC39}" dt="2022-12-26T10:30:45.132" v="196" actId="207"/>
          <ac:spMkLst>
            <pc:docMk/>
            <pc:sldMk cId="1666358926" sldId="2710"/>
            <ac:spMk id="146" creationId="{49C092E0-6349-470E-AFE3-2C908AA678D4}"/>
          </ac:spMkLst>
        </pc:spChg>
        <pc:spChg chg="mod">
          <ac:chgData name="Shubham S. Rohane" userId="70843eea-4722-4f9e-915d-27ddec659dd5" providerId="ADAL" clId="{0640F804-D1CD-41D1-9ADB-F6160AE2AC39}" dt="2022-12-26T10:30:45.132" v="196" actId="207"/>
          <ac:spMkLst>
            <pc:docMk/>
            <pc:sldMk cId="1666358926" sldId="2710"/>
            <ac:spMk id="147" creationId="{0C3372DE-00DA-4878-ABD6-C1AC458A3902}"/>
          </ac:spMkLst>
        </pc:spChg>
        <pc:spChg chg="mod">
          <ac:chgData name="Shubham S. Rohane" userId="70843eea-4722-4f9e-915d-27ddec659dd5" providerId="ADAL" clId="{0640F804-D1CD-41D1-9ADB-F6160AE2AC39}" dt="2022-12-26T10:30:45.132" v="196" actId="207"/>
          <ac:spMkLst>
            <pc:docMk/>
            <pc:sldMk cId="1666358926" sldId="2710"/>
            <ac:spMk id="148" creationId="{5CD1F614-C3B6-4441-8D7D-858CE7A28663}"/>
          </ac:spMkLst>
        </pc:spChg>
        <pc:spChg chg="mod">
          <ac:chgData name="Shubham S. Rohane" userId="70843eea-4722-4f9e-915d-27ddec659dd5" providerId="ADAL" clId="{0640F804-D1CD-41D1-9ADB-F6160AE2AC39}" dt="2022-12-26T10:30:45.132" v="196" actId="207"/>
          <ac:spMkLst>
            <pc:docMk/>
            <pc:sldMk cId="1666358926" sldId="2710"/>
            <ac:spMk id="149" creationId="{25E514D1-C026-4AA6-8CE3-F735217C0D54}"/>
          </ac:spMkLst>
        </pc:spChg>
        <pc:spChg chg="mod">
          <ac:chgData name="Shubham S. Rohane" userId="70843eea-4722-4f9e-915d-27ddec659dd5" providerId="ADAL" clId="{0640F804-D1CD-41D1-9ADB-F6160AE2AC39}" dt="2022-12-26T10:30:45.132" v="196" actId="207"/>
          <ac:spMkLst>
            <pc:docMk/>
            <pc:sldMk cId="1666358926" sldId="2710"/>
            <ac:spMk id="150" creationId="{63C08B1A-E58C-4710-85CB-7758D4F6FB48}"/>
          </ac:spMkLst>
        </pc:spChg>
        <pc:spChg chg="mod">
          <ac:chgData name="Shubham S. Rohane" userId="70843eea-4722-4f9e-915d-27ddec659dd5" providerId="ADAL" clId="{0640F804-D1CD-41D1-9ADB-F6160AE2AC39}" dt="2022-12-26T10:30:45.132" v="196" actId="207"/>
          <ac:spMkLst>
            <pc:docMk/>
            <pc:sldMk cId="1666358926" sldId="2710"/>
            <ac:spMk id="151" creationId="{976E6EC7-241E-4796-BEDB-3962A29EFD56}"/>
          </ac:spMkLst>
        </pc:spChg>
        <pc:spChg chg="mod">
          <ac:chgData name="Shubham S. Rohane" userId="70843eea-4722-4f9e-915d-27ddec659dd5" providerId="ADAL" clId="{0640F804-D1CD-41D1-9ADB-F6160AE2AC39}" dt="2022-12-26T10:30:45.132" v="196" actId="207"/>
          <ac:spMkLst>
            <pc:docMk/>
            <pc:sldMk cId="1666358926" sldId="2710"/>
            <ac:spMk id="152" creationId="{2FD6BCAF-9AF2-4E16-BAF6-630BD63F8836}"/>
          </ac:spMkLst>
        </pc:spChg>
        <pc:spChg chg="mod">
          <ac:chgData name="Shubham S. Rohane" userId="70843eea-4722-4f9e-915d-27ddec659dd5" providerId="ADAL" clId="{0640F804-D1CD-41D1-9ADB-F6160AE2AC39}" dt="2022-12-26T10:30:45.132" v="196" actId="207"/>
          <ac:spMkLst>
            <pc:docMk/>
            <pc:sldMk cId="1666358926" sldId="2710"/>
            <ac:spMk id="153" creationId="{9F34D875-C6E1-426A-BF81-D1130FCA4DCE}"/>
          </ac:spMkLst>
        </pc:spChg>
        <pc:spChg chg="add mod ord">
          <ac:chgData name="Shubham S. Rohane" userId="70843eea-4722-4f9e-915d-27ddec659dd5" providerId="ADAL" clId="{0640F804-D1CD-41D1-9ADB-F6160AE2AC39}" dt="2022-12-26T10:31:56.429" v="216" actId="20577"/>
          <ac:spMkLst>
            <pc:docMk/>
            <pc:sldMk cId="1666358926" sldId="2710"/>
            <ac:spMk id="154" creationId="{437A6688-7857-4E0C-AA8C-C50AF4E5F8A7}"/>
          </ac:spMkLst>
        </pc:spChg>
        <pc:spChg chg="add mod ord">
          <ac:chgData name="Shubham S. Rohane" userId="70843eea-4722-4f9e-915d-27ddec659dd5" providerId="ADAL" clId="{0640F804-D1CD-41D1-9ADB-F6160AE2AC39}" dt="2022-12-26T10:34:15.369" v="243" actId="14100"/>
          <ac:spMkLst>
            <pc:docMk/>
            <pc:sldMk cId="1666358926" sldId="2710"/>
            <ac:spMk id="155" creationId="{CA235DC7-B3D0-43AD-99E8-579251A1699F}"/>
          </ac:spMkLst>
        </pc:spChg>
        <pc:grpChg chg="del mod">
          <ac:chgData name="Shubham S. Rohane" userId="70843eea-4722-4f9e-915d-27ddec659dd5" providerId="ADAL" clId="{0640F804-D1CD-41D1-9ADB-F6160AE2AC39}" dt="2022-12-26T10:29:28.459" v="188" actId="165"/>
          <ac:grpSpMkLst>
            <pc:docMk/>
            <pc:sldMk cId="1666358926" sldId="2710"/>
            <ac:grpSpMk id="4" creationId="{0E47B749-F716-4C16-8A46-0317F4D7DEF8}"/>
          </ac:grpSpMkLst>
        </pc:grpChg>
        <pc:grpChg chg="mod topLvl">
          <ac:chgData name="Shubham S. Rohane" userId="70843eea-4722-4f9e-915d-27ddec659dd5" providerId="ADAL" clId="{0640F804-D1CD-41D1-9ADB-F6160AE2AC39}" dt="2022-12-26T10:30:30.028" v="194" actId="1076"/>
          <ac:grpSpMkLst>
            <pc:docMk/>
            <pc:sldMk cId="1666358926" sldId="2710"/>
            <ac:grpSpMk id="5" creationId="{834D6385-1E6C-40F9-8068-99FAE4839B84}"/>
          </ac:grpSpMkLst>
        </pc:grpChg>
        <pc:grpChg chg="mod">
          <ac:chgData name="Shubham S. Rohane" userId="70843eea-4722-4f9e-915d-27ddec659dd5" providerId="ADAL" clId="{0640F804-D1CD-41D1-9ADB-F6160AE2AC39}" dt="2022-12-26T10:29:28.459" v="188" actId="165"/>
          <ac:grpSpMkLst>
            <pc:docMk/>
            <pc:sldMk cId="1666358926" sldId="2710"/>
            <ac:grpSpMk id="11" creationId="{13C978D9-15B3-4435-8B39-E9D8853E8BE9}"/>
          </ac:grpSpMkLst>
        </pc:grpChg>
        <pc:grpChg chg="mod topLvl">
          <ac:chgData name="Shubham S. Rohane" userId="70843eea-4722-4f9e-915d-27ddec659dd5" providerId="ADAL" clId="{0640F804-D1CD-41D1-9ADB-F6160AE2AC39}" dt="2022-12-26T10:30:30.028" v="194" actId="1076"/>
          <ac:grpSpMkLst>
            <pc:docMk/>
            <pc:sldMk cId="1666358926" sldId="2710"/>
            <ac:grpSpMk id="22" creationId="{4BBADF8D-84F4-461D-BB3B-04AC8EF65E6B}"/>
          </ac:grpSpMkLst>
        </pc:grpChg>
        <pc:grpChg chg="mod">
          <ac:chgData name="Shubham S. Rohane" userId="70843eea-4722-4f9e-915d-27ddec659dd5" providerId="ADAL" clId="{0640F804-D1CD-41D1-9ADB-F6160AE2AC39}" dt="2022-12-26T10:29:28.459" v="188" actId="165"/>
          <ac:grpSpMkLst>
            <pc:docMk/>
            <pc:sldMk cId="1666358926" sldId="2710"/>
            <ac:grpSpMk id="25" creationId="{4487961F-1FC4-47FE-828C-5539A73AD552}"/>
          </ac:grpSpMkLst>
        </pc:grpChg>
        <pc:grpChg chg="mod topLvl">
          <ac:chgData name="Shubham S. Rohane" userId="70843eea-4722-4f9e-915d-27ddec659dd5" providerId="ADAL" clId="{0640F804-D1CD-41D1-9ADB-F6160AE2AC39}" dt="2022-12-26T10:30:30.028" v="194" actId="1076"/>
          <ac:grpSpMkLst>
            <pc:docMk/>
            <pc:sldMk cId="1666358926" sldId="2710"/>
            <ac:grpSpMk id="37" creationId="{3DE78FB5-EDF8-48FE-A012-6FD8E412C7CA}"/>
          </ac:grpSpMkLst>
        </pc:grpChg>
        <pc:grpChg chg="mod">
          <ac:chgData name="Shubham S. Rohane" userId="70843eea-4722-4f9e-915d-27ddec659dd5" providerId="ADAL" clId="{0640F804-D1CD-41D1-9ADB-F6160AE2AC39}" dt="2022-12-26T10:29:28.459" v="188" actId="165"/>
          <ac:grpSpMkLst>
            <pc:docMk/>
            <pc:sldMk cId="1666358926" sldId="2710"/>
            <ac:grpSpMk id="40" creationId="{75850754-41AA-4E5A-BB88-BBDBCBB7E906}"/>
          </ac:grpSpMkLst>
        </pc:grpChg>
        <pc:grpChg chg="mod topLvl">
          <ac:chgData name="Shubham S. Rohane" userId="70843eea-4722-4f9e-915d-27ddec659dd5" providerId="ADAL" clId="{0640F804-D1CD-41D1-9ADB-F6160AE2AC39}" dt="2022-12-26T10:30:30.028" v="194" actId="1076"/>
          <ac:grpSpMkLst>
            <pc:docMk/>
            <pc:sldMk cId="1666358926" sldId="2710"/>
            <ac:grpSpMk id="53" creationId="{322BA221-C2EA-4C52-AE07-AD654CD447C9}"/>
          </ac:grpSpMkLst>
        </pc:grpChg>
        <pc:grpChg chg="mod">
          <ac:chgData name="Shubham S. Rohane" userId="70843eea-4722-4f9e-915d-27ddec659dd5" providerId="ADAL" clId="{0640F804-D1CD-41D1-9ADB-F6160AE2AC39}" dt="2022-12-26T10:29:28.459" v="188" actId="165"/>
          <ac:grpSpMkLst>
            <pc:docMk/>
            <pc:sldMk cId="1666358926" sldId="2710"/>
            <ac:grpSpMk id="56" creationId="{D5509DE6-331A-47B8-A815-42B3D2B5E13A}"/>
          </ac:grpSpMkLst>
        </pc:grpChg>
        <pc:grpChg chg="mod topLvl">
          <ac:chgData name="Shubham S. Rohane" userId="70843eea-4722-4f9e-915d-27ddec659dd5" providerId="ADAL" clId="{0640F804-D1CD-41D1-9ADB-F6160AE2AC39}" dt="2022-12-26T10:30:30.028" v="194" actId="1076"/>
          <ac:grpSpMkLst>
            <pc:docMk/>
            <pc:sldMk cId="1666358926" sldId="2710"/>
            <ac:grpSpMk id="62" creationId="{A612E00C-022D-499C-A9CF-D5A1CB9C8FD7}"/>
          </ac:grpSpMkLst>
        </pc:grpChg>
        <pc:grpChg chg="mod">
          <ac:chgData name="Shubham S. Rohane" userId="70843eea-4722-4f9e-915d-27ddec659dd5" providerId="ADAL" clId="{0640F804-D1CD-41D1-9ADB-F6160AE2AC39}" dt="2022-12-26T10:29:28.459" v="188" actId="165"/>
          <ac:grpSpMkLst>
            <pc:docMk/>
            <pc:sldMk cId="1666358926" sldId="2710"/>
            <ac:grpSpMk id="65" creationId="{54BC3ED5-AB98-4C05-97F7-95E1F681F141}"/>
          </ac:grpSpMkLst>
        </pc:grpChg>
        <pc:grpChg chg="mod topLvl">
          <ac:chgData name="Shubham S. Rohane" userId="70843eea-4722-4f9e-915d-27ddec659dd5" providerId="ADAL" clId="{0640F804-D1CD-41D1-9ADB-F6160AE2AC39}" dt="2022-12-26T10:30:30.028" v="194" actId="1076"/>
          <ac:grpSpMkLst>
            <pc:docMk/>
            <pc:sldMk cId="1666358926" sldId="2710"/>
            <ac:grpSpMk id="71" creationId="{514EA21B-5E36-4C15-B100-98373C82C966}"/>
          </ac:grpSpMkLst>
        </pc:grpChg>
        <pc:grpChg chg="mod">
          <ac:chgData name="Shubham S. Rohane" userId="70843eea-4722-4f9e-915d-27ddec659dd5" providerId="ADAL" clId="{0640F804-D1CD-41D1-9ADB-F6160AE2AC39}" dt="2022-12-26T10:29:28.459" v="188" actId="165"/>
          <ac:grpSpMkLst>
            <pc:docMk/>
            <pc:sldMk cId="1666358926" sldId="2710"/>
            <ac:grpSpMk id="74" creationId="{D07FECB3-7B9F-48AB-9295-F5C2B96C3E1B}"/>
          </ac:grpSpMkLst>
        </pc:grpChg>
        <pc:grpChg chg="mod topLvl">
          <ac:chgData name="Shubham S. Rohane" userId="70843eea-4722-4f9e-915d-27ddec659dd5" providerId="ADAL" clId="{0640F804-D1CD-41D1-9ADB-F6160AE2AC39}" dt="2022-12-26T10:30:30.028" v="194" actId="1076"/>
          <ac:grpSpMkLst>
            <pc:docMk/>
            <pc:sldMk cId="1666358926" sldId="2710"/>
            <ac:grpSpMk id="78" creationId="{94FB7022-4D13-4C62-9A73-69698FE243ED}"/>
          </ac:grpSpMkLst>
        </pc:grpChg>
        <pc:grpChg chg="mod">
          <ac:chgData name="Shubham S. Rohane" userId="70843eea-4722-4f9e-915d-27ddec659dd5" providerId="ADAL" clId="{0640F804-D1CD-41D1-9ADB-F6160AE2AC39}" dt="2022-12-26T10:29:28.459" v="188" actId="165"/>
          <ac:grpSpMkLst>
            <pc:docMk/>
            <pc:sldMk cId="1666358926" sldId="2710"/>
            <ac:grpSpMk id="81" creationId="{902B792A-E883-4964-891C-8E3DFB8BED4A}"/>
          </ac:grpSpMkLst>
        </pc:grpChg>
        <pc:grpChg chg="mod topLvl">
          <ac:chgData name="Shubham S. Rohane" userId="70843eea-4722-4f9e-915d-27ddec659dd5" providerId="ADAL" clId="{0640F804-D1CD-41D1-9ADB-F6160AE2AC39}" dt="2022-12-26T10:30:30.028" v="194" actId="1076"/>
          <ac:grpSpMkLst>
            <pc:docMk/>
            <pc:sldMk cId="1666358926" sldId="2710"/>
            <ac:grpSpMk id="89" creationId="{019A9126-9494-4F45-996D-E5541189685B}"/>
          </ac:grpSpMkLst>
        </pc:grpChg>
        <pc:grpChg chg="mod">
          <ac:chgData name="Shubham S. Rohane" userId="70843eea-4722-4f9e-915d-27ddec659dd5" providerId="ADAL" clId="{0640F804-D1CD-41D1-9ADB-F6160AE2AC39}" dt="2022-12-26T10:29:28.459" v="188" actId="165"/>
          <ac:grpSpMkLst>
            <pc:docMk/>
            <pc:sldMk cId="1666358926" sldId="2710"/>
            <ac:grpSpMk id="92" creationId="{EF3C96DD-DA82-4213-AFB8-0C6A8C670157}"/>
          </ac:grpSpMkLst>
        </pc:grpChg>
        <pc:grpChg chg="mod topLvl">
          <ac:chgData name="Shubham S. Rohane" userId="70843eea-4722-4f9e-915d-27ddec659dd5" providerId="ADAL" clId="{0640F804-D1CD-41D1-9ADB-F6160AE2AC39}" dt="2022-12-26T10:30:30.028" v="194" actId="1076"/>
          <ac:grpSpMkLst>
            <pc:docMk/>
            <pc:sldMk cId="1666358926" sldId="2710"/>
            <ac:grpSpMk id="95" creationId="{64EA31E6-392B-4BA0-AEAE-658C55FCB8A7}"/>
          </ac:grpSpMkLst>
        </pc:grpChg>
        <pc:grpChg chg="mod">
          <ac:chgData name="Shubham S. Rohane" userId="70843eea-4722-4f9e-915d-27ddec659dd5" providerId="ADAL" clId="{0640F804-D1CD-41D1-9ADB-F6160AE2AC39}" dt="2022-12-26T10:29:28.459" v="188" actId="165"/>
          <ac:grpSpMkLst>
            <pc:docMk/>
            <pc:sldMk cId="1666358926" sldId="2710"/>
            <ac:grpSpMk id="98" creationId="{B78752A0-3A41-41C3-98F8-C59FA5BBC35A}"/>
          </ac:grpSpMkLst>
        </pc:grpChg>
        <pc:grpChg chg="mod topLvl">
          <ac:chgData name="Shubham S. Rohane" userId="70843eea-4722-4f9e-915d-27ddec659dd5" providerId="ADAL" clId="{0640F804-D1CD-41D1-9ADB-F6160AE2AC39}" dt="2022-12-26T10:30:30.028" v="194" actId="1076"/>
          <ac:grpSpMkLst>
            <pc:docMk/>
            <pc:sldMk cId="1666358926" sldId="2710"/>
            <ac:grpSpMk id="106" creationId="{4E167DE5-7617-45DB-A744-A91B1F0D4683}"/>
          </ac:grpSpMkLst>
        </pc:grpChg>
        <pc:grpChg chg="mod">
          <ac:chgData name="Shubham S. Rohane" userId="70843eea-4722-4f9e-915d-27ddec659dd5" providerId="ADAL" clId="{0640F804-D1CD-41D1-9ADB-F6160AE2AC39}" dt="2022-12-26T10:29:28.459" v="188" actId="165"/>
          <ac:grpSpMkLst>
            <pc:docMk/>
            <pc:sldMk cId="1666358926" sldId="2710"/>
            <ac:grpSpMk id="109" creationId="{3BFEB61C-021D-47A1-A12F-BB245A9F644D}"/>
          </ac:grpSpMkLst>
        </pc:grpChg>
        <pc:grpChg chg="mod topLvl">
          <ac:chgData name="Shubham S. Rohane" userId="70843eea-4722-4f9e-915d-27ddec659dd5" providerId="ADAL" clId="{0640F804-D1CD-41D1-9ADB-F6160AE2AC39}" dt="2022-12-26T10:30:30.028" v="194" actId="1076"/>
          <ac:grpSpMkLst>
            <pc:docMk/>
            <pc:sldMk cId="1666358926" sldId="2710"/>
            <ac:grpSpMk id="112" creationId="{2031FF90-E586-42CE-90F3-481C7923E6E9}"/>
          </ac:grpSpMkLst>
        </pc:grpChg>
        <pc:grpChg chg="mod">
          <ac:chgData name="Shubham S. Rohane" userId="70843eea-4722-4f9e-915d-27ddec659dd5" providerId="ADAL" clId="{0640F804-D1CD-41D1-9ADB-F6160AE2AC39}" dt="2022-12-26T10:29:28.459" v="188" actId="165"/>
          <ac:grpSpMkLst>
            <pc:docMk/>
            <pc:sldMk cId="1666358926" sldId="2710"/>
            <ac:grpSpMk id="115" creationId="{2484ED4F-81B8-4322-A7EA-71148F000964}"/>
          </ac:grpSpMkLst>
        </pc:grpChg>
        <pc:grpChg chg="mod topLvl">
          <ac:chgData name="Shubham S. Rohane" userId="70843eea-4722-4f9e-915d-27ddec659dd5" providerId="ADAL" clId="{0640F804-D1CD-41D1-9ADB-F6160AE2AC39}" dt="2022-12-26T10:30:30.028" v="194" actId="1076"/>
          <ac:grpSpMkLst>
            <pc:docMk/>
            <pc:sldMk cId="1666358926" sldId="2710"/>
            <ac:grpSpMk id="138" creationId="{E6778CAB-AC7B-4CE6-B899-D80627F7A29E}"/>
          </ac:grpSpMkLst>
        </pc:grpChg>
        <pc:grpChg chg="mod">
          <ac:chgData name="Shubham S. Rohane" userId="70843eea-4722-4f9e-915d-27ddec659dd5" providerId="ADAL" clId="{0640F804-D1CD-41D1-9ADB-F6160AE2AC39}" dt="2022-12-26T10:29:28.459" v="188" actId="165"/>
          <ac:grpSpMkLst>
            <pc:docMk/>
            <pc:sldMk cId="1666358926" sldId="2710"/>
            <ac:grpSpMk id="141" creationId="{1F184B4D-F943-4DB6-857F-4506F68941BC}"/>
          </ac:grpSpMkLst>
        </pc:grpChg>
        <pc:picChg chg="add del mod">
          <ac:chgData name="Shubham S. Rohane" userId="70843eea-4722-4f9e-915d-27ddec659dd5" providerId="ADAL" clId="{0640F804-D1CD-41D1-9ADB-F6160AE2AC39}" dt="2022-12-26T10:29:00.861" v="186" actId="27803"/>
          <ac:picMkLst>
            <pc:docMk/>
            <pc:sldMk cId="1666358926" sldId="2710"/>
            <ac:picMk id="3" creationId="{A988B337-5AA6-45DC-8B2B-368E28F7AF5B}"/>
          </ac:picMkLst>
        </pc:picChg>
      </pc:sldChg>
      <pc:sldChg chg="delSp modSp add mod modClrScheme chgLayout">
        <pc:chgData name="Shubham S. Rohane" userId="70843eea-4722-4f9e-915d-27ddec659dd5" providerId="ADAL" clId="{0640F804-D1CD-41D1-9ADB-F6160AE2AC39}" dt="2022-12-26T10:33:56.503" v="240" actId="403"/>
        <pc:sldMkLst>
          <pc:docMk/>
          <pc:sldMk cId="453905467" sldId="2711"/>
        </pc:sldMkLst>
        <pc:spChg chg="mod">
          <ac:chgData name="Shubham S. Rohane" userId="70843eea-4722-4f9e-915d-27ddec659dd5" providerId="ADAL" clId="{0640F804-D1CD-41D1-9ADB-F6160AE2AC39}" dt="2022-12-26T10:32:46.576" v="226" actId="207"/>
          <ac:spMkLst>
            <pc:docMk/>
            <pc:sldMk cId="453905467" sldId="2711"/>
            <ac:spMk id="6" creationId="{36F7490E-69B2-42D3-B26B-7892D2A0FE9E}"/>
          </ac:spMkLst>
        </pc:spChg>
        <pc:spChg chg="mod topLvl">
          <ac:chgData name="Shubham S. Rohane" userId="70843eea-4722-4f9e-915d-27ddec659dd5" providerId="ADAL" clId="{0640F804-D1CD-41D1-9ADB-F6160AE2AC39}" dt="2022-12-26T10:33:47.200" v="237" actId="1076"/>
          <ac:spMkLst>
            <pc:docMk/>
            <pc:sldMk cId="453905467" sldId="2711"/>
            <ac:spMk id="9" creationId="{F7E5D7D5-A824-4AE4-AB60-FF47156E1476}"/>
          </ac:spMkLst>
        </pc:spChg>
        <pc:spChg chg="mod topLvl">
          <ac:chgData name="Shubham S. Rohane" userId="70843eea-4722-4f9e-915d-27ddec659dd5" providerId="ADAL" clId="{0640F804-D1CD-41D1-9ADB-F6160AE2AC39}" dt="2022-12-26T10:33:47.200" v="237" actId="1076"/>
          <ac:spMkLst>
            <pc:docMk/>
            <pc:sldMk cId="453905467" sldId="2711"/>
            <ac:spMk id="10" creationId="{2149E02A-CAA7-470B-98D0-A60B4A06E5AC}"/>
          </ac:spMkLst>
        </pc:spChg>
        <pc:spChg chg="mod">
          <ac:chgData name="Shubham S. Rohane" userId="70843eea-4722-4f9e-915d-27ddec659dd5" providerId="ADAL" clId="{0640F804-D1CD-41D1-9ADB-F6160AE2AC39}" dt="2022-12-26T10:33:34.590" v="235" actId="207"/>
          <ac:spMkLst>
            <pc:docMk/>
            <pc:sldMk cId="453905467" sldId="2711"/>
            <ac:spMk id="12" creationId="{61947D1D-A678-40A3-AAD6-FAA87FACF4E2}"/>
          </ac:spMkLst>
        </pc:spChg>
        <pc:spChg chg="mod">
          <ac:chgData name="Shubham S. Rohane" userId="70843eea-4722-4f9e-915d-27ddec659dd5" providerId="ADAL" clId="{0640F804-D1CD-41D1-9ADB-F6160AE2AC39}" dt="2022-12-26T10:33:34.590" v="235" actId="207"/>
          <ac:spMkLst>
            <pc:docMk/>
            <pc:sldMk cId="453905467" sldId="2711"/>
            <ac:spMk id="13" creationId="{9E469D49-527E-4B1C-A923-B93088D2107C}"/>
          </ac:spMkLst>
        </pc:spChg>
        <pc:spChg chg="mod">
          <ac:chgData name="Shubham S. Rohane" userId="70843eea-4722-4f9e-915d-27ddec659dd5" providerId="ADAL" clId="{0640F804-D1CD-41D1-9ADB-F6160AE2AC39}" dt="2022-12-26T10:33:34.590" v="235" actId="207"/>
          <ac:spMkLst>
            <pc:docMk/>
            <pc:sldMk cId="453905467" sldId="2711"/>
            <ac:spMk id="14" creationId="{1256DB5A-45C8-4551-8A5C-24DA1A46D845}"/>
          </ac:spMkLst>
        </pc:spChg>
        <pc:spChg chg="mod">
          <ac:chgData name="Shubham S. Rohane" userId="70843eea-4722-4f9e-915d-27ddec659dd5" providerId="ADAL" clId="{0640F804-D1CD-41D1-9ADB-F6160AE2AC39}" dt="2022-12-26T10:33:34.590" v="235" actId="207"/>
          <ac:spMkLst>
            <pc:docMk/>
            <pc:sldMk cId="453905467" sldId="2711"/>
            <ac:spMk id="15" creationId="{E293644F-83F6-4EEB-915C-01CB930FBB68}"/>
          </ac:spMkLst>
        </pc:spChg>
        <pc:spChg chg="mod">
          <ac:chgData name="Shubham S. Rohane" userId="70843eea-4722-4f9e-915d-27ddec659dd5" providerId="ADAL" clId="{0640F804-D1CD-41D1-9ADB-F6160AE2AC39}" dt="2022-12-26T10:33:34.590" v="235" actId="207"/>
          <ac:spMkLst>
            <pc:docMk/>
            <pc:sldMk cId="453905467" sldId="2711"/>
            <ac:spMk id="16" creationId="{D3511C24-145B-412F-B7C2-19DF28B51D10}"/>
          </ac:spMkLst>
        </pc:spChg>
        <pc:spChg chg="mod">
          <ac:chgData name="Shubham S. Rohane" userId="70843eea-4722-4f9e-915d-27ddec659dd5" providerId="ADAL" clId="{0640F804-D1CD-41D1-9ADB-F6160AE2AC39}" dt="2022-12-26T10:33:34.590" v="235" actId="207"/>
          <ac:spMkLst>
            <pc:docMk/>
            <pc:sldMk cId="453905467" sldId="2711"/>
            <ac:spMk id="17" creationId="{C6801C75-0510-46D9-9263-6F4479F0A014}"/>
          </ac:spMkLst>
        </pc:spChg>
        <pc:spChg chg="mod">
          <ac:chgData name="Shubham S. Rohane" userId="70843eea-4722-4f9e-915d-27ddec659dd5" providerId="ADAL" clId="{0640F804-D1CD-41D1-9ADB-F6160AE2AC39}" dt="2022-12-26T10:33:34.590" v="235" actId="207"/>
          <ac:spMkLst>
            <pc:docMk/>
            <pc:sldMk cId="453905467" sldId="2711"/>
            <ac:spMk id="18" creationId="{3E24E22D-3A64-44D6-B21B-07ABD575316D}"/>
          </ac:spMkLst>
        </pc:spChg>
        <pc:spChg chg="mod">
          <ac:chgData name="Shubham S. Rohane" userId="70843eea-4722-4f9e-915d-27ddec659dd5" providerId="ADAL" clId="{0640F804-D1CD-41D1-9ADB-F6160AE2AC39}" dt="2022-12-26T10:33:34.590" v="235" actId="207"/>
          <ac:spMkLst>
            <pc:docMk/>
            <pc:sldMk cId="453905467" sldId="2711"/>
            <ac:spMk id="19" creationId="{EB1F0761-3596-4A4B-B502-AB1C6F3C09B9}"/>
          </ac:spMkLst>
        </pc:spChg>
        <pc:spChg chg="mod">
          <ac:chgData name="Shubham S. Rohane" userId="70843eea-4722-4f9e-915d-27ddec659dd5" providerId="ADAL" clId="{0640F804-D1CD-41D1-9ADB-F6160AE2AC39}" dt="2022-12-26T10:33:34.590" v="235" actId="207"/>
          <ac:spMkLst>
            <pc:docMk/>
            <pc:sldMk cId="453905467" sldId="2711"/>
            <ac:spMk id="20" creationId="{BA1D088F-C019-48D0-9185-B341B642D06B}"/>
          </ac:spMkLst>
        </pc:spChg>
        <pc:spChg chg="mod">
          <ac:chgData name="Shubham S. Rohane" userId="70843eea-4722-4f9e-915d-27ddec659dd5" providerId="ADAL" clId="{0640F804-D1CD-41D1-9ADB-F6160AE2AC39}" dt="2022-12-26T10:33:34.590" v="235" actId="207"/>
          <ac:spMkLst>
            <pc:docMk/>
            <pc:sldMk cId="453905467" sldId="2711"/>
            <ac:spMk id="21" creationId="{A326762A-CFC0-41EF-9F1E-9069EEE38A39}"/>
          </ac:spMkLst>
        </pc:spChg>
        <pc:spChg chg="mod topLvl">
          <ac:chgData name="Shubham S. Rohane" userId="70843eea-4722-4f9e-915d-27ddec659dd5" providerId="ADAL" clId="{0640F804-D1CD-41D1-9ADB-F6160AE2AC39}" dt="2022-12-26T10:33:47.200" v="237" actId="1076"/>
          <ac:spMkLst>
            <pc:docMk/>
            <pc:sldMk cId="453905467" sldId="2711"/>
            <ac:spMk id="23" creationId="{D79F78ED-8956-4204-9199-F888AD500AAB}"/>
          </ac:spMkLst>
        </pc:spChg>
        <pc:spChg chg="mod topLvl">
          <ac:chgData name="Shubham S. Rohane" userId="70843eea-4722-4f9e-915d-27ddec659dd5" providerId="ADAL" clId="{0640F804-D1CD-41D1-9ADB-F6160AE2AC39}" dt="2022-12-26T10:33:47.200" v="237" actId="1076"/>
          <ac:spMkLst>
            <pc:docMk/>
            <pc:sldMk cId="453905467" sldId="2711"/>
            <ac:spMk id="24" creationId="{2F862E32-9A24-4088-B529-82992062E683}"/>
          </ac:spMkLst>
        </pc:spChg>
        <pc:spChg chg="mod">
          <ac:chgData name="Shubham S. Rohane" userId="70843eea-4722-4f9e-915d-27ddec659dd5" providerId="ADAL" clId="{0640F804-D1CD-41D1-9ADB-F6160AE2AC39}" dt="2022-12-26T10:33:34.590" v="235" actId="207"/>
          <ac:spMkLst>
            <pc:docMk/>
            <pc:sldMk cId="453905467" sldId="2711"/>
            <ac:spMk id="26" creationId="{BD716F7F-F96C-4170-B8B8-1F4A1ED2DADF}"/>
          </ac:spMkLst>
        </pc:spChg>
        <pc:spChg chg="mod">
          <ac:chgData name="Shubham S. Rohane" userId="70843eea-4722-4f9e-915d-27ddec659dd5" providerId="ADAL" clId="{0640F804-D1CD-41D1-9ADB-F6160AE2AC39}" dt="2022-12-26T10:33:34.590" v="235" actId="207"/>
          <ac:spMkLst>
            <pc:docMk/>
            <pc:sldMk cId="453905467" sldId="2711"/>
            <ac:spMk id="27" creationId="{7F78E59B-A121-4E50-9295-3696F31A7FCA}"/>
          </ac:spMkLst>
        </pc:spChg>
        <pc:spChg chg="mod">
          <ac:chgData name="Shubham S. Rohane" userId="70843eea-4722-4f9e-915d-27ddec659dd5" providerId="ADAL" clId="{0640F804-D1CD-41D1-9ADB-F6160AE2AC39}" dt="2022-12-26T10:33:04.995" v="231" actId="207"/>
          <ac:spMkLst>
            <pc:docMk/>
            <pc:sldMk cId="453905467" sldId="2711"/>
            <ac:spMk id="28" creationId="{43C67953-000F-4870-8D84-06730BB4C3B8}"/>
          </ac:spMkLst>
        </pc:spChg>
        <pc:spChg chg="mod">
          <ac:chgData name="Shubham S. Rohane" userId="70843eea-4722-4f9e-915d-27ddec659dd5" providerId="ADAL" clId="{0640F804-D1CD-41D1-9ADB-F6160AE2AC39}" dt="2022-12-26T10:33:34.590" v="235" actId="207"/>
          <ac:spMkLst>
            <pc:docMk/>
            <pc:sldMk cId="453905467" sldId="2711"/>
            <ac:spMk id="30" creationId="{FEC2C904-6C46-4F22-8154-1699DDE30BC3}"/>
          </ac:spMkLst>
        </pc:spChg>
        <pc:spChg chg="mod">
          <ac:chgData name="Shubham S. Rohane" userId="70843eea-4722-4f9e-915d-27ddec659dd5" providerId="ADAL" clId="{0640F804-D1CD-41D1-9ADB-F6160AE2AC39}" dt="2022-12-26T10:33:34.590" v="235" actId="207"/>
          <ac:spMkLst>
            <pc:docMk/>
            <pc:sldMk cId="453905467" sldId="2711"/>
            <ac:spMk id="31" creationId="{810131A1-84DB-4F53-A6F6-09754EC39312}"/>
          </ac:spMkLst>
        </pc:spChg>
        <pc:spChg chg="mod">
          <ac:chgData name="Shubham S. Rohane" userId="70843eea-4722-4f9e-915d-27ddec659dd5" providerId="ADAL" clId="{0640F804-D1CD-41D1-9ADB-F6160AE2AC39}" dt="2022-12-26T10:33:34.590" v="235" actId="207"/>
          <ac:spMkLst>
            <pc:docMk/>
            <pc:sldMk cId="453905467" sldId="2711"/>
            <ac:spMk id="32" creationId="{9E1F630D-97A4-4B42-816F-966C52888787}"/>
          </ac:spMkLst>
        </pc:spChg>
        <pc:spChg chg="mod">
          <ac:chgData name="Shubham S. Rohane" userId="70843eea-4722-4f9e-915d-27ddec659dd5" providerId="ADAL" clId="{0640F804-D1CD-41D1-9ADB-F6160AE2AC39}" dt="2022-12-26T10:33:34.590" v="235" actId="207"/>
          <ac:spMkLst>
            <pc:docMk/>
            <pc:sldMk cId="453905467" sldId="2711"/>
            <ac:spMk id="33" creationId="{ECC707C6-DB94-46CA-80FB-202ED19E2C88}"/>
          </ac:spMkLst>
        </pc:spChg>
        <pc:spChg chg="mod">
          <ac:chgData name="Shubham S. Rohane" userId="70843eea-4722-4f9e-915d-27ddec659dd5" providerId="ADAL" clId="{0640F804-D1CD-41D1-9ADB-F6160AE2AC39}" dt="2022-12-26T10:33:34.590" v="235" actId="207"/>
          <ac:spMkLst>
            <pc:docMk/>
            <pc:sldMk cId="453905467" sldId="2711"/>
            <ac:spMk id="34" creationId="{66DF896D-781B-4FEA-8B44-5E18DEA0567F}"/>
          </ac:spMkLst>
        </pc:spChg>
        <pc:spChg chg="mod">
          <ac:chgData name="Shubham S. Rohane" userId="70843eea-4722-4f9e-915d-27ddec659dd5" providerId="ADAL" clId="{0640F804-D1CD-41D1-9ADB-F6160AE2AC39}" dt="2022-12-26T10:33:34.590" v="235" actId="207"/>
          <ac:spMkLst>
            <pc:docMk/>
            <pc:sldMk cId="453905467" sldId="2711"/>
            <ac:spMk id="35" creationId="{49488E87-4B55-4DCF-88DC-EDCD8EFF34E0}"/>
          </ac:spMkLst>
        </pc:spChg>
        <pc:spChg chg="mod">
          <ac:chgData name="Shubham S. Rohane" userId="70843eea-4722-4f9e-915d-27ddec659dd5" providerId="ADAL" clId="{0640F804-D1CD-41D1-9ADB-F6160AE2AC39}" dt="2022-12-26T10:33:34.590" v="235" actId="207"/>
          <ac:spMkLst>
            <pc:docMk/>
            <pc:sldMk cId="453905467" sldId="2711"/>
            <ac:spMk id="36" creationId="{7E505BCF-8B6D-455C-888A-EED423B8BB63}"/>
          </ac:spMkLst>
        </pc:spChg>
        <pc:spChg chg="mod topLvl">
          <ac:chgData name="Shubham S. Rohane" userId="70843eea-4722-4f9e-915d-27ddec659dd5" providerId="ADAL" clId="{0640F804-D1CD-41D1-9ADB-F6160AE2AC39}" dt="2022-12-26T10:33:47.200" v="237" actId="1076"/>
          <ac:spMkLst>
            <pc:docMk/>
            <pc:sldMk cId="453905467" sldId="2711"/>
            <ac:spMk id="38" creationId="{CF127CC0-8D45-4249-8EC2-1BA4A1315158}"/>
          </ac:spMkLst>
        </pc:spChg>
        <pc:spChg chg="mod topLvl">
          <ac:chgData name="Shubham S. Rohane" userId="70843eea-4722-4f9e-915d-27ddec659dd5" providerId="ADAL" clId="{0640F804-D1CD-41D1-9ADB-F6160AE2AC39}" dt="2022-12-26T10:33:47.200" v="237" actId="1076"/>
          <ac:spMkLst>
            <pc:docMk/>
            <pc:sldMk cId="453905467" sldId="2711"/>
            <ac:spMk id="39" creationId="{53AD79A0-422F-467B-AC25-EE463E3A44DE}"/>
          </ac:spMkLst>
        </pc:spChg>
        <pc:spChg chg="mod">
          <ac:chgData name="Shubham S. Rohane" userId="70843eea-4722-4f9e-915d-27ddec659dd5" providerId="ADAL" clId="{0640F804-D1CD-41D1-9ADB-F6160AE2AC39}" dt="2022-12-26T10:33:29.493" v="234" actId="207"/>
          <ac:spMkLst>
            <pc:docMk/>
            <pc:sldMk cId="453905467" sldId="2711"/>
            <ac:spMk id="41" creationId="{A4EA62BF-CC4E-4F91-B202-96841F11192C}"/>
          </ac:spMkLst>
        </pc:spChg>
        <pc:spChg chg="mod">
          <ac:chgData name="Shubham S. Rohane" userId="70843eea-4722-4f9e-915d-27ddec659dd5" providerId="ADAL" clId="{0640F804-D1CD-41D1-9ADB-F6160AE2AC39}" dt="2022-12-26T10:33:29.493" v="234" actId="207"/>
          <ac:spMkLst>
            <pc:docMk/>
            <pc:sldMk cId="453905467" sldId="2711"/>
            <ac:spMk id="42" creationId="{6FD9185C-0E8C-411B-B2E9-541FD19D7333}"/>
          </ac:spMkLst>
        </pc:spChg>
        <pc:spChg chg="mod">
          <ac:chgData name="Shubham S. Rohane" userId="70843eea-4722-4f9e-915d-27ddec659dd5" providerId="ADAL" clId="{0640F804-D1CD-41D1-9ADB-F6160AE2AC39}" dt="2022-12-26T10:33:29.493" v="234" actId="207"/>
          <ac:spMkLst>
            <pc:docMk/>
            <pc:sldMk cId="453905467" sldId="2711"/>
            <ac:spMk id="43" creationId="{EDCA6284-9DC7-43C0-992C-971C77C00867}"/>
          </ac:spMkLst>
        </pc:spChg>
        <pc:spChg chg="mod">
          <ac:chgData name="Shubham S. Rohane" userId="70843eea-4722-4f9e-915d-27ddec659dd5" providerId="ADAL" clId="{0640F804-D1CD-41D1-9ADB-F6160AE2AC39}" dt="2022-12-26T10:33:29.493" v="234" actId="207"/>
          <ac:spMkLst>
            <pc:docMk/>
            <pc:sldMk cId="453905467" sldId="2711"/>
            <ac:spMk id="44" creationId="{959CB3E9-47AB-49D4-9579-434835E81BA6}"/>
          </ac:spMkLst>
        </pc:spChg>
        <pc:spChg chg="mod">
          <ac:chgData name="Shubham S. Rohane" userId="70843eea-4722-4f9e-915d-27ddec659dd5" providerId="ADAL" clId="{0640F804-D1CD-41D1-9ADB-F6160AE2AC39}" dt="2022-12-26T10:33:29.493" v="234" actId="207"/>
          <ac:spMkLst>
            <pc:docMk/>
            <pc:sldMk cId="453905467" sldId="2711"/>
            <ac:spMk id="45" creationId="{1C55B98E-FFA4-4FB4-8A64-181EF8AA1692}"/>
          </ac:spMkLst>
        </pc:spChg>
        <pc:spChg chg="mod">
          <ac:chgData name="Shubham S. Rohane" userId="70843eea-4722-4f9e-915d-27ddec659dd5" providerId="ADAL" clId="{0640F804-D1CD-41D1-9ADB-F6160AE2AC39}" dt="2022-12-26T10:33:29.493" v="234" actId="207"/>
          <ac:spMkLst>
            <pc:docMk/>
            <pc:sldMk cId="453905467" sldId="2711"/>
            <ac:spMk id="46" creationId="{BC6E1DCF-025A-4CD3-9D96-95D61CA01B10}"/>
          </ac:spMkLst>
        </pc:spChg>
        <pc:spChg chg="mod">
          <ac:chgData name="Shubham S. Rohane" userId="70843eea-4722-4f9e-915d-27ddec659dd5" providerId="ADAL" clId="{0640F804-D1CD-41D1-9ADB-F6160AE2AC39}" dt="2022-12-26T10:33:29.493" v="234" actId="207"/>
          <ac:spMkLst>
            <pc:docMk/>
            <pc:sldMk cId="453905467" sldId="2711"/>
            <ac:spMk id="47" creationId="{2209A493-50F4-4129-84BD-C8CA2E0B1FB0}"/>
          </ac:spMkLst>
        </pc:spChg>
        <pc:spChg chg="mod">
          <ac:chgData name="Shubham S. Rohane" userId="70843eea-4722-4f9e-915d-27ddec659dd5" providerId="ADAL" clId="{0640F804-D1CD-41D1-9ADB-F6160AE2AC39}" dt="2022-12-26T10:33:29.493" v="234" actId="207"/>
          <ac:spMkLst>
            <pc:docMk/>
            <pc:sldMk cId="453905467" sldId="2711"/>
            <ac:spMk id="48" creationId="{1B007300-466D-4F70-AE6E-F29C31DD3F23}"/>
          </ac:spMkLst>
        </pc:spChg>
        <pc:spChg chg="mod">
          <ac:chgData name="Shubham S. Rohane" userId="70843eea-4722-4f9e-915d-27ddec659dd5" providerId="ADAL" clId="{0640F804-D1CD-41D1-9ADB-F6160AE2AC39}" dt="2022-12-26T10:33:29.493" v="234" actId="207"/>
          <ac:spMkLst>
            <pc:docMk/>
            <pc:sldMk cId="453905467" sldId="2711"/>
            <ac:spMk id="49" creationId="{769C076B-A49E-4FDE-AA7C-064E507F77A3}"/>
          </ac:spMkLst>
        </pc:spChg>
        <pc:spChg chg="mod">
          <ac:chgData name="Shubham S. Rohane" userId="70843eea-4722-4f9e-915d-27ddec659dd5" providerId="ADAL" clId="{0640F804-D1CD-41D1-9ADB-F6160AE2AC39}" dt="2022-12-26T10:33:29.493" v="234" actId="207"/>
          <ac:spMkLst>
            <pc:docMk/>
            <pc:sldMk cId="453905467" sldId="2711"/>
            <ac:spMk id="50" creationId="{FFC75A4D-1875-43EE-9869-E63911062114}"/>
          </ac:spMkLst>
        </pc:spChg>
        <pc:spChg chg="mod">
          <ac:chgData name="Shubham S. Rohane" userId="70843eea-4722-4f9e-915d-27ddec659dd5" providerId="ADAL" clId="{0640F804-D1CD-41D1-9ADB-F6160AE2AC39}" dt="2022-12-26T10:33:29.493" v="234" actId="207"/>
          <ac:spMkLst>
            <pc:docMk/>
            <pc:sldMk cId="453905467" sldId="2711"/>
            <ac:spMk id="51" creationId="{42B6214A-F2DB-4524-B05C-DDE565F78CB2}"/>
          </ac:spMkLst>
        </pc:spChg>
        <pc:spChg chg="mod">
          <ac:chgData name="Shubham S. Rohane" userId="70843eea-4722-4f9e-915d-27ddec659dd5" providerId="ADAL" clId="{0640F804-D1CD-41D1-9ADB-F6160AE2AC39}" dt="2022-12-26T10:33:29.493" v="234" actId="207"/>
          <ac:spMkLst>
            <pc:docMk/>
            <pc:sldMk cId="453905467" sldId="2711"/>
            <ac:spMk id="52" creationId="{560CE3D9-0D7F-4598-9344-C0894D02F2C8}"/>
          </ac:spMkLst>
        </pc:spChg>
        <pc:spChg chg="mod topLvl">
          <ac:chgData name="Shubham S. Rohane" userId="70843eea-4722-4f9e-915d-27ddec659dd5" providerId="ADAL" clId="{0640F804-D1CD-41D1-9ADB-F6160AE2AC39}" dt="2022-12-26T10:33:47.200" v="237" actId="1076"/>
          <ac:spMkLst>
            <pc:docMk/>
            <pc:sldMk cId="453905467" sldId="2711"/>
            <ac:spMk id="54" creationId="{71BD1794-E9D9-46E2-84D9-351744A41634}"/>
          </ac:spMkLst>
        </pc:spChg>
        <pc:spChg chg="mod topLvl">
          <ac:chgData name="Shubham S. Rohane" userId="70843eea-4722-4f9e-915d-27ddec659dd5" providerId="ADAL" clId="{0640F804-D1CD-41D1-9ADB-F6160AE2AC39}" dt="2022-12-26T10:33:47.200" v="237" actId="1076"/>
          <ac:spMkLst>
            <pc:docMk/>
            <pc:sldMk cId="453905467" sldId="2711"/>
            <ac:spMk id="55" creationId="{29B4029B-3A7C-4D40-8481-FCEF0DD42477}"/>
          </ac:spMkLst>
        </pc:spChg>
        <pc:spChg chg="mod">
          <ac:chgData name="Shubham S. Rohane" userId="70843eea-4722-4f9e-915d-27ddec659dd5" providerId="ADAL" clId="{0640F804-D1CD-41D1-9ADB-F6160AE2AC39}" dt="2022-12-26T10:33:37.570" v="236" actId="207"/>
          <ac:spMkLst>
            <pc:docMk/>
            <pc:sldMk cId="453905467" sldId="2711"/>
            <ac:spMk id="57" creationId="{9323C074-8D19-4CF3-8138-20041330E186}"/>
          </ac:spMkLst>
        </pc:spChg>
        <pc:spChg chg="mod">
          <ac:chgData name="Shubham S. Rohane" userId="70843eea-4722-4f9e-915d-27ddec659dd5" providerId="ADAL" clId="{0640F804-D1CD-41D1-9ADB-F6160AE2AC39}" dt="2022-12-26T10:33:37.570" v="236" actId="207"/>
          <ac:spMkLst>
            <pc:docMk/>
            <pc:sldMk cId="453905467" sldId="2711"/>
            <ac:spMk id="58" creationId="{0032A277-7881-449E-B348-DBCE1E1518FD}"/>
          </ac:spMkLst>
        </pc:spChg>
        <pc:spChg chg="mod">
          <ac:chgData name="Shubham S. Rohane" userId="70843eea-4722-4f9e-915d-27ddec659dd5" providerId="ADAL" clId="{0640F804-D1CD-41D1-9ADB-F6160AE2AC39}" dt="2022-12-26T10:33:37.570" v="236" actId="207"/>
          <ac:spMkLst>
            <pc:docMk/>
            <pc:sldMk cId="453905467" sldId="2711"/>
            <ac:spMk id="59" creationId="{F05173E5-99D1-4412-8F61-BCD37D95D929}"/>
          </ac:spMkLst>
        </pc:spChg>
        <pc:spChg chg="mod">
          <ac:chgData name="Shubham S. Rohane" userId="70843eea-4722-4f9e-915d-27ddec659dd5" providerId="ADAL" clId="{0640F804-D1CD-41D1-9ADB-F6160AE2AC39}" dt="2022-12-26T10:33:37.570" v="236" actId="207"/>
          <ac:spMkLst>
            <pc:docMk/>
            <pc:sldMk cId="453905467" sldId="2711"/>
            <ac:spMk id="60" creationId="{F97AD0FD-E3BE-4000-B24F-7C43B7231774}"/>
          </ac:spMkLst>
        </pc:spChg>
        <pc:spChg chg="mod">
          <ac:chgData name="Shubham S. Rohane" userId="70843eea-4722-4f9e-915d-27ddec659dd5" providerId="ADAL" clId="{0640F804-D1CD-41D1-9ADB-F6160AE2AC39}" dt="2022-12-26T10:33:37.570" v="236" actId="207"/>
          <ac:spMkLst>
            <pc:docMk/>
            <pc:sldMk cId="453905467" sldId="2711"/>
            <ac:spMk id="61" creationId="{DAD2D70F-A698-4ED3-BFC7-B069EC4D2474}"/>
          </ac:spMkLst>
        </pc:spChg>
        <pc:spChg chg="mod topLvl">
          <ac:chgData name="Shubham S. Rohane" userId="70843eea-4722-4f9e-915d-27ddec659dd5" providerId="ADAL" clId="{0640F804-D1CD-41D1-9ADB-F6160AE2AC39}" dt="2022-12-26T10:33:47.200" v="237" actId="1076"/>
          <ac:spMkLst>
            <pc:docMk/>
            <pc:sldMk cId="453905467" sldId="2711"/>
            <ac:spMk id="63" creationId="{3EC96F11-D4C5-49D6-95E5-B9498E83B259}"/>
          </ac:spMkLst>
        </pc:spChg>
        <pc:spChg chg="mod topLvl">
          <ac:chgData name="Shubham S. Rohane" userId="70843eea-4722-4f9e-915d-27ddec659dd5" providerId="ADAL" clId="{0640F804-D1CD-41D1-9ADB-F6160AE2AC39}" dt="2022-12-26T10:33:47.200" v="237" actId="1076"/>
          <ac:spMkLst>
            <pc:docMk/>
            <pc:sldMk cId="453905467" sldId="2711"/>
            <ac:spMk id="64" creationId="{CFA3B357-5402-4621-898F-29963CFD2F2F}"/>
          </ac:spMkLst>
        </pc:spChg>
        <pc:spChg chg="mod">
          <ac:chgData name="Shubham S. Rohane" userId="70843eea-4722-4f9e-915d-27ddec659dd5" providerId="ADAL" clId="{0640F804-D1CD-41D1-9ADB-F6160AE2AC39}" dt="2022-12-26T10:33:37.570" v="236" actId="207"/>
          <ac:spMkLst>
            <pc:docMk/>
            <pc:sldMk cId="453905467" sldId="2711"/>
            <ac:spMk id="66" creationId="{E06F5126-532D-4C57-A88C-E82772C995E7}"/>
          </ac:spMkLst>
        </pc:spChg>
        <pc:spChg chg="mod">
          <ac:chgData name="Shubham S. Rohane" userId="70843eea-4722-4f9e-915d-27ddec659dd5" providerId="ADAL" clId="{0640F804-D1CD-41D1-9ADB-F6160AE2AC39}" dt="2022-12-26T10:33:37.570" v="236" actId="207"/>
          <ac:spMkLst>
            <pc:docMk/>
            <pc:sldMk cId="453905467" sldId="2711"/>
            <ac:spMk id="67" creationId="{7C053CC5-9F48-45A7-9D21-9E8CDFBF012F}"/>
          </ac:spMkLst>
        </pc:spChg>
        <pc:spChg chg="mod">
          <ac:chgData name="Shubham S. Rohane" userId="70843eea-4722-4f9e-915d-27ddec659dd5" providerId="ADAL" clId="{0640F804-D1CD-41D1-9ADB-F6160AE2AC39}" dt="2022-12-26T10:33:37.570" v="236" actId="207"/>
          <ac:spMkLst>
            <pc:docMk/>
            <pc:sldMk cId="453905467" sldId="2711"/>
            <ac:spMk id="68" creationId="{B3CF6998-AA5C-4BEF-8FDE-BCA7CB4FA9FE}"/>
          </ac:spMkLst>
        </pc:spChg>
        <pc:spChg chg="mod">
          <ac:chgData name="Shubham S. Rohane" userId="70843eea-4722-4f9e-915d-27ddec659dd5" providerId="ADAL" clId="{0640F804-D1CD-41D1-9ADB-F6160AE2AC39}" dt="2022-12-26T10:33:37.570" v="236" actId="207"/>
          <ac:spMkLst>
            <pc:docMk/>
            <pc:sldMk cId="453905467" sldId="2711"/>
            <ac:spMk id="69" creationId="{BF382247-934D-4AAC-8711-89A42B01D527}"/>
          </ac:spMkLst>
        </pc:spChg>
        <pc:spChg chg="mod">
          <ac:chgData name="Shubham S. Rohane" userId="70843eea-4722-4f9e-915d-27ddec659dd5" providerId="ADAL" clId="{0640F804-D1CD-41D1-9ADB-F6160AE2AC39}" dt="2022-12-26T10:33:37.570" v="236" actId="207"/>
          <ac:spMkLst>
            <pc:docMk/>
            <pc:sldMk cId="453905467" sldId="2711"/>
            <ac:spMk id="70" creationId="{BFDDA110-BB84-4455-B6A1-FC0C909A09F5}"/>
          </ac:spMkLst>
        </pc:spChg>
        <pc:spChg chg="mod topLvl">
          <ac:chgData name="Shubham S. Rohane" userId="70843eea-4722-4f9e-915d-27ddec659dd5" providerId="ADAL" clId="{0640F804-D1CD-41D1-9ADB-F6160AE2AC39}" dt="2022-12-26T10:33:47.200" v="237" actId="1076"/>
          <ac:spMkLst>
            <pc:docMk/>
            <pc:sldMk cId="453905467" sldId="2711"/>
            <ac:spMk id="72" creationId="{B30AA311-0812-4F86-B82D-FECF85D4FF9C}"/>
          </ac:spMkLst>
        </pc:spChg>
        <pc:spChg chg="mod topLvl">
          <ac:chgData name="Shubham S. Rohane" userId="70843eea-4722-4f9e-915d-27ddec659dd5" providerId="ADAL" clId="{0640F804-D1CD-41D1-9ADB-F6160AE2AC39}" dt="2022-12-26T10:33:47.200" v="237" actId="1076"/>
          <ac:spMkLst>
            <pc:docMk/>
            <pc:sldMk cId="453905467" sldId="2711"/>
            <ac:spMk id="73" creationId="{7898A78F-B7BD-4B5A-BC75-054DC3FB496D}"/>
          </ac:spMkLst>
        </pc:spChg>
        <pc:spChg chg="mod">
          <ac:chgData name="Shubham S. Rohane" userId="70843eea-4722-4f9e-915d-27ddec659dd5" providerId="ADAL" clId="{0640F804-D1CD-41D1-9ADB-F6160AE2AC39}" dt="2022-12-26T10:33:29.493" v="234" actId="207"/>
          <ac:spMkLst>
            <pc:docMk/>
            <pc:sldMk cId="453905467" sldId="2711"/>
            <ac:spMk id="75" creationId="{749CAD36-91C6-409F-AC58-07EA210A7CF8}"/>
          </ac:spMkLst>
        </pc:spChg>
        <pc:spChg chg="mod">
          <ac:chgData name="Shubham S. Rohane" userId="70843eea-4722-4f9e-915d-27ddec659dd5" providerId="ADAL" clId="{0640F804-D1CD-41D1-9ADB-F6160AE2AC39}" dt="2022-12-26T10:33:29.493" v="234" actId="207"/>
          <ac:spMkLst>
            <pc:docMk/>
            <pc:sldMk cId="453905467" sldId="2711"/>
            <ac:spMk id="76" creationId="{5BFD79C6-D0FC-4DC5-85C4-796B9B6D7B3B}"/>
          </ac:spMkLst>
        </pc:spChg>
        <pc:spChg chg="mod">
          <ac:chgData name="Shubham S. Rohane" userId="70843eea-4722-4f9e-915d-27ddec659dd5" providerId="ADAL" clId="{0640F804-D1CD-41D1-9ADB-F6160AE2AC39}" dt="2022-12-26T10:33:29.493" v="234" actId="207"/>
          <ac:spMkLst>
            <pc:docMk/>
            <pc:sldMk cId="453905467" sldId="2711"/>
            <ac:spMk id="77" creationId="{8A49B0A6-9187-47C6-A4E6-F01C7548D4DC}"/>
          </ac:spMkLst>
        </pc:spChg>
        <pc:spChg chg="mod topLvl">
          <ac:chgData name="Shubham S. Rohane" userId="70843eea-4722-4f9e-915d-27ddec659dd5" providerId="ADAL" clId="{0640F804-D1CD-41D1-9ADB-F6160AE2AC39}" dt="2022-12-26T10:33:47.200" v="237" actId="1076"/>
          <ac:spMkLst>
            <pc:docMk/>
            <pc:sldMk cId="453905467" sldId="2711"/>
            <ac:spMk id="79" creationId="{F41B1984-53C5-48DF-B2EF-3870ACE41903}"/>
          </ac:spMkLst>
        </pc:spChg>
        <pc:spChg chg="mod topLvl">
          <ac:chgData name="Shubham S. Rohane" userId="70843eea-4722-4f9e-915d-27ddec659dd5" providerId="ADAL" clId="{0640F804-D1CD-41D1-9ADB-F6160AE2AC39}" dt="2022-12-26T10:33:47.200" v="237" actId="1076"/>
          <ac:spMkLst>
            <pc:docMk/>
            <pc:sldMk cId="453905467" sldId="2711"/>
            <ac:spMk id="80" creationId="{CBE3564F-B09E-433D-A42A-2781CC4735F3}"/>
          </ac:spMkLst>
        </pc:spChg>
        <pc:spChg chg="mod">
          <ac:chgData name="Shubham S. Rohane" userId="70843eea-4722-4f9e-915d-27ddec659dd5" providerId="ADAL" clId="{0640F804-D1CD-41D1-9ADB-F6160AE2AC39}" dt="2022-12-26T10:33:37.570" v="236" actId="207"/>
          <ac:spMkLst>
            <pc:docMk/>
            <pc:sldMk cId="453905467" sldId="2711"/>
            <ac:spMk id="82" creationId="{CEEEF58C-E84F-4E11-BAA7-5FCDD5479803}"/>
          </ac:spMkLst>
        </pc:spChg>
        <pc:spChg chg="mod">
          <ac:chgData name="Shubham S. Rohane" userId="70843eea-4722-4f9e-915d-27ddec659dd5" providerId="ADAL" clId="{0640F804-D1CD-41D1-9ADB-F6160AE2AC39}" dt="2022-12-26T10:33:37.570" v="236" actId="207"/>
          <ac:spMkLst>
            <pc:docMk/>
            <pc:sldMk cId="453905467" sldId="2711"/>
            <ac:spMk id="83" creationId="{CD1E4180-6027-4766-A16E-81A4F21C36DB}"/>
          </ac:spMkLst>
        </pc:spChg>
        <pc:spChg chg="mod">
          <ac:chgData name="Shubham S. Rohane" userId="70843eea-4722-4f9e-915d-27ddec659dd5" providerId="ADAL" clId="{0640F804-D1CD-41D1-9ADB-F6160AE2AC39}" dt="2022-12-26T10:33:37.570" v="236" actId="207"/>
          <ac:spMkLst>
            <pc:docMk/>
            <pc:sldMk cId="453905467" sldId="2711"/>
            <ac:spMk id="84" creationId="{EF99ED07-30BA-454F-AB2E-92DEF427E0B1}"/>
          </ac:spMkLst>
        </pc:spChg>
        <pc:spChg chg="mod">
          <ac:chgData name="Shubham S. Rohane" userId="70843eea-4722-4f9e-915d-27ddec659dd5" providerId="ADAL" clId="{0640F804-D1CD-41D1-9ADB-F6160AE2AC39}" dt="2022-12-26T10:33:37.570" v="236" actId="207"/>
          <ac:spMkLst>
            <pc:docMk/>
            <pc:sldMk cId="453905467" sldId="2711"/>
            <ac:spMk id="85" creationId="{6C913A21-4FBB-4289-A3E5-3ECF675BA1CC}"/>
          </ac:spMkLst>
        </pc:spChg>
        <pc:spChg chg="mod">
          <ac:chgData name="Shubham S. Rohane" userId="70843eea-4722-4f9e-915d-27ddec659dd5" providerId="ADAL" clId="{0640F804-D1CD-41D1-9ADB-F6160AE2AC39}" dt="2022-12-26T10:33:37.570" v="236" actId="207"/>
          <ac:spMkLst>
            <pc:docMk/>
            <pc:sldMk cId="453905467" sldId="2711"/>
            <ac:spMk id="86" creationId="{64F63697-7FFD-4F95-A9DA-05BBF87B2166}"/>
          </ac:spMkLst>
        </pc:spChg>
        <pc:spChg chg="mod">
          <ac:chgData name="Shubham S. Rohane" userId="70843eea-4722-4f9e-915d-27ddec659dd5" providerId="ADAL" clId="{0640F804-D1CD-41D1-9ADB-F6160AE2AC39}" dt="2022-12-26T10:33:37.570" v="236" actId="207"/>
          <ac:spMkLst>
            <pc:docMk/>
            <pc:sldMk cId="453905467" sldId="2711"/>
            <ac:spMk id="87" creationId="{498C517E-9853-4CB9-8ED9-02B8A05C2761}"/>
          </ac:spMkLst>
        </pc:spChg>
        <pc:spChg chg="mod">
          <ac:chgData name="Shubham S. Rohane" userId="70843eea-4722-4f9e-915d-27ddec659dd5" providerId="ADAL" clId="{0640F804-D1CD-41D1-9ADB-F6160AE2AC39}" dt="2022-12-26T10:33:37.570" v="236" actId="207"/>
          <ac:spMkLst>
            <pc:docMk/>
            <pc:sldMk cId="453905467" sldId="2711"/>
            <ac:spMk id="88" creationId="{B9EC431C-27D8-458E-8170-55CCE547CAC5}"/>
          </ac:spMkLst>
        </pc:spChg>
        <pc:spChg chg="mod topLvl">
          <ac:chgData name="Shubham S. Rohane" userId="70843eea-4722-4f9e-915d-27ddec659dd5" providerId="ADAL" clId="{0640F804-D1CD-41D1-9ADB-F6160AE2AC39}" dt="2022-12-26T10:33:47.200" v="237" actId="1076"/>
          <ac:spMkLst>
            <pc:docMk/>
            <pc:sldMk cId="453905467" sldId="2711"/>
            <ac:spMk id="90" creationId="{922FDC03-3D90-44E0-8720-D7F289BCC871}"/>
          </ac:spMkLst>
        </pc:spChg>
        <pc:spChg chg="mod topLvl">
          <ac:chgData name="Shubham S. Rohane" userId="70843eea-4722-4f9e-915d-27ddec659dd5" providerId="ADAL" clId="{0640F804-D1CD-41D1-9ADB-F6160AE2AC39}" dt="2022-12-26T10:33:47.200" v="237" actId="1076"/>
          <ac:spMkLst>
            <pc:docMk/>
            <pc:sldMk cId="453905467" sldId="2711"/>
            <ac:spMk id="91" creationId="{06BB5607-B2EA-4035-B409-06BD6D3FB13A}"/>
          </ac:spMkLst>
        </pc:spChg>
        <pc:spChg chg="mod">
          <ac:chgData name="Shubham S. Rohane" userId="70843eea-4722-4f9e-915d-27ddec659dd5" providerId="ADAL" clId="{0640F804-D1CD-41D1-9ADB-F6160AE2AC39}" dt="2022-12-26T10:33:37.570" v="236" actId="207"/>
          <ac:spMkLst>
            <pc:docMk/>
            <pc:sldMk cId="453905467" sldId="2711"/>
            <ac:spMk id="93" creationId="{86BA5EFE-4074-4063-9EF3-C8B2415303FD}"/>
          </ac:spMkLst>
        </pc:spChg>
        <pc:spChg chg="mod">
          <ac:chgData name="Shubham S. Rohane" userId="70843eea-4722-4f9e-915d-27ddec659dd5" providerId="ADAL" clId="{0640F804-D1CD-41D1-9ADB-F6160AE2AC39}" dt="2022-12-26T10:33:37.570" v="236" actId="207"/>
          <ac:spMkLst>
            <pc:docMk/>
            <pc:sldMk cId="453905467" sldId="2711"/>
            <ac:spMk id="94" creationId="{A3CC6265-A0C9-4ABB-91F1-7E2C976B266D}"/>
          </ac:spMkLst>
        </pc:spChg>
        <pc:spChg chg="mod topLvl">
          <ac:chgData name="Shubham S. Rohane" userId="70843eea-4722-4f9e-915d-27ddec659dd5" providerId="ADAL" clId="{0640F804-D1CD-41D1-9ADB-F6160AE2AC39}" dt="2022-12-26T10:33:47.200" v="237" actId="1076"/>
          <ac:spMkLst>
            <pc:docMk/>
            <pc:sldMk cId="453905467" sldId="2711"/>
            <ac:spMk id="96" creationId="{7C40743A-7336-4A14-8DF9-DCD8984B0A20}"/>
          </ac:spMkLst>
        </pc:spChg>
        <pc:spChg chg="mod topLvl">
          <ac:chgData name="Shubham S. Rohane" userId="70843eea-4722-4f9e-915d-27ddec659dd5" providerId="ADAL" clId="{0640F804-D1CD-41D1-9ADB-F6160AE2AC39}" dt="2022-12-26T10:33:47.200" v="237" actId="1076"/>
          <ac:spMkLst>
            <pc:docMk/>
            <pc:sldMk cId="453905467" sldId="2711"/>
            <ac:spMk id="97" creationId="{253F68B8-32D6-443D-8232-1C295CE95614}"/>
          </ac:spMkLst>
        </pc:spChg>
        <pc:spChg chg="mod">
          <ac:chgData name="Shubham S. Rohane" userId="70843eea-4722-4f9e-915d-27ddec659dd5" providerId="ADAL" clId="{0640F804-D1CD-41D1-9ADB-F6160AE2AC39}" dt="2022-12-26T10:33:29.493" v="234" actId="207"/>
          <ac:spMkLst>
            <pc:docMk/>
            <pc:sldMk cId="453905467" sldId="2711"/>
            <ac:spMk id="99" creationId="{A08591C2-2120-426E-85FF-9A6DB93D6DEF}"/>
          </ac:spMkLst>
        </pc:spChg>
        <pc:spChg chg="mod">
          <ac:chgData name="Shubham S. Rohane" userId="70843eea-4722-4f9e-915d-27ddec659dd5" providerId="ADAL" clId="{0640F804-D1CD-41D1-9ADB-F6160AE2AC39}" dt="2022-12-26T10:33:29.493" v="234" actId="207"/>
          <ac:spMkLst>
            <pc:docMk/>
            <pc:sldMk cId="453905467" sldId="2711"/>
            <ac:spMk id="100" creationId="{E96015BF-445A-4CD1-9270-54CD3F151E0B}"/>
          </ac:spMkLst>
        </pc:spChg>
        <pc:spChg chg="mod">
          <ac:chgData name="Shubham S. Rohane" userId="70843eea-4722-4f9e-915d-27ddec659dd5" providerId="ADAL" clId="{0640F804-D1CD-41D1-9ADB-F6160AE2AC39}" dt="2022-12-26T10:33:29.493" v="234" actId="207"/>
          <ac:spMkLst>
            <pc:docMk/>
            <pc:sldMk cId="453905467" sldId="2711"/>
            <ac:spMk id="101" creationId="{084B4919-0D71-46D4-9F25-784C23009F59}"/>
          </ac:spMkLst>
        </pc:spChg>
        <pc:spChg chg="mod">
          <ac:chgData name="Shubham S. Rohane" userId="70843eea-4722-4f9e-915d-27ddec659dd5" providerId="ADAL" clId="{0640F804-D1CD-41D1-9ADB-F6160AE2AC39}" dt="2022-12-26T10:33:29.493" v="234" actId="207"/>
          <ac:spMkLst>
            <pc:docMk/>
            <pc:sldMk cId="453905467" sldId="2711"/>
            <ac:spMk id="102" creationId="{C94A6176-36E4-4BD5-82B4-A91927D6A592}"/>
          </ac:spMkLst>
        </pc:spChg>
        <pc:spChg chg="mod">
          <ac:chgData name="Shubham S. Rohane" userId="70843eea-4722-4f9e-915d-27ddec659dd5" providerId="ADAL" clId="{0640F804-D1CD-41D1-9ADB-F6160AE2AC39}" dt="2022-12-26T10:33:29.493" v="234" actId="207"/>
          <ac:spMkLst>
            <pc:docMk/>
            <pc:sldMk cId="453905467" sldId="2711"/>
            <ac:spMk id="103" creationId="{58899BB9-60D6-49B1-A98F-47CA5DD72BAD}"/>
          </ac:spMkLst>
        </pc:spChg>
        <pc:spChg chg="mod">
          <ac:chgData name="Shubham S. Rohane" userId="70843eea-4722-4f9e-915d-27ddec659dd5" providerId="ADAL" clId="{0640F804-D1CD-41D1-9ADB-F6160AE2AC39}" dt="2022-12-26T10:33:29.493" v="234" actId="207"/>
          <ac:spMkLst>
            <pc:docMk/>
            <pc:sldMk cId="453905467" sldId="2711"/>
            <ac:spMk id="104" creationId="{7D994DC4-3BDB-43E1-B96C-37EDC71D1B6F}"/>
          </ac:spMkLst>
        </pc:spChg>
        <pc:spChg chg="mod">
          <ac:chgData name="Shubham S. Rohane" userId="70843eea-4722-4f9e-915d-27ddec659dd5" providerId="ADAL" clId="{0640F804-D1CD-41D1-9ADB-F6160AE2AC39}" dt="2022-12-26T10:33:29.493" v="234" actId="207"/>
          <ac:spMkLst>
            <pc:docMk/>
            <pc:sldMk cId="453905467" sldId="2711"/>
            <ac:spMk id="105" creationId="{4C4BD707-57E5-4513-848C-7B874B2CD6A1}"/>
          </ac:spMkLst>
        </pc:spChg>
        <pc:spChg chg="mod topLvl">
          <ac:chgData name="Shubham S. Rohane" userId="70843eea-4722-4f9e-915d-27ddec659dd5" providerId="ADAL" clId="{0640F804-D1CD-41D1-9ADB-F6160AE2AC39}" dt="2022-12-26T10:33:47.200" v="237" actId="1076"/>
          <ac:spMkLst>
            <pc:docMk/>
            <pc:sldMk cId="453905467" sldId="2711"/>
            <ac:spMk id="107" creationId="{02370D43-F937-4629-9D77-F005FCFBEB75}"/>
          </ac:spMkLst>
        </pc:spChg>
        <pc:spChg chg="mod topLvl">
          <ac:chgData name="Shubham S. Rohane" userId="70843eea-4722-4f9e-915d-27ddec659dd5" providerId="ADAL" clId="{0640F804-D1CD-41D1-9ADB-F6160AE2AC39}" dt="2022-12-26T10:33:47.200" v="237" actId="1076"/>
          <ac:spMkLst>
            <pc:docMk/>
            <pc:sldMk cId="453905467" sldId="2711"/>
            <ac:spMk id="108" creationId="{8040FC31-0740-46DE-B40B-4CC13596200E}"/>
          </ac:spMkLst>
        </pc:spChg>
        <pc:spChg chg="mod">
          <ac:chgData name="Shubham S. Rohane" userId="70843eea-4722-4f9e-915d-27ddec659dd5" providerId="ADAL" clId="{0640F804-D1CD-41D1-9ADB-F6160AE2AC39}" dt="2022-12-26T10:33:29.493" v="234" actId="207"/>
          <ac:spMkLst>
            <pc:docMk/>
            <pc:sldMk cId="453905467" sldId="2711"/>
            <ac:spMk id="110" creationId="{A18A47B3-1AB2-4EC9-B1C3-696831B95561}"/>
          </ac:spMkLst>
        </pc:spChg>
        <pc:spChg chg="mod">
          <ac:chgData name="Shubham S. Rohane" userId="70843eea-4722-4f9e-915d-27ddec659dd5" providerId="ADAL" clId="{0640F804-D1CD-41D1-9ADB-F6160AE2AC39}" dt="2022-12-26T10:33:29.493" v="234" actId="207"/>
          <ac:spMkLst>
            <pc:docMk/>
            <pc:sldMk cId="453905467" sldId="2711"/>
            <ac:spMk id="111" creationId="{7D2A453F-2AEC-482A-A17E-72EFA9E9B4BF}"/>
          </ac:spMkLst>
        </pc:spChg>
        <pc:spChg chg="mod topLvl">
          <ac:chgData name="Shubham S. Rohane" userId="70843eea-4722-4f9e-915d-27ddec659dd5" providerId="ADAL" clId="{0640F804-D1CD-41D1-9ADB-F6160AE2AC39}" dt="2022-12-26T10:33:47.200" v="237" actId="1076"/>
          <ac:spMkLst>
            <pc:docMk/>
            <pc:sldMk cId="453905467" sldId="2711"/>
            <ac:spMk id="113" creationId="{EB2C4B4F-A958-458F-A845-CEBF40ECF690}"/>
          </ac:spMkLst>
        </pc:spChg>
        <pc:spChg chg="mod topLvl">
          <ac:chgData name="Shubham S. Rohane" userId="70843eea-4722-4f9e-915d-27ddec659dd5" providerId="ADAL" clId="{0640F804-D1CD-41D1-9ADB-F6160AE2AC39}" dt="2022-12-26T10:33:47.200" v="237" actId="1076"/>
          <ac:spMkLst>
            <pc:docMk/>
            <pc:sldMk cId="453905467" sldId="2711"/>
            <ac:spMk id="114" creationId="{45EF9919-D4EE-4C17-92E5-F9F3A8CC147B}"/>
          </ac:spMkLst>
        </pc:spChg>
        <pc:spChg chg="mod">
          <ac:chgData name="Shubham S. Rohane" userId="70843eea-4722-4f9e-915d-27ddec659dd5" providerId="ADAL" clId="{0640F804-D1CD-41D1-9ADB-F6160AE2AC39}" dt="2022-12-26T10:33:34.590" v="235" actId="207"/>
          <ac:spMkLst>
            <pc:docMk/>
            <pc:sldMk cId="453905467" sldId="2711"/>
            <ac:spMk id="116" creationId="{C1E75E46-E670-42C2-ABE2-9928C8135F24}"/>
          </ac:spMkLst>
        </pc:spChg>
        <pc:spChg chg="mod">
          <ac:chgData name="Shubham S. Rohane" userId="70843eea-4722-4f9e-915d-27ddec659dd5" providerId="ADAL" clId="{0640F804-D1CD-41D1-9ADB-F6160AE2AC39}" dt="2022-12-26T10:33:34.590" v="235" actId="207"/>
          <ac:spMkLst>
            <pc:docMk/>
            <pc:sldMk cId="453905467" sldId="2711"/>
            <ac:spMk id="117" creationId="{1F545FDD-30C6-4D3C-A053-C7DAB1658B4B}"/>
          </ac:spMkLst>
        </pc:spChg>
        <pc:spChg chg="mod">
          <ac:chgData name="Shubham S. Rohane" userId="70843eea-4722-4f9e-915d-27ddec659dd5" providerId="ADAL" clId="{0640F804-D1CD-41D1-9ADB-F6160AE2AC39}" dt="2022-12-26T10:33:34.590" v="235" actId="207"/>
          <ac:spMkLst>
            <pc:docMk/>
            <pc:sldMk cId="453905467" sldId="2711"/>
            <ac:spMk id="118" creationId="{CB678693-2631-4016-A79B-A50BFE61E232}"/>
          </ac:spMkLst>
        </pc:spChg>
        <pc:spChg chg="mod">
          <ac:chgData name="Shubham S. Rohane" userId="70843eea-4722-4f9e-915d-27ddec659dd5" providerId="ADAL" clId="{0640F804-D1CD-41D1-9ADB-F6160AE2AC39}" dt="2022-12-26T10:33:34.590" v="235" actId="207"/>
          <ac:spMkLst>
            <pc:docMk/>
            <pc:sldMk cId="453905467" sldId="2711"/>
            <ac:spMk id="119" creationId="{D429ED6A-2531-4B90-A290-3969C77D4D22}"/>
          </ac:spMkLst>
        </pc:spChg>
        <pc:spChg chg="mod">
          <ac:chgData name="Shubham S. Rohane" userId="70843eea-4722-4f9e-915d-27ddec659dd5" providerId="ADAL" clId="{0640F804-D1CD-41D1-9ADB-F6160AE2AC39}" dt="2022-12-26T10:33:34.590" v="235" actId="207"/>
          <ac:spMkLst>
            <pc:docMk/>
            <pc:sldMk cId="453905467" sldId="2711"/>
            <ac:spMk id="120" creationId="{68487355-F1FD-4C38-A080-951B15D397A3}"/>
          </ac:spMkLst>
        </pc:spChg>
        <pc:spChg chg="mod">
          <ac:chgData name="Shubham S. Rohane" userId="70843eea-4722-4f9e-915d-27ddec659dd5" providerId="ADAL" clId="{0640F804-D1CD-41D1-9ADB-F6160AE2AC39}" dt="2022-12-26T10:33:34.590" v="235" actId="207"/>
          <ac:spMkLst>
            <pc:docMk/>
            <pc:sldMk cId="453905467" sldId="2711"/>
            <ac:spMk id="121" creationId="{8326FEDF-1A18-4793-882B-083A31CA7D83}"/>
          </ac:spMkLst>
        </pc:spChg>
        <pc:spChg chg="mod">
          <ac:chgData name="Shubham S. Rohane" userId="70843eea-4722-4f9e-915d-27ddec659dd5" providerId="ADAL" clId="{0640F804-D1CD-41D1-9ADB-F6160AE2AC39}" dt="2022-12-26T10:33:34.590" v="235" actId="207"/>
          <ac:spMkLst>
            <pc:docMk/>
            <pc:sldMk cId="453905467" sldId="2711"/>
            <ac:spMk id="122" creationId="{AB77B3E6-D236-4777-9F8F-D6EC5C73C8C2}"/>
          </ac:spMkLst>
        </pc:spChg>
        <pc:spChg chg="mod">
          <ac:chgData name="Shubham S. Rohane" userId="70843eea-4722-4f9e-915d-27ddec659dd5" providerId="ADAL" clId="{0640F804-D1CD-41D1-9ADB-F6160AE2AC39}" dt="2022-12-26T10:33:34.590" v="235" actId="207"/>
          <ac:spMkLst>
            <pc:docMk/>
            <pc:sldMk cId="453905467" sldId="2711"/>
            <ac:spMk id="123" creationId="{08F5E596-C786-46F4-8700-8F1BFA3D6261}"/>
          </ac:spMkLst>
        </pc:spChg>
        <pc:spChg chg="mod">
          <ac:chgData name="Shubham S. Rohane" userId="70843eea-4722-4f9e-915d-27ddec659dd5" providerId="ADAL" clId="{0640F804-D1CD-41D1-9ADB-F6160AE2AC39}" dt="2022-12-26T10:33:34.590" v="235" actId="207"/>
          <ac:spMkLst>
            <pc:docMk/>
            <pc:sldMk cId="453905467" sldId="2711"/>
            <ac:spMk id="124" creationId="{E7668924-3C67-42F5-895B-F6B6FE4609D0}"/>
          </ac:spMkLst>
        </pc:spChg>
        <pc:spChg chg="mod">
          <ac:chgData name="Shubham S. Rohane" userId="70843eea-4722-4f9e-915d-27ddec659dd5" providerId="ADAL" clId="{0640F804-D1CD-41D1-9ADB-F6160AE2AC39}" dt="2022-12-26T10:33:34.590" v="235" actId="207"/>
          <ac:spMkLst>
            <pc:docMk/>
            <pc:sldMk cId="453905467" sldId="2711"/>
            <ac:spMk id="125" creationId="{66EA6C2E-8A9B-4C56-898F-50EDCB441A69}"/>
          </ac:spMkLst>
        </pc:spChg>
        <pc:spChg chg="mod">
          <ac:chgData name="Shubham S. Rohane" userId="70843eea-4722-4f9e-915d-27ddec659dd5" providerId="ADAL" clId="{0640F804-D1CD-41D1-9ADB-F6160AE2AC39}" dt="2022-12-26T10:33:34.590" v="235" actId="207"/>
          <ac:spMkLst>
            <pc:docMk/>
            <pc:sldMk cId="453905467" sldId="2711"/>
            <ac:spMk id="126" creationId="{FAA4ED6A-9BDC-4D17-8A35-449E1B30BF06}"/>
          </ac:spMkLst>
        </pc:spChg>
        <pc:spChg chg="mod">
          <ac:chgData name="Shubham S. Rohane" userId="70843eea-4722-4f9e-915d-27ddec659dd5" providerId="ADAL" clId="{0640F804-D1CD-41D1-9ADB-F6160AE2AC39}" dt="2022-12-26T10:33:34.590" v="235" actId="207"/>
          <ac:spMkLst>
            <pc:docMk/>
            <pc:sldMk cId="453905467" sldId="2711"/>
            <ac:spMk id="127" creationId="{B17DF535-AB1A-4A5E-863A-AF09F0573A47}"/>
          </ac:spMkLst>
        </pc:spChg>
        <pc:spChg chg="mod">
          <ac:chgData name="Shubham S. Rohane" userId="70843eea-4722-4f9e-915d-27ddec659dd5" providerId="ADAL" clId="{0640F804-D1CD-41D1-9ADB-F6160AE2AC39}" dt="2022-12-26T10:33:34.590" v="235" actId="207"/>
          <ac:spMkLst>
            <pc:docMk/>
            <pc:sldMk cId="453905467" sldId="2711"/>
            <ac:spMk id="128" creationId="{A8BA8950-3C46-4FEB-80DC-ACE4B461ED52}"/>
          </ac:spMkLst>
        </pc:spChg>
        <pc:spChg chg="mod">
          <ac:chgData name="Shubham S. Rohane" userId="70843eea-4722-4f9e-915d-27ddec659dd5" providerId="ADAL" clId="{0640F804-D1CD-41D1-9ADB-F6160AE2AC39}" dt="2022-12-26T10:33:34.590" v="235" actId="207"/>
          <ac:spMkLst>
            <pc:docMk/>
            <pc:sldMk cId="453905467" sldId="2711"/>
            <ac:spMk id="129" creationId="{CBF6FED3-B68E-4126-A627-83AA8277CA0C}"/>
          </ac:spMkLst>
        </pc:spChg>
        <pc:spChg chg="mod">
          <ac:chgData name="Shubham S. Rohane" userId="70843eea-4722-4f9e-915d-27ddec659dd5" providerId="ADAL" clId="{0640F804-D1CD-41D1-9ADB-F6160AE2AC39}" dt="2022-12-26T10:33:34.590" v="235" actId="207"/>
          <ac:spMkLst>
            <pc:docMk/>
            <pc:sldMk cId="453905467" sldId="2711"/>
            <ac:spMk id="130" creationId="{E2B883D6-57CA-4C57-91BF-213571DD00F2}"/>
          </ac:spMkLst>
        </pc:spChg>
        <pc:spChg chg="mod">
          <ac:chgData name="Shubham S. Rohane" userId="70843eea-4722-4f9e-915d-27ddec659dd5" providerId="ADAL" clId="{0640F804-D1CD-41D1-9ADB-F6160AE2AC39}" dt="2022-12-26T10:33:34.590" v="235" actId="207"/>
          <ac:spMkLst>
            <pc:docMk/>
            <pc:sldMk cId="453905467" sldId="2711"/>
            <ac:spMk id="131" creationId="{ACE76E2E-CD4A-48DF-BBD4-F13784DEAA70}"/>
          </ac:spMkLst>
        </pc:spChg>
        <pc:spChg chg="mod">
          <ac:chgData name="Shubham S. Rohane" userId="70843eea-4722-4f9e-915d-27ddec659dd5" providerId="ADAL" clId="{0640F804-D1CD-41D1-9ADB-F6160AE2AC39}" dt="2022-12-26T10:33:34.590" v="235" actId="207"/>
          <ac:spMkLst>
            <pc:docMk/>
            <pc:sldMk cId="453905467" sldId="2711"/>
            <ac:spMk id="132" creationId="{690E0411-0E9F-4480-9403-B9996B40477D}"/>
          </ac:spMkLst>
        </pc:spChg>
        <pc:spChg chg="mod">
          <ac:chgData name="Shubham S. Rohane" userId="70843eea-4722-4f9e-915d-27ddec659dd5" providerId="ADAL" clId="{0640F804-D1CD-41D1-9ADB-F6160AE2AC39}" dt="2022-12-26T10:33:34.590" v="235" actId="207"/>
          <ac:spMkLst>
            <pc:docMk/>
            <pc:sldMk cId="453905467" sldId="2711"/>
            <ac:spMk id="133" creationId="{FC6DBDA0-EE59-477B-9A70-AF7CBC43B6CC}"/>
          </ac:spMkLst>
        </pc:spChg>
        <pc:spChg chg="mod">
          <ac:chgData name="Shubham S. Rohane" userId="70843eea-4722-4f9e-915d-27ddec659dd5" providerId="ADAL" clId="{0640F804-D1CD-41D1-9ADB-F6160AE2AC39}" dt="2022-12-26T10:33:34.590" v="235" actId="207"/>
          <ac:spMkLst>
            <pc:docMk/>
            <pc:sldMk cId="453905467" sldId="2711"/>
            <ac:spMk id="134" creationId="{5AF952C7-DEF3-470A-AB7C-1729FDBD2832}"/>
          </ac:spMkLst>
        </pc:spChg>
        <pc:spChg chg="mod">
          <ac:chgData name="Shubham S. Rohane" userId="70843eea-4722-4f9e-915d-27ddec659dd5" providerId="ADAL" clId="{0640F804-D1CD-41D1-9ADB-F6160AE2AC39}" dt="2022-12-26T10:33:34.590" v="235" actId="207"/>
          <ac:spMkLst>
            <pc:docMk/>
            <pc:sldMk cId="453905467" sldId="2711"/>
            <ac:spMk id="135" creationId="{7EC984C2-EF47-4F61-BB17-C29456D39901}"/>
          </ac:spMkLst>
        </pc:spChg>
        <pc:spChg chg="mod">
          <ac:chgData name="Shubham S. Rohane" userId="70843eea-4722-4f9e-915d-27ddec659dd5" providerId="ADAL" clId="{0640F804-D1CD-41D1-9ADB-F6160AE2AC39}" dt="2022-12-26T10:33:34.590" v="235" actId="207"/>
          <ac:spMkLst>
            <pc:docMk/>
            <pc:sldMk cId="453905467" sldId="2711"/>
            <ac:spMk id="136" creationId="{2724AC07-B83B-433D-8609-C6034D8FFFA7}"/>
          </ac:spMkLst>
        </pc:spChg>
        <pc:spChg chg="mod">
          <ac:chgData name="Shubham S. Rohane" userId="70843eea-4722-4f9e-915d-27ddec659dd5" providerId="ADAL" clId="{0640F804-D1CD-41D1-9ADB-F6160AE2AC39}" dt="2022-12-26T10:33:34.590" v="235" actId="207"/>
          <ac:spMkLst>
            <pc:docMk/>
            <pc:sldMk cId="453905467" sldId="2711"/>
            <ac:spMk id="137" creationId="{AB081683-A54E-405D-9484-98130883DE62}"/>
          </ac:spMkLst>
        </pc:spChg>
        <pc:spChg chg="mod topLvl">
          <ac:chgData name="Shubham S. Rohane" userId="70843eea-4722-4f9e-915d-27ddec659dd5" providerId="ADAL" clId="{0640F804-D1CD-41D1-9ADB-F6160AE2AC39}" dt="2022-12-26T10:33:47.200" v="237" actId="1076"/>
          <ac:spMkLst>
            <pc:docMk/>
            <pc:sldMk cId="453905467" sldId="2711"/>
            <ac:spMk id="139" creationId="{90A71AFA-C5BD-42E1-AA49-CABBFDDB935F}"/>
          </ac:spMkLst>
        </pc:spChg>
        <pc:spChg chg="mod topLvl">
          <ac:chgData name="Shubham S. Rohane" userId="70843eea-4722-4f9e-915d-27ddec659dd5" providerId="ADAL" clId="{0640F804-D1CD-41D1-9ADB-F6160AE2AC39}" dt="2022-12-26T10:33:47.200" v="237" actId="1076"/>
          <ac:spMkLst>
            <pc:docMk/>
            <pc:sldMk cId="453905467" sldId="2711"/>
            <ac:spMk id="140" creationId="{D1B89662-4A21-4A2C-8339-F152D0B434FB}"/>
          </ac:spMkLst>
        </pc:spChg>
        <pc:spChg chg="mod">
          <ac:chgData name="Shubham S. Rohane" userId="70843eea-4722-4f9e-915d-27ddec659dd5" providerId="ADAL" clId="{0640F804-D1CD-41D1-9ADB-F6160AE2AC39}" dt="2022-12-26T10:33:34.590" v="235" actId="207"/>
          <ac:spMkLst>
            <pc:docMk/>
            <pc:sldMk cId="453905467" sldId="2711"/>
            <ac:spMk id="142" creationId="{0F9D2D0A-DED9-4A69-BD47-A348CA751CCA}"/>
          </ac:spMkLst>
        </pc:spChg>
        <pc:spChg chg="mod">
          <ac:chgData name="Shubham S. Rohane" userId="70843eea-4722-4f9e-915d-27ddec659dd5" providerId="ADAL" clId="{0640F804-D1CD-41D1-9ADB-F6160AE2AC39}" dt="2022-12-26T10:33:34.590" v="235" actId="207"/>
          <ac:spMkLst>
            <pc:docMk/>
            <pc:sldMk cId="453905467" sldId="2711"/>
            <ac:spMk id="143" creationId="{6B420A7F-8612-4CCC-9333-6ADBF9302EBC}"/>
          </ac:spMkLst>
        </pc:spChg>
        <pc:spChg chg="mod">
          <ac:chgData name="Shubham S. Rohane" userId="70843eea-4722-4f9e-915d-27ddec659dd5" providerId="ADAL" clId="{0640F804-D1CD-41D1-9ADB-F6160AE2AC39}" dt="2022-12-26T10:33:34.590" v="235" actId="207"/>
          <ac:spMkLst>
            <pc:docMk/>
            <pc:sldMk cId="453905467" sldId="2711"/>
            <ac:spMk id="144" creationId="{71CD2AA4-E3F4-476C-BAC1-8F01D0975E20}"/>
          </ac:spMkLst>
        </pc:spChg>
        <pc:spChg chg="mod">
          <ac:chgData name="Shubham S. Rohane" userId="70843eea-4722-4f9e-915d-27ddec659dd5" providerId="ADAL" clId="{0640F804-D1CD-41D1-9ADB-F6160AE2AC39}" dt="2022-12-26T10:33:34.590" v="235" actId="207"/>
          <ac:spMkLst>
            <pc:docMk/>
            <pc:sldMk cId="453905467" sldId="2711"/>
            <ac:spMk id="145" creationId="{48B629C3-28D4-46E7-9719-C1EFB8F7E21E}"/>
          </ac:spMkLst>
        </pc:spChg>
        <pc:spChg chg="mod">
          <ac:chgData name="Shubham S. Rohane" userId="70843eea-4722-4f9e-915d-27ddec659dd5" providerId="ADAL" clId="{0640F804-D1CD-41D1-9ADB-F6160AE2AC39}" dt="2022-12-26T10:33:34.590" v="235" actId="207"/>
          <ac:spMkLst>
            <pc:docMk/>
            <pc:sldMk cId="453905467" sldId="2711"/>
            <ac:spMk id="146" creationId="{49C092E0-6349-470E-AFE3-2C908AA678D4}"/>
          </ac:spMkLst>
        </pc:spChg>
        <pc:spChg chg="mod">
          <ac:chgData name="Shubham S. Rohane" userId="70843eea-4722-4f9e-915d-27ddec659dd5" providerId="ADAL" clId="{0640F804-D1CD-41D1-9ADB-F6160AE2AC39}" dt="2022-12-26T10:33:34.590" v="235" actId="207"/>
          <ac:spMkLst>
            <pc:docMk/>
            <pc:sldMk cId="453905467" sldId="2711"/>
            <ac:spMk id="147" creationId="{0C3372DE-00DA-4878-ABD6-C1AC458A3902}"/>
          </ac:spMkLst>
        </pc:spChg>
        <pc:spChg chg="mod">
          <ac:chgData name="Shubham S. Rohane" userId="70843eea-4722-4f9e-915d-27ddec659dd5" providerId="ADAL" clId="{0640F804-D1CD-41D1-9ADB-F6160AE2AC39}" dt="2022-12-26T10:33:34.590" v="235" actId="207"/>
          <ac:spMkLst>
            <pc:docMk/>
            <pc:sldMk cId="453905467" sldId="2711"/>
            <ac:spMk id="148" creationId="{5CD1F614-C3B6-4441-8D7D-858CE7A28663}"/>
          </ac:spMkLst>
        </pc:spChg>
        <pc:spChg chg="mod">
          <ac:chgData name="Shubham S. Rohane" userId="70843eea-4722-4f9e-915d-27ddec659dd5" providerId="ADAL" clId="{0640F804-D1CD-41D1-9ADB-F6160AE2AC39}" dt="2022-12-26T10:33:34.590" v="235" actId="207"/>
          <ac:spMkLst>
            <pc:docMk/>
            <pc:sldMk cId="453905467" sldId="2711"/>
            <ac:spMk id="149" creationId="{25E514D1-C026-4AA6-8CE3-F735217C0D54}"/>
          </ac:spMkLst>
        </pc:spChg>
        <pc:spChg chg="mod">
          <ac:chgData name="Shubham S. Rohane" userId="70843eea-4722-4f9e-915d-27ddec659dd5" providerId="ADAL" clId="{0640F804-D1CD-41D1-9ADB-F6160AE2AC39}" dt="2022-12-26T10:33:34.590" v="235" actId="207"/>
          <ac:spMkLst>
            <pc:docMk/>
            <pc:sldMk cId="453905467" sldId="2711"/>
            <ac:spMk id="150" creationId="{63C08B1A-E58C-4710-85CB-7758D4F6FB48}"/>
          </ac:spMkLst>
        </pc:spChg>
        <pc:spChg chg="mod">
          <ac:chgData name="Shubham S. Rohane" userId="70843eea-4722-4f9e-915d-27ddec659dd5" providerId="ADAL" clId="{0640F804-D1CD-41D1-9ADB-F6160AE2AC39}" dt="2022-12-26T10:33:34.590" v="235" actId="207"/>
          <ac:spMkLst>
            <pc:docMk/>
            <pc:sldMk cId="453905467" sldId="2711"/>
            <ac:spMk id="151" creationId="{976E6EC7-241E-4796-BEDB-3962A29EFD56}"/>
          </ac:spMkLst>
        </pc:spChg>
        <pc:spChg chg="mod">
          <ac:chgData name="Shubham S. Rohane" userId="70843eea-4722-4f9e-915d-27ddec659dd5" providerId="ADAL" clId="{0640F804-D1CD-41D1-9ADB-F6160AE2AC39}" dt="2022-12-26T10:33:34.590" v="235" actId="207"/>
          <ac:spMkLst>
            <pc:docMk/>
            <pc:sldMk cId="453905467" sldId="2711"/>
            <ac:spMk id="152" creationId="{2FD6BCAF-9AF2-4E16-BAF6-630BD63F8836}"/>
          </ac:spMkLst>
        </pc:spChg>
        <pc:spChg chg="mod">
          <ac:chgData name="Shubham S. Rohane" userId="70843eea-4722-4f9e-915d-27ddec659dd5" providerId="ADAL" clId="{0640F804-D1CD-41D1-9ADB-F6160AE2AC39}" dt="2022-12-26T10:33:34.590" v="235" actId="207"/>
          <ac:spMkLst>
            <pc:docMk/>
            <pc:sldMk cId="453905467" sldId="2711"/>
            <ac:spMk id="153" creationId="{9F34D875-C6E1-426A-BF81-D1130FCA4DCE}"/>
          </ac:spMkLst>
        </pc:spChg>
        <pc:spChg chg="mod ord">
          <ac:chgData name="Shubham S. Rohane" userId="70843eea-4722-4f9e-915d-27ddec659dd5" providerId="ADAL" clId="{0640F804-D1CD-41D1-9ADB-F6160AE2AC39}" dt="2022-12-26T10:33:11.373" v="232" actId="700"/>
          <ac:spMkLst>
            <pc:docMk/>
            <pc:sldMk cId="453905467" sldId="2711"/>
            <ac:spMk id="154" creationId="{437A6688-7857-4E0C-AA8C-C50AF4E5F8A7}"/>
          </ac:spMkLst>
        </pc:spChg>
        <pc:spChg chg="mod ord">
          <ac:chgData name="Shubham S. Rohane" userId="70843eea-4722-4f9e-915d-27ddec659dd5" providerId="ADAL" clId="{0640F804-D1CD-41D1-9ADB-F6160AE2AC39}" dt="2022-12-26T10:33:56.503" v="240" actId="403"/>
          <ac:spMkLst>
            <pc:docMk/>
            <pc:sldMk cId="453905467" sldId="2711"/>
            <ac:spMk id="155" creationId="{CA235DC7-B3D0-43AD-99E8-579251A1699F}"/>
          </ac:spMkLst>
        </pc:spChg>
        <pc:grpChg chg="del">
          <ac:chgData name="Shubham S. Rohane" userId="70843eea-4722-4f9e-915d-27ddec659dd5" providerId="ADAL" clId="{0640F804-D1CD-41D1-9ADB-F6160AE2AC39}" dt="2022-12-26T10:33:24.682" v="233" actId="165"/>
          <ac:grpSpMkLst>
            <pc:docMk/>
            <pc:sldMk cId="453905467" sldId="2711"/>
            <ac:grpSpMk id="5" creationId="{834D6385-1E6C-40F9-8068-99FAE4839B84}"/>
          </ac:grpSpMkLst>
        </pc:grpChg>
        <pc:grpChg chg="mod topLvl">
          <ac:chgData name="Shubham S. Rohane" userId="70843eea-4722-4f9e-915d-27ddec659dd5" providerId="ADAL" clId="{0640F804-D1CD-41D1-9ADB-F6160AE2AC39}" dt="2022-12-26T10:33:47.200" v="237" actId="1076"/>
          <ac:grpSpMkLst>
            <pc:docMk/>
            <pc:sldMk cId="453905467" sldId="2711"/>
            <ac:grpSpMk id="11" creationId="{13C978D9-15B3-4435-8B39-E9D8853E8BE9}"/>
          </ac:grpSpMkLst>
        </pc:grpChg>
        <pc:grpChg chg="del">
          <ac:chgData name="Shubham S. Rohane" userId="70843eea-4722-4f9e-915d-27ddec659dd5" providerId="ADAL" clId="{0640F804-D1CD-41D1-9ADB-F6160AE2AC39}" dt="2022-12-26T10:33:24.682" v="233" actId="165"/>
          <ac:grpSpMkLst>
            <pc:docMk/>
            <pc:sldMk cId="453905467" sldId="2711"/>
            <ac:grpSpMk id="22" creationId="{4BBADF8D-84F4-461D-BB3B-04AC8EF65E6B}"/>
          </ac:grpSpMkLst>
        </pc:grpChg>
        <pc:grpChg chg="mod topLvl">
          <ac:chgData name="Shubham S. Rohane" userId="70843eea-4722-4f9e-915d-27ddec659dd5" providerId="ADAL" clId="{0640F804-D1CD-41D1-9ADB-F6160AE2AC39}" dt="2022-12-26T10:33:47.200" v="237" actId="1076"/>
          <ac:grpSpMkLst>
            <pc:docMk/>
            <pc:sldMk cId="453905467" sldId="2711"/>
            <ac:grpSpMk id="25" creationId="{4487961F-1FC4-47FE-828C-5539A73AD552}"/>
          </ac:grpSpMkLst>
        </pc:grpChg>
        <pc:grpChg chg="del">
          <ac:chgData name="Shubham S. Rohane" userId="70843eea-4722-4f9e-915d-27ddec659dd5" providerId="ADAL" clId="{0640F804-D1CD-41D1-9ADB-F6160AE2AC39}" dt="2022-12-26T10:33:24.682" v="233" actId="165"/>
          <ac:grpSpMkLst>
            <pc:docMk/>
            <pc:sldMk cId="453905467" sldId="2711"/>
            <ac:grpSpMk id="37" creationId="{3DE78FB5-EDF8-48FE-A012-6FD8E412C7CA}"/>
          </ac:grpSpMkLst>
        </pc:grpChg>
        <pc:grpChg chg="mod topLvl">
          <ac:chgData name="Shubham S. Rohane" userId="70843eea-4722-4f9e-915d-27ddec659dd5" providerId="ADAL" clId="{0640F804-D1CD-41D1-9ADB-F6160AE2AC39}" dt="2022-12-26T10:33:47.200" v="237" actId="1076"/>
          <ac:grpSpMkLst>
            <pc:docMk/>
            <pc:sldMk cId="453905467" sldId="2711"/>
            <ac:grpSpMk id="40" creationId="{75850754-41AA-4E5A-BB88-BBDBCBB7E906}"/>
          </ac:grpSpMkLst>
        </pc:grpChg>
        <pc:grpChg chg="del">
          <ac:chgData name="Shubham S. Rohane" userId="70843eea-4722-4f9e-915d-27ddec659dd5" providerId="ADAL" clId="{0640F804-D1CD-41D1-9ADB-F6160AE2AC39}" dt="2022-12-26T10:33:24.682" v="233" actId="165"/>
          <ac:grpSpMkLst>
            <pc:docMk/>
            <pc:sldMk cId="453905467" sldId="2711"/>
            <ac:grpSpMk id="53" creationId="{322BA221-C2EA-4C52-AE07-AD654CD447C9}"/>
          </ac:grpSpMkLst>
        </pc:grpChg>
        <pc:grpChg chg="mod topLvl">
          <ac:chgData name="Shubham S. Rohane" userId="70843eea-4722-4f9e-915d-27ddec659dd5" providerId="ADAL" clId="{0640F804-D1CD-41D1-9ADB-F6160AE2AC39}" dt="2022-12-26T10:33:47.200" v="237" actId="1076"/>
          <ac:grpSpMkLst>
            <pc:docMk/>
            <pc:sldMk cId="453905467" sldId="2711"/>
            <ac:grpSpMk id="56" creationId="{D5509DE6-331A-47B8-A815-42B3D2B5E13A}"/>
          </ac:grpSpMkLst>
        </pc:grpChg>
        <pc:grpChg chg="del">
          <ac:chgData name="Shubham S. Rohane" userId="70843eea-4722-4f9e-915d-27ddec659dd5" providerId="ADAL" clId="{0640F804-D1CD-41D1-9ADB-F6160AE2AC39}" dt="2022-12-26T10:33:24.682" v="233" actId="165"/>
          <ac:grpSpMkLst>
            <pc:docMk/>
            <pc:sldMk cId="453905467" sldId="2711"/>
            <ac:grpSpMk id="62" creationId="{A612E00C-022D-499C-A9CF-D5A1CB9C8FD7}"/>
          </ac:grpSpMkLst>
        </pc:grpChg>
        <pc:grpChg chg="mod topLvl">
          <ac:chgData name="Shubham S. Rohane" userId="70843eea-4722-4f9e-915d-27ddec659dd5" providerId="ADAL" clId="{0640F804-D1CD-41D1-9ADB-F6160AE2AC39}" dt="2022-12-26T10:33:47.200" v="237" actId="1076"/>
          <ac:grpSpMkLst>
            <pc:docMk/>
            <pc:sldMk cId="453905467" sldId="2711"/>
            <ac:grpSpMk id="65" creationId="{54BC3ED5-AB98-4C05-97F7-95E1F681F141}"/>
          </ac:grpSpMkLst>
        </pc:grpChg>
        <pc:grpChg chg="del">
          <ac:chgData name="Shubham S. Rohane" userId="70843eea-4722-4f9e-915d-27ddec659dd5" providerId="ADAL" clId="{0640F804-D1CD-41D1-9ADB-F6160AE2AC39}" dt="2022-12-26T10:33:24.682" v="233" actId="165"/>
          <ac:grpSpMkLst>
            <pc:docMk/>
            <pc:sldMk cId="453905467" sldId="2711"/>
            <ac:grpSpMk id="71" creationId="{514EA21B-5E36-4C15-B100-98373C82C966}"/>
          </ac:grpSpMkLst>
        </pc:grpChg>
        <pc:grpChg chg="mod topLvl">
          <ac:chgData name="Shubham S. Rohane" userId="70843eea-4722-4f9e-915d-27ddec659dd5" providerId="ADAL" clId="{0640F804-D1CD-41D1-9ADB-F6160AE2AC39}" dt="2022-12-26T10:33:47.200" v="237" actId="1076"/>
          <ac:grpSpMkLst>
            <pc:docMk/>
            <pc:sldMk cId="453905467" sldId="2711"/>
            <ac:grpSpMk id="74" creationId="{D07FECB3-7B9F-48AB-9295-F5C2B96C3E1B}"/>
          </ac:grpSpMkLst>
        </pc:grpChg>
        <pc:grpChg chg="del">
          <ac:chgData name="Shubham S. Rohane" userId="70843eea-4722-4f9e-915d-27ddec659dd5" providerId="ADAL" clId="{0640F804-D1CD-41D1-9ADB-F6160AE2AC39}" dt="2022-12-26T10:33:24.682" v="233" actId="165"/>
          <ac:grpSpMkLst>
            <pc:docMk/>
            <pc:sldMk cId="453905467" sldId="2711"/>
            <ac:grpSpMk id="78" creationId="{94FB7022-4D13-4C62-9A73-69698FE243ED}"/>
          </ac:grpSpMkLst>
        </pc:grpChg>
        <pc:grpChg chg="mod topLvl">
          <ac:chgData name="Shubham S. Rohane" userId="70843eea-4722-4f9e-915d-27ddec659dd5" providerId="ADAL" clId="{0640F804-D1CD-41D1-9ADB-F6160AE2AC39}" dt="2022-12-26T10:33:47.200" v="237" actId="1076"/>
          <ac:grpSpMkLst>
            <pc:docMk/>
            <pc:sldMk cId="453905467" sldId="2711"/>
            <ac:grpSpMk id="81" creationId="{902B792A-E883-4964-891C-8E3DFB8BED4A}"/>
          </ac:grpSpMkLst>
        </pc:grpChg>
        <pc:grpChg chg="del">
          <ac:chgData name="Shubham S. Rohane" userId="70843eea-4722-4f9e-915d-27ddec659dd5" providerId="ADAL" clId="{0640F804-D1CD-41D1-9ADB-F6160AE2AC39}" dt="2022-12-26T10:33:24.682" v="233" actId="165"/>
          <ac:grpSpMkLst>
            <pc:docMk/>
            <pc:sldMk cId="453905467" sldId="2711"/>
            <ac:grpSpMk id="89" creationId="{019A9126-9494-4F45-996D-E5541189685B}"/>
          </ac:grpSpMkLst>
        </pc:grpChg>
        <pc:grpChg chg="mod topLvl">
          <ac:chgData name="Shubham S. Rohane" userId="70843eea-4722-4f9e-915d-27ddec659dd5" providerId="ADAL" clId="{0640F804-D1CD-41D1-9ADB-F6160AE2AC39}" dt="2022-12-26T10:33:47.200" v="237" actId="1076"/>
          <ac:grpSpMkLst>
            <pc:docMk/>
            <pc:sldMk cId="453905467" sldId="2711"/>
            <ac:grpSpMk id="92" creationId="{EF3C96DD-DA82-4213-AFB8-0C6A8C670157}"/>
          </ac:grpSpMkLst>
        </pc:grpChg>
        <pc:grpChg chg="del">
          <ac:chgData name="Shubham S. Rohane" userId="70843eea-4722-4f9e-915d-27ddec659dd5" providerId="ADAL" clId="{0640F804-D1CD-41D1-9ADB-F6160AE2AC39}" dt="2022-12-26T10:33:24.682" v="233" actId="165"/>
          <ac:grpSpMkLst>
            <pc:docMk/>
            <pc:sldMk cId="453905467" sldId="2711"/>
            <ac:grpSpMk id="95" creationId="{64EA31E6-392B-4BA0-AEAE-658C55FCB8A7}"/>
          </ac:grpSpMkLst>
        </pc:grpChg>
        <pc:grpChg chg="mod topLvl">
          <ac:chgData name="Shubham S. Rohane" userId="70843eea-4722-4f9e-915d-27ddec659dd5" providerId="ADAL" clId="{0640F804-D1CD-41D1-9ADB-F6160AE2AC39}" dt="2022-12-26T10:33:47.200" v="237" actId="1076"/>
          <ac:grpSpMkLst>
            <pc:docMk/>
            <pc:sldMk cId="453905467" sldId="2711"/>
            <ac:grpSpMk id="98" creationId="{B78752A0-3A41-41C3-98F8-C59FA5BBC35A}"/>
          </ac:grpSpMkLst>
        </pc:grpChg>
        <pc:grpChg chg="del">
          <ac:chgData name="Shubham S. Rohane" userId="70843eea-4722-4f9e-915d-27ddec659dd5" providerId="ADAL" clId="{0640F804-D1CD-41D1-9ADB-F6160AE2AC39}" dt="2022-12-26T10:33:24.682" v="233" actId="165"/>
          <ac:grpSpMkLst>
            <pc:docMk/>
            <pc:sldMk cId="453905467" sldId="2711"/>
            <ac:grpSpMk id="106" creationId="{4E167DE5-7617-45DB-A744-A91B1F0D4683}"/>
          </ac:grpSpMkLst>
        </pc:grpChg>
        <pc:grpChg chg="mod topLvl">
          <ac:chgData name="Shubham S. Rohane" userId="70843eea-4722-4f9e-915d-27ddec659dd5" providerId="ADAL" clId="{0640F804-D1CD-41D1-9ADB-F6160AE2AC39}" dt="2022-12-26T10:33:47.200" v="237" actId="1076"/>
          <ac:grpSpMkLst>
            <pc:docMk/>
            <pc:sldMk cId="453905467" sldId="2711"/>
            <ac:grpSpMk id="109" creationId="{3BFEB61C-021D-47A1-A12F-BB245A9F644D}"/>
          </ac:grpSpMkLst>
        </pc:grpChg>
        <pc:grpChg chg="del">
          <ac:chgData name="Shubham S. Rohane" userId="70843eea-4722-4f9e-915d-27ddec659dd5" providerId="ADAL" clId="{0640F804-D1CD-41D1-9ADB-F6160AE2AC39}" dt="2022-12-26T10:33:24.682" v="233" actId="165"/>
          <ac:grpSpMkLst>
            <pc:docMk/>
            <pc:sldMk cId="453905467" sldId="2711"/>
            <ac:grpSpMk id="112" creationId="{2031FF90-E586-42CE-90F3-481C7923E6E9}"/>
          </ac:grpSpMkLst>
        </pc:grpChg>
        <pc:grpChg chg="mod topLvl">
          <ac:chgData name="Shubham S. Rohane" userId="70843eea-4722-4f9e-915d-27ddec659dd5" providerId="ADAL" clId="{0640F804-D1CD-41D1-9ADB-F6160AE2AC39}" dt="2022-12-26T10:33:47.200" v="237" actId="1076"/>
          <ac:grpSpMkLst>
            <pc:docMk/>
            <pc:sldMk cId="453905467" sldId="2711"/>
            <ac:grpSpMk id="115" creationId="{2484ED4F-81B8-4322-A7EA-71148F000964}"/>
          </ac:grpSpMkLst>
        </pc:grpChg>
        <pc:grpChg chg="del">
          <ac:chgData name="Shubham S. Rohane" userId="70843eea-4722-4f9e-915d-27ddec659dd5" providerId="ADAL" clId="{0640F804-D1CD-41D1-9ADB-F6160AE2AC39}" dt="2022-12-26T10:33:24.682" v="233" actId="165"/>
          <ac:grpSpMkLst>
            <pc:docMk/>
            <pc:sldMk cId="453905467" sldId="2711"/>
            <ac:grpSpMk id="138" creationId="{E6778CAB-AC7B-4CE6-B899-D80627F7A29E}"/>
          </ac:grpSpMkLst>
        </pc:grpChg>
        <pc:grpChg chg="mod topLvl">
          <ac:chgData name="Shubham S. Rohane" userId="70843eea-4722-4f9e-915d-27ddec659dd5" providerId="ADAL" clId="{0640F804-D1CD-41D1-9ADB-F6160AE2AC39}" dt="2022-12-26T10:33:47.200" v="237" actId="1076"/>
          <ac:grpSpMkLst>
            <pc:docMk/>
            <pc:sldMk cId="453905467" sldId="2711"/>
            <ac:grpSpMk id="141" creationId="{1F184B4D-F943-4DB6-857F-4506F68941BC}"/>
          </ac:grpSpMkLst>
        </pc:grpChg>
      </pc:sldChg>
      <pc:sldChg chg="new del">
        <pc:chgData name="Shubham S. Rohane" userId="70843eea-4722-4f9e-915d-27ddec659dd5" providerId="ADAL" clId="{0640F804-D1CD-41D1-9ADB-F6160AE2AC39}" dt="2022-12-26T10:31:15.042" v="198" actId="680"/>
        <pc:sldMkLst>
          <pc:docMk/>
          <pc:sldMk cId="1554753239" sldId="2711"/>
        </pc:sldMkLst>
      </pc:sldChg>
      <pc:sldChg chg="addSp delSp modSp mod">
        <pc:chgData name="Shubham S. Rohane" userId="70843eea-4722-4f9e-915d-27ddec659dd5" providerId="ADAL" clId="{0640F804-D1CD-41D1-9ADB-F6160AE2AC39}" dt="2022-12-26T11:21:16.490" v="249" actId="12788"/>
        <pc:sldMkLst>
          <pc:docMk/>
          <pc:sldMk cId="2948753016" sldId="2712"/>
        </pc:sldMkLst>
        <pc:spChg chg="add del mod">
          <ac:chgData name="Shubham S. Rohane" userId="70843eea-4722-4f9e-915d-27ddec659dd5" providerId="ADAL" clId="{0640F804-D1CD-41D1-9ADB-F6160AE2AC39}" dt="2022-12-26T11:21:16.490" v="249" actId="12788"/>
          <ac:spMkLst>
            <pc:docMk/>
            <pc:sldMk cId="2948753016" sldId="2712"/>
            <ac:spMk id="156" creationId="{FD69A7C0-44E5-4496-984D-331CD38A4C34}"/>
          </ac:spMkLst>
        </pc:spChg>
        <pc:picChg chg="add del">
          <ac:chgData name="Shubham S. Rohane" userId="70843eea-4722-4f9e-915d-27ddec659dd5" providerId="ADAL" clId="{0640F804-D1CD-41D1-9ADB-F6160AE2AC39}" dt="2022-12-26T11:21:09.277" v="247" actId="22"/>
          <ac:picMkLst>
            <pc:docMk/>
            <pc:sldMk cId="2948753016" sldId="2712"/>
            <ac:picMk id="3" creationId="{480584E1-8612-4FDD-A6EF-249156B300E8}"/>
          </ac:picMkLst>
        </pc:picChg>
      </pc:sldChg>
      <pc:sldMasterChg chg="addSldLayout modSldLayout">
        <pc:chgData name="Shubham S. Rohane" userId="70843eea-4722-4f9e-915d-27ddec659dd5" providerId="ADAL" clId="{0640F804-D1CD-41D1-9ADB-F6160AE2AC39}" dt="2022-12-22T10:47:04.880" v="143" actId="18131"/>
        <pc:sldMasterMkLst>
          <pc:docMk/>
          <pc:sldMasterMk cId="3085500737" sldId="2147483648"/>
        </pc:sldMasterMkLst>
        <pc:sldLayoutChg chg="addSp delSp modSp add mod replId modTransition">
          <pc:chgData name="Shubham S. Rohane" userId="70843eea-4722-4f9e-915d-27ddec659dd5" providerId="ADAL" clId="{0640F804-D1CD-41D1-9ADB-F6160AE2AC39}" dt="2022-12-22T10:47:04.880" v="143" actId="18131"/>
          <pc:sldLayoutMkLst>
            <pc:docMk/>
            <pc:sldMasterMk cId="3085500737" sldId="2147483648"/>
            <pc:sldLayoutMk cId="2870086672" sldId="2147483744"/>
          </pc:sldLayoutMkLst>
          <pc:spChg chg="mod">
            <ac:chgData name="Shubham S. Rohane" userId="70843eea-4722-4f9e-915d-27ddec659dd5" providerId="ADAL" clId="{0640F804-D1CD-41D1-9ADB-F6160AE2AC39}" dt="2022-12-22T10:46:42.940" v="137" actId="1076"/>
            <ac:spMkLst>
              <pc:docMk/>
              <pc:sldMasterMk cId="3085500737" sldId="2147483648"/>
              <pc:sldLayoutMk cId="2870086672" sldId="2147483744"/>
              <ac:spMk id="11" creationId="{ED27A722-1C53-4148-87FF-3884922615A1}"/>
            </ac:spMkLst>
          </pc:spChg>
          <pc:spChg chg="mod">
            <ac:chgData name="Shubham S. Rohane" userId="70843eea-4722-4f9e-915d-27ddec659dd5" providerId="ADAL" clId="{0640F804-D1CD-41D1-9ADB-F6160AE2AC39}" dt="2022-12-22T10:46:26.469" v="132" actId="14100"/>
            <ac:spMkLst>
              <pc:docMk/>
              <pc:sldMasterMk cId="3085500737" sldId="2147483648"/>
              <pc:sldLayoutMk cId="2870086672" sldId="2147483744"/>
              <ac:spMk id="13" creationId="{9062A76F-FF75-465E-AE2A-881725681F43}"/>
            </ac:spMkLst>
          </pc:spChg>
          <pc:spChg chg="mod">
            <ac:chgData name="Shubham S. Rohane" userId="70843eea-4722-4f9e-915d-27ddec659dd5" providerId="ADAL" clId="{0640F804-D1CD-41D1-9ADB-F6160AE2AC39}" dt="2022-12-22T10:46:39.282" v="136" actId="14100"/>
            <ac:spMkLst>
              <pc:docMk/>
              <pc:sldMasterMk cId="3085500737" sldId="2147483648"/>
              <pc:sldLayoutMk cId="2870086672" sldId="2147483744"/>
              <ac:spMk id="14" creationId="{1EFB7B7F-D6D8-4640-AA57-6457C2A84863}"/>
            </ac:spMkLst>
          </pc:spChg>
          <pc:spChg chg="mod">
            <ac:chgData name="Shubham S. Rohane" userId="70843eea-4722-4f9e-915d-27ddec659dd5" providerId="ADAL" clId="{0640F804-D1CD-41D1-9ADB-F6160AE2AC39}" dt="2022-12-22T10:46:33.968" v="134" actId="14100"/>
            <ac:spMkLst>
              <pc:docMk/>
              <pc:sldMasterMk cId="3085500737" sldId="2147483648"/>
              <pc:sldLayoutMk cId="2870086672" sldId="2147483744"/>
              <ac:spMk id="15" creationId="{CE173DC7-55C1-425F-BBB8-6784CBE9135C}"/>
            </ac:spMkLst>
          </pc:spChg>
          <pc:spChg chg="mod">
            <ac:chgData name="Shubham S. Rohane" userId="70843eea-4722-4f9e-915d-27ddec659dd5" providerId="ADAL" clId="{0640F804-D1CD-41D1-9ADB-F6160AE2AC39}" dt="2022-12-22T10:46:29.789" v="133" actId="14100"/>
            <ac:spMkLst>
              <pc:docMk/>
              <pc:sldMasterMk cId="3085500737" sldId="2147483648"/>
              <pc:sldLayoutMk cId="2870086672" sldId="2147483744"/>
              <ac:spMk id="16" creationId="{BF32258B-6C82-412A-9A5A-899A8381DFD5}"/>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5" creationId="{F81C8FDC-A0E3-4179-9FE7-8519936BE5C2}"/>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6" creationId="{E5C0796E-DDC1-4796-B1BF-EA65E594724D}"/>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7" creationId="{797ACA0F-2A86-45EE-9419-3939E3BF405D}"/>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8" creationId="{0D744313-D515-4655-86AC-2941A54D81B8}"/>
            </ac:spMkLst>
          </pc:spChg>
          <pc:spChg chg="del">
            <ac:chgData name="Shubham S. Rohane" userId="70843eea-4722-4f9e-915d-27ddec659dd5" providerId="ADAL" clId="{0640F804-D1CD-41D1-9ADB-F6160AE2AC39}" dt="2022-12-22T10:46:23.030" v="131" actId="478"/>
            <ac:spMkLst>
              <pc:docMk/>
              <pc:sldMasterMk cId="3085500737" sldId="2147483648"/>
              <pc:sldLayoutMk cId="2870086672" sldId="2147483744"/>
              <ac:spMk id="29" creationId="{B20AA64A-86BA-4970-A816-65939E0C1A37}"/>
            </ac:spMkLst>
          </pc:spChg>
          <pc:spChg chg="del">
            <ac:chgData name="Shubham S. Rohane" userId="70843eea-4722-4f9e-915d-27ddec659dd5" providerId="ADAL" clId="{0640F804-D1CD-41D1-9ADB-F6160AE2AC39}" dt="2022-12-22T10:46:20.681" v="130" actId="478"/>
            <ac:spMkLst>
              <pc:docMk/>
              <pc:sldMasterMk cId="3085500737" sldId="2147483648"/>
              <pc:sldLayoutMk cId="2870086672" sldId="2147483744"/>
              <ac:spMk id="30" creationId="{DE5CED9E-57E5-4706-B264-21ADB6BEB7FD}"/>
            </ac:spMkLst>
          </pc:spChg>
          <pc:picChg chg="add mod ord modCrop">
            <ac:chgData name="Shubham S. Rohane" userId="70843eea-4722-4f9e-915d-27ddec659dd5" providerId="ADAL" clId="{0640F804-D1CD-41D1-9ADB-F6160AE2AC39}" dt="2022-12-22T10:47:04.880" v="143" actId="18131"/>
            <ac:picMkLst>
              <pc:docMk/>
              <pc:sldMasterMk cId="3085500737" sldId="2147483648"/>
              <pc:sldLayoutMk cId="2870086672" sldId="2147483744"/>
              <ac:picMk id="4" creationId="{9C1A7221-DF3E-4061-8B27-501A6C066DAA}"/>
            </ac:picMkLst>
          </pc:picChg>
        </pc:sldLayoutChg>
      </pc:sldMasterChg>
      <pc:sldMasterChg chg="addSldLayout delSldLayout modSldLayout sldLayoutOrd">
        <pc:chgData name="Shubham S. Rohane" userId="70843eea-4722-4f9e-915d-27ddec659dd5" providerId="ADAL" clId="{0640F804-D1CD-41D1-9ADB-F6160AE2AC39}" dt="2022-12-22T10:45:06.144" v="124" actId="207"/>
        <pc:sldMasterMkLst>
          <pc:docMk/>
          <pc:sldMasterMk cId="3360138375" sldId="2147483719"/>
        </pc:sldMasterMkLst>
        <pc:sldLayoutChg chg="addSp delSp modSp mod setBg">
          <pc:chgData name="Shubham S. Rohane" userId="70843eea-4722-4f9e-915d-27ddec659dd5" providerId="ADAL" clId="{0640F804-D1CD-41D1-9ADB-F6160AE2AC39}" dt="2022-12-22T10:45:06.144" v="124" actId="207"/>
          <pc:sldLayoutMkLst>
            <pc:docMk/>
            <pc:sldMasterMk cId="3360138375" sldId="2147483719"/>
            <pc:sldLayoutMk cId="40301773" sldId="2147483731"/>
          </pc:sldLayoutMkLst>
          <pc:spChg chg="mod">
            <ac:chgData name="Shubham S. Rohane" userId="70843eea-4722-4f9e-915d-27ddec659dd5" providerId="ADAL" clId="{0640F804-D1CD-41D1-9ADB-F6160AE2AC39}" dt="2022-12-22T10:44:41.619" v="122" actId="207"/>
            <ac:spMkLst>
              <pc:docMk/>
              <pc:sldMasterMk cId="3360138375" sldId="2147483719"/>
              <pc:sldLayoutMk cId="40301773" sldId="2147483731"/>
              <ac:spMk id="9" creationId="{8DD6885A-E55F-40B7-A41C-1FD18D8637ED}"/>
            </ac:spMkLst>
          </pc:spChg>
          <pc:spChg chg="mod">
            <ac:chgData name="Shubham S. Rohane" userId="70843eea-4722-4f9e-915d-27ddec659dd5" providerId="ADAL" clId="{0640F804-D1CD-41D1-9ADB-F6160AE2AC39}" dt="2022-12-22T10:45:06.144" v="124" actId="207"/>
            <ac:spMkLst>
              <pc:docMk/>
              <pc:sldMasterMk cId="3360138375" sldId="2147483719"/>
              <pc:sldLayoutMk cId="40301773" sldId="2147483731"/>
              <ac:spMk id="10" creationId="{71FA577A-53AB-43AC-B04D-59B39F9B5BBC}"/>
            </ac:spMkLst>
          </pc:spChg>
          <pc:spChg chg="del">
            <ac:chgData name="Shubham S. Rohane" userId="70843eea-4722-4f9e-915d-27ddec659dd5" providerId="ADAL" clId="{0640F804-D1CD-41D1-9ADB-F6160AE2AC39}" dt="2022-12-22T10:31:58.207" v="40" actId="478"/>
            <ac:spMkLst>
              <pc:docMk/>
              <pc:sldMasterMk cId="3360138375" sldId="2147483719"/>
              <pc:sldLayoutMk cId="40301773" sldId="2147483731"/>
              <ac:spMk id="11" creationId="{EC994B59-30D7-4E48-AC5E-460ACDD4D661}"/>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3" creationId="{5D813D21-650E-43A1-A850-8444F6969CE6}"/>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4" creationId="{C95F4715-4FCF-4CBB-B3B0-936F4548A50E}"/>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5" creationId="{491F6BC1-C7C5-48F8-B86D-B9CCABC7339A}"/>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6" creationId="{FB1B8BE8-2CBD-48BE-86C9-F4ED27EB43C4}"/>
            </ac:spMkLst>
          </pc:spChg>
          <pc:spChg chg="mod">
            <ac:chgData name="Shubham S. Rohane" userId="70843eea-4722-4f9e-915d-27ddec659dd5" providerId="ADAL" clId="{0640F804-D1CD-41D1-9ADB-F6160AE2AC39}" dt="2022-12-22T10:45:02.650" v="123" actId="207"/>
            <ac:spMkLst>
              <pc:docMk/>
              <pc:sldMasterMk cId="3360138375" sldId="2147483719"/>
              <pc:sldLayoutMk cId="40301773" sldId="2147483731"/>
              <ac:spMk id="17" creationId="{0F3EB727-8F7D-489F-B607-AD88C9BF6CEE}"/>
            </ac:spMkLst>
          </pc:spChg>
          <pc:spChg chg="del mod">
            <ac:chgData name="Shubham S. Rohane" userId="70843eea-4722-4f9e-915d-27ddec659dd5" providerId="ADAL" clId="{0640F804-D1CD-41D1-9ADB-F6160AE2AC39}" dt="2022-12-22T10:43:08.397" v="105" actId="478"/>
            <ac:spMkLst>
              <pc:docMk/>
              <pc:sldMasterMk cId="3360138375" sldId="2147483719"/>
              <pc:sldLayoutMk cId="40301773" sldId="2147483731"/>
              <ac:spMk id="18" creationId="{E681F8A3-4D17-4AB6-A5E1-C0391EC9C44B}"/>
            </ac:spMkLst>
          </pc:spChg>
          <pc:spChg chg="add mod">
            <ac:chgData name="Shubham S. Rohane" userId="70843eea-4722-4f9e-915d-27ddec659dd5" providerId="ADAL" clId="{0640F804-D1CD-41D1-9ADB-F6160AE2AC39}" dt="2022-12-22T10:31:59.127" v="41"/>
            <ac:spMkLst>
              <pc:docMk/>
              <pc:sldMasterMk cId="3360138375" sldId="2147483719"/>
              <pc:sldLayoutMk cId="40301773" sldId="2147483731"/>
              <ac:spMk id="19" creationId="{4EBFBCA9-E0C9-431F-81B6-790336FD889D}"/>
            </ac:spMkLst>
          </pc:spChg>
          <pc:grpChg chg="mod">
            <ac:chgData name="Shubham S. Rohane" userId="70843eea-4722-4f9e-915d-27ddec659dd5" providerId="ADAL" clId="{0640F804-D1CD-41D1-9ADB-F6160AE2AC39}" dt="2022-12-22T10:45:02.650" v="123" actId="207"/>
            <ac:grpSpMkLst>
              <pc:docMk/>
              <pc:sldMasterMk cId="3360138375" sldId="2147483719"/>
              <pc:sldLayoutMk cId="40301773" sldId="2147483731"/>
              <ac:grpSpMk id="12" creationId="{ED710ECF-D5DD-4BA5-B934-FBB06F18FF92}"/>
            </ac:grpSpMkLst>
          </pc:grpChg>
          <pc:picChg chg="add mod ord">
            <ac:chgData name="Shubham S. Rohane" userId="70843eea-4722-4f9e-915d-27ddec659dd5" providerId="ADAL" clId="{0640F804-D1CD-41D1-9ADB-F6160AE2AC39}" dt="2022-12-22T10:43:59.532" v="113" actId="1076"/>
            <ac:picMkLst>
              <pc:docMk/>
              <pc:sldMasterMk cId="3360138375" sldId="2147483719"/>
              <pc:sldLayoutMk cId="40301773" sldId="2147483731"/>
              <ac:picMk id="3" creationId="{011E640D-67C9-43AF-8669-031A2B7AD186}"/>
            </ac:picMkLst>
          </pc:picChg>
        </pc:sldLayoutChg>
        <pc:sldLayoutChg chg="addSp delSp modSp mod setBg">
          <pc:chgData name="Shubham S. Rohane" userId="70843eea-4722-4f9e-915d-27ddec659dd5" providerId="ADAL" clId="{0640F804-D1CD-41D1-9ADB-F6160AE2AC39}" dt="2022-12-22T10:30:14.704" v="28"/>
          <pc:sldLayoutMkLst>
            <pc:docMk/>
            <pc:sldMasterMk cId="3360138375" sldId="2147483719"/>
            <pc:sldLayoutMk cId="4256873063" sldId="2147483733"/>
          </pc:sldLayoutMkLst>
          <pc:spChg chg="add del mod ord">
            <ac:chgData name="Shubham S. Rohane" userId="70843eea-4722-4f9e-915d-27ddec659dd5" providerId="ADAL" clId="{0640F804-D1CD-41D1-9ADB-F6160AE2AC39}" dt="2022-12-22T10:30:00.806" v="27" actId="478"/>
            <ac:spMkLst>
              <pc:docMk/>
              <pc:sldMasterMk cId="3360138375" sldId="2147483719"/>
              <pc:sldLayoutMk cId="4256873063" sldId="2147483733"/>
              <ac:spMk id="2" creationId="{582E8B49-03F8-4EB8-8523-E12E88E1D78C}"/>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3" creationId="{5D813D21-650E-43A1-A850-8444F6969CE6}"/>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4" creationId="{C95F4715-4FCF-4CBB-B3B0-936F4548A50E}"/>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5" creationId="{491F6BC1-C7C5-48F8-B86D-B9CCABC7339A}"/>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6" creationId="{FB1B8BE8-2CBD-48BE-86C9-F4ED27EB43C4}"/>
            </ac:spMkLst>
          </pc:spChg>
          <pc:spChg chg="mod">
            <ac:chgData name="Shubham S. Rohane" userId="70843eea-4722-4f9e-915d-27ddec659dd5" providerId="ADAL" clId="{0640F804-D1CD-41D1-9ADB-F6160AE2AC39}" dt="2022-12-22T10:29:58.736" v="26" actId="207"/>
            <ac:spMkLst>
              <pc:docMk/>
              <pc:sldMasterMk cId="3360138375" sldId="2147483719"/>
              <pc:sldLayoutMk cId="4256873063" sldId="2147483733"/>
              <ac:spMk id="17" creationId="{0F3EB727-8F7D-489F-B607-AD88C9BF6CEE}"/>
            </ac:spMkLst>
          </pc:spChg>
          <pc:grpChg chg="mod">
            <ac:chgData name="Shubham S. Rohane" userId="70843eea-4722-4f9e-915d-27ddec659dd5" providerId="ADAL" clId="{0640F804-D1CD-41D1-9ADB-F6160AE2AC39}" dt="2022-12-22T10:29:58.736" v="26" actId="207"/>
            <ac:grpSpMkLst>
              <pc:docMk/>
              <pc:sldMasterMk cId="3360138375" sldId="2147483719"/>
              <pc:sldLayoutMk cId="4256873063" sldId="2147483733"/>
              <ac:grpSpMk id="12" creationId="{ED710ECF-D5DD-4BA5-B934-FBB06F18FF92}"/>
            </ac:grpSpMkLst>
          </pc:grpChg>
        </pc:sldLayoutChg>
        <pc:sldLayoutChg chg="setBg">
          <pc:chgData name="Shubham S. Rohane" userId="70843eea-4722-4f9e-915d-27ddec659dd5" providerId="ADAL" clId="{0640F804-D1CD-41D1-9ADB-F6160AE2AC39}" dt="2022-12-22T10:30:26.362" v="30"/>
          <pc:sldLayoutMkLst>
            <pc:docMk/>
            <pc:sldMasterMk cId="3360138375" sldId="2147483719"/>
            <pc:sldLayoutMk cId="4170337608" sldId="2147483734"/>
          </pc:sldLayoutMkLst>
        </pc:sldLayoutChg>
        <pc:sldLayoutChg chg="del setBg">
          <pc:chgData name="Shubham S. Rohane" userId="70843eea-4722-4f9e-915d-27ddec659dd5" providerId="ADAL" clId="{0640F804-D1CD-41D1-9ADB-F6160AE2AC39}" dt="2022-12-22T10:30:37.409" v="31" actId="2696"/>
          <pc:sldLayoutMkLst>
            <pc:docMk/>
            <pc:sldMasterMk cId="3360138375" sldId="2147483719"/>
            <pc:sldLayoutMk cId="1737187258" sldId="2147483735"/>
          </pc:sldLayoutMkLst>
        </pc:sldLayoutChg>
        <pc:sldLayoutChg chg="addSp delSp modSp mod setBg">
          <pc:chgData name="Shubham S. Rohane" userId="70843eea-4722-4f9e-915d-27ddec659dd5" providerId="ADAL" clId="{0640F804-D1CD-41D1-9ADB-F6160AE2AC39}" dt="2022-12-22T10:29:28.466" v="22" actId="207"/>
          <pc:sldLayoutMkLst>
            <pc:docMk/>
            <pc:sldMasterMk cId="3360138375" sldId="2147483719"/>
            <pc:sldLayoutMk cId="2499714329" sldId="2147483739"/>
          </pc:sldLayoutMkLst>
          <pc:spChg chg="mod">
            <ac:chgData name="Shubham S. Rohane" userId="70843eea-4722-4f9e-915d-27ddec659dd5" providerId="ADAL" clId="{0640F804-D1CD-41D1-9ADB-F6160AE2AC39}" dt="2022-12-22T10:28:59.049" v="17" actId="207"/>
            <ac:spMkLst>
              <pc:docMk/>
              <pc:sldMasterMk cId="3360138375" sldId="2147483719"/>
              <pc:sldLayoutMk cId="2499714329" sldId="2147483739"/>
              <ac:spMk id="10" creationId="{71FA577A-53AB-43AC-B04D-59B39F9B5BBC}"/>
            </ac:spMkLst>
          </pc:spChg>
          <pc:picChg chg="add mod ord">
            <ac:chgData name="Shubham S. Rohane" userId="70843eea-4722-4f9e-915d-27ddec659dd5" providerId="ADAL" clId="{0640F804-D1CD-41D1-9ADB-F6160AE2AC39}" dt="2022-12-22T10:29:25.288" v="21" actId="167"/>
            <ac:picMkLst>
              <pc:docMk/>
              <pc:sldMasterMk cId="3360138375" sldId="2147483719"/>
              <pc:sldLayoutMk cId="2499714329" sldId="2147483739"/>
              <ac:picMk id="3" creationId="{DFFDAE06-67F1-4216-A3B1-115539C03E18}"/>
            </ac:picMkLst>
          </pc:picChg>
          <pc:picChg chg="del">
            <ac:chgData name="Shubham S. Rohane" userId="70843eea-4722-4f9e-915d-27ddec659dd5" providerId="ADAL" clId="{0640F804-D1CD-41D1-9ADB-F6160AE2AC39}" dt="2022-12-22T10:27:59.180" v="1" actId="478"/>
            <ac:picMkLst>
              <pc:docMk/>
              <pc:sldMasterMk cId="3360138375" sldId="2147483719"/>
              <pc:sldLayoutMk cId="2499714329" sldId="2147483739"/>
              <ac:picMk id="18" creationId="{331C501A-29CE-4EE7-899F-EC8EA2095584}"/>
            </ac:picMkLst>
          </pc:picChg>
          <pc:picChg chg="mod">
            <ac:chgData name="Shubham S. Rohane" userId="70843eea-4722-4f9e-915d-27ddec659dd5" providerId="ADAL" clId="{0640F804-D1CD-41D1-9ADB-F6160AE2AC39}" dt="2022-12-22T10:29:28.466" v="22" actId="207"/>
            <ac:picMkLst>
              <pc:docMk/>
              <pc:sldMasterMk cId="3360138375" sldId="2147483719"/>
              <pc:sldLayoutMk cId="2499714329" sldId="2147483739"/>
              <ac:picMk id="20" creationId="{9F2AA41C-D2B8-4233-AFA6-D7F416EEE6C9}"/>
            </ac:picMkLst>
          </pc:picChg>
        </pc:sldLayoutChg>
        <pc:sldLayoutChg chg="addSp delSp modSp mod ord setBg">
          <pc:chgData name="Shubham S. Rohane" userId="70843eea-4722-4f9e-915d-27ddec659dd5" providerId="ADAL" clId="{0640F804-D1CD-41D1-9ADB-F6160AE2AC39}" dt="2022-12-22T10:44:02.099" v="115" actId="1076"/>
          <pc:sldLayoutMkLst>
            <pc:docMk/>
            <pc:sldMasterMk cId="3360138375" sldId="2147483719"/>
            <pc:sldLayoutMk cId="974742165" sldId="2147483742"/>
          </pc:sldLayoutMkLst>
          <pc:spChg chg="mod">
            <ac:chgData name="Shubham S. Rohane" userId="70843eea-4722-4f9e-915d-27ddec659dd5" providerId="ADAL" clId="{0640F804-D1CD-41D1-9ADB-F6160AE2AC39}" dt="2022-12-22T10:37:46.402" v="75" actId="207"/>
            <ac:spMkLst>
              <pc:docMk/>
              <pc:sldMasterMk cId="3360138375" sldId="2147483719"/>
              <pc:sldLayoutMk cId="974742165" sldId="2147483742"/>
              <ac:spMk id="10" creationId="{71FA577A-53AB-43AC-B04D-59B39F9B5BBC}"/>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3" creationId="{5D813D21-650E-43A1-A850-8444F6969CE6}"/>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4" creationId="{C95F4715-4FCF-4CBB-B3B0-936F4548A50E}"/>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5" creationId="{491F6BC1-C7C5-48F8-B86D-B9CCABC7339A}"/>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6" creationId="{FB1B8BE8-2CBD-48BE-86C9-F4ED27EB43C4}"/>
            </ac:spMkLst>
          </pc:spChg>
          <pc:spChg chg="mod">
            <ac:chgData name="Shubham S. Rohane" userId="70843eea-4722-4f9e-915d-27ddec659dd5" providerId="ADAL" clId="{0640F804-D1CD-41D1-9ADB-F6160AE2AC39}" dt="2022-12-22T10:37:36.374" v="73" actId="207"/>
            <ac:spMkLst>
              <pc:docMk/>
              <pc:sldMasterMk cId="3360138375" sldId="2147483719"/>
              <pc:sldLayoutMk cId="974742165" sldId="2147483742"/>
              <ac:spMk id="17" creationId="{0F3EB727-8F7D-489F-B607-AD88C9BF6CEE}"/>
            </ac:spMkLst>
          </pc:spChg>
          <pc:spChg chg="add del">
            <ac:chgData name="Shubham S. Rohane" userId="70843eea-4722-4f9e-915d-27ddec659dd5" providerId="ADAL" clId="{0640F804-D1CD-41D1-9ADB-F6160AE2AC39}" dt="2022-12-22T10:39:52.200" v="80" actId="22"/>
            <ac:spMkLst>
              <pc:docMk/>
              <pc:sldMasterMk cId="3360138375" sldId="2147483719"/>
              <pc:sldLayoutMk cId="974742165" sldId="2147483742"/>
              <ac:spMk id="18" creationId="{F624E187-F1C9-4135-9F57-36907C760064}"/>
            </ac:spMkLst>
          </pc:spChg>
          <pc:spChg chg="mod">
            <ac:chgData name="Shubham S. Rohane" userId="70843eea-4722-4f9e-915d-27ddec659dd5" providerId="ADAL" clId="{0640F804-D1CD-41D1-9ADB-F6160AE2AC39}" dt="2022-12-22T10:34:06.294" v="51" actId="21"/>
            <ac:spMkLst>
              <pc:docMk/>
              <pc:sldMasterMk cId="3360138375" sldId="2147483719"/>
              <pc:sldLayoutMk cId="974742165" sldId="2147483742"/>
              <ac:spMk id="20" creationId="{B29E741B-EAC2-4259-BD38-6090AEF0AC7E}"/>
            </ac:spMkLst>
          </pc:spChg>
          <pc:spChg chg="mod">
            <ac:chgData name="Shubham S. Rohane" userId="70843eea-4722-4f9e-915d-27ddec659dd5" providerId="ADAL" clId="{0640F804-D1CD-41D1-9ADB-F6160AE2AC39}" dt="2022-12-22T10:31:51.500" v="39" actId="1076"/>
            <ac:spMkLst>
              <pc:docMk/>
              <pc:sldMasterMk cId="3360138375" sldId="2147483719"/>
              <pc:sldLayoutMk cId="974742165" sldId="2147483742"/>
              <ac:spMk id="22" creationId="{761DC1C5-C2CF-454F-A5CA-546A24884FB5}"/>
            </ac:spMkLst>
          </pc:spChg>
          <pc:grpChg chg="mod">
            <ac:chgData name="Shubham S. Rohane" userId="70843eea-4722-4f9e-915d-27ddec659dd5" providerId="ADAL" clId="{0640F804-D1CD-41D1-9ADB-F6160AE2AC39}" dt="2022-12-22T10:37:36.374" v="73" actId="207"/>
            <ac:grpSpMkLst>
              <pc:docMk/>
              <pc:sldMasterMk cId="3360138375" sldId="2147483719"/>
              <pc:sldLayoutMk cId="974742165" sldId="2147483742"/>
              <ac:grpSpMk id="12" creationId="{ED710ECF-D5DD-4BA5-B934-FBB06F18FF92}"/>
            </ac:grpSpMkLst>
          </pc:grpChg>
          <pc:picChg chg="add del mod ord modCrop">
            <ac:chgData name="Shubham S. Rohane" userId="70843eea-4722-4f9e-915d-27ddec659dd5" providerId="ADAL" clId="{0640F804-D1CD-41D1-9ADB-F6160AE2AC39}" dt="2022-12-22T10:41:59.422" v="97" actId="478"/>
            <ac:picMkLst>
              <pc:docMk/>
              <pc:sldMasterMk cId="3360138375" sldId="2147483719"/>
              <pc:sldLayoutMk cId="974742165" sldId="2147483742"/>
              <ac:picMk id="3" creationId="{62597C02-A3AE-42AC-B637-B8492BF9C837}"/>
            </ac:picMkLst>
          </pc:picChg>
          <pc:picChg chg="add del mod ord">
            <ac:chgData name="Shubham S. Rohane" userId="70843eea-4722-4f9e-915d-27ddec659dd5" providerId="ADAL" clId="{0640F804-D1CD-41D1-9ADB-F6160AE2AC39}" dt="2022-12-22T10:40:13.577" v="89"/>
            <ac:picMkLst>
              <pc:docMk/>
              <pc:sldMasterMk cId="3360138375" sldId="2147483719"/>
              <pc:sldLayoutMk cId="974742165" sldId="2147483742"/>
              <ac:picMk id="6" creationId="{B039D567-FD53-4A8A-B3BA-D86AAC636F2D}"/>
            </ac:picMkLst>
          </pc:picChg>
          <pc:picChg chg="add mod ord">
            <ac:chgData name="Shubham S. Rohane" userId="70843eea-4722-4f9e-915d-27ddec659dd5" providerId="ADAL" clId="{0640F804-D1CD-41D1-9ADB-F6160AE2AC39}" dt="2022-12-22T10:44:02.099" v="115" actId="1076"/>
            <ac:picMkLst>
              <pc:docMk/>
              <pc:sldMasterMk cId="3360138375" sldId="2147483719"/>
              <pc:sldLayoutMk cId="974742165" sldId="2147483742"/>
              <ac:picMk id="8" creationId="{95F0A681-0396-45C0-B1BA-C5CA77C28A19}"/>
            </ac:picMkLst>
          </pc:picChg>
          <pc:picChg chg="del">
            <ac:chgData name="Shubham S. Rohane" userId="70843eea-4722-4f9e-915d-27ddec659dd5" providerId="ADAL" clId="{0640F804-D1CD-41D1-9ADB-F6160AE2AC39}" dt="2022-12-22T10:29:19.835" v="20" actId="478"/>
            <ac:picMkLst>
              <pc:docMk/>
              <pc:sldMasterMk cId="3360138375" sldId="2147483719"/>
              <pc:sldLayoutMk cId="974742165" sldId="2147483742"/>
              <ac:picMk id="21" creationId="{421A9CAB-2F8A-4E94-86D0-3D6E77DFD851}"/>
            </ac:picMkLst>
          </pc:picChg>
        </pc:sldLayoutChg>
        <pc:sldLayoutChg chg="addSp delSp modSp add mod modTransition">
          <pc:chgData name="Shubham S. Rohane" userId="70843eea-4722-4f9e-915d-27ddec659dd5" providerId="ADAL" clId="{0640F804-D1CD-41D1-9ADB-F6160AE2AC39}" dt="2022-12-22T10:40:26.601" v="95" actId="478"/>
          <pc:sldLayoutMkLst>
            <pc:docMk/>
            <pc:sldMasterMk cId="3360138375" sldId="2147483719"/>
            <pc:sldLayoutMk cId="69674003" sldId="2147483743"/>
          </pc:sldLayoutMkLst>
          <pc:picChg chg="del">
            <ac:chgData name="Shubham S. Rohane" userId="70843eea-4722-4f9e-915d-27ddec659dd5" providerId="ADAL" clId="{0640F804-D1CD-41D1-9ADB-F6160AE2AC39}" dt="2022-12-22T10:40:26.601" v="95" actId="478"/>
            <ac:picMkLst>
              <pc:docMk/>
              <pc:sldMasterMk cId="3360138375" sldId="2147483719"/>
              <pc:sldLayoutMk cId="69674003" sldId="2147483743"/>
              <ac:picMk id="3" creationId="{62597C02-A3AE-42AC-B637-B8492BF9C837}"/>
            </ac:picMkLst>
          </pc:picChg>
          <pc:picChg chg="add mod ord">
            <ac:chgData name="Shubham S. Rohane" userId="70843eea-4722-4f9e-915d-27ddec659dd5" providerId="ADAL" clId="{0640F804-D1CD-41D1-9ADB-F6160AE2AC39}" dt="2022-12-22T10:40:23.932" v="94" actId="167"/>
            <ac:picMkLst>
              <pc:docMk/>
              <pc:sldMasterMk cId="3360138375" sldId="2147483719"/>
              <pc:sldLayoutMk cId="69674003" sldId="2147483743"/>
              <ac:picMk id="4" creationId="{72232990-1B8E-4FC7-A07A-55BB5B53E47B}"/>
            </ac:picMkLst>
          </pc:picChg>
        </pc:sldLayoutChg>
        <pc:sldLayoutChg chg="add del mod modTransition">
          <pc:chgData name="Shubham S. Rohane" userId="70843eea-4722-4f9e-915d-27ddec659dd5" providerId="ADAL" clId="{0640F804-D1CD-41D1-9ADB-F6160AE2AC39}" dt="2022-12-22T10:43:11.254" v="106" actId="2696"/>
          <pc:sldLayoutMkLst>
            <pc:docMk/>
            <pc:sldMasterMk cId="3360138375" sldId="2147483719"/>
            <pc:sldLayoutMk cId="3822716957" sldId="2147483744"/>
          </pc:sldLayoutMkLst>
        </pc:sldLayoutChg>
      </pc:sldMasterChg>
    </pc:docChg>
  </pc:docChgLst>
  <pc:docChgLst>
    <pc:chgData name="Amit P. Hingnekar" userId="b7a67b32-e962-499b-ac34-773280d39668" providerId="ADAL" clId="{0BD5F40D-0BC9-4E47-B7BF-433E2E9B4949}"/>
    <pc:docChg chg="custSel modMainMaster">
      <pc:chgData name="Amit P. Hingnekar" userId="b7a67b32-e962-499b-ac34-773280d39668" providerId="ADAL" clId="{0BD5F40D-0BC9-4E47-B7BF-433E2E9B4949}" dt="2023-01-12T04:56:43.266" v="0" actId="478"/>
      <pc:docMkLst>
        <pc:docMk/>
      </pc:docMkLst>
      <pc:sldMasterChg chg="modSldLayout">
        <pc:chgData name="Amit P. Hingnekar" userId="b7a67b32-e962-499b-ac34-773280d39668" providerId="ADAL" clId="{0BD5F40D-0BC9-4E47-B7BF-433E2E9B4949}" dt="2023-01-12T04:56:43.266" v="0" actId="478"/>
        <pc:sldMasterMkLst>
          <pc:docMk/>
          <pc:sldMasterMk cId="1247363117" sldId="2147483666"/>
        </pc:sldMasterMkLst>
        <pc:sldLayoutChg chg="delSp mod">
          <pc:chgData name="Amit P. Hingnekar" userId="b7a67b32-e962-499b-ac34-773280d39668" providerId="ADAL" clId="{0BD5F40D-0BC9-4E47-B7BF-433E2E9B4949}" dt="2023-01-12T04:56:43.266" v="0" actId="478"/>
          <pc:sldLayoutMkLst>
            <pc:docMk/>
            <pc:sldMasterMk cId="1247363117" sldId="2147483666"/>
            <pc:sldLayoutMk cId="1553706627" sldId="2147483662"/>
          </pc:sldLayoutMkLst>
          <pc:spChg chg="del">
            <ac:chgData name="Amit P. Hingnekar" userId="b7a67b32-e962-499b-ac34-773280d39668" providerId="ADAL" clId="{0BD5F40D-0BC9-4E47-B7BF-433E2E9B4949}" dt="2023-01-12T04:56:43.266" v="0" actId="478"/>
            <ac:spMkLst>
              <pc:docMk/>
              <pc:sldMasterMk cId="1247363117" sldId="2147483666"/>
              <pc:sldLayoutMk cId="1553706627" sldId="2147483662"/>
              <ac:spMk id="14" creationId="{8E41586A-FA97-44A3-9F69-CAA74F3E0187}"/>
            </ac:spMkLst>
          </pc:spChg>
          <pc:cxnChg chg="del">
            <ac:chgData name="Amit P. Hingnekar" userId="b7a67b32-e962-499b-ac34-773280d39668" providerId="ADAL" clId="{0BD5F40D-0BC9-4E47-B7BF-433E2E9B4949}" dt="2023-01-12T04:56:43.266" v="0" actId="478"/>
            <ac:cxnSpMkLst>
              <pc:docMk/>
              <pc:sldMasterMk cId="1247363117" sldId="2147483666"/>
              <pc:sldLayoutMk cId="1553706627" sldId="2147483662"/>
              <ac:cxnSpMk id="16" creationId="{713D81B8-FA21-4902-AC82-FB5728922256}"/>
            </ac:cxnSpMkLst>
          </pc:cxnChg>
        </pc:sldLayoutChg>
      </pc:sldMasterChg>
    </pc:docChg>
  </pc:docChgLst>
  <pc:docChgLst>
    <pc:chgData name="Vishal Manatkar" userId="442200ac-73f6-4b0b-a152-c4cc2a0e231e" providerId="ADAL" clId="{2C8EBEE5-F880-4539-92A6-58322447AC5A}"/>
    <pc:docChg chg="undo custSel addSld delSld modSld modMainMaster">
      <pc:chgData name="Vishal Manatkar" userId="442200ac-73f6-4b0b-a152-c4cc2a0e231e" providerId="ADAL" clId="{2C8EBEE5-F880-4539-92A6-58322447AC5A}" dt="2022-12-21T10:23:15.326" v="166" actId="14100"/>
      <pc:docMkLst>
        <pc:docMk/>
      </pc:docMkLst>
      <pc:sldChg chg="del">
        <pc:chgData name="Vishal Manatkar" userId="442200ac-73f6-4b0b-a152-c4cc2a0e231e" providerId="ADAL" clId="{2C8EBEE5-F880-4539-92A6-58322447AC5A}" dt="2022-12-21T09:21:29.265" v="98" actId="2696"/>
        <pc:sldMkLst>
          <pc:docMk/>
          <pc:sldMk cId="1373128043" sldId="2694"/>
        </pc:sldMkLst>
      </pc:sldChg>
      <pc:sldChg chg="addSp delSp modSp mod modClrScheme chgLayout">
        <pc:chgData name="Vishal Manatkar" userId="442200ac-73f6-4b0b-a152-c4cc2a0e231e" providerId="ADAL" clId="{2C8EBEE5-F880-4539-92A6-58322447AC5A}" dt="2022-12-21T10:23:15.326" v="166" actId="14100"/>
        <pc:sldMkLst>
          <pc:docMk/>
          <pc:sldMk cId="3734116537" sldId="2695"/>
        </pc:sldMkLst>
        <pc:spChg chg="add mod">
          <ac:chgData name="Vishal Manatkar" userId="442200ac-73f6-4b0b-a152-c4cc2a0e231e" providerId="ADAL" clId="{2C8EBEE5-F880-4539-92A6-58322447AC5A}" dt="2022-12-21T10:23:15.326" v="166" actId="14100"/>
          <ac:spMkLst>
            <pc:docMk/>
            <pc:sldMk cId="3734116537" sldId="2695"/>
            <ac:spMk id="3" creationId="{AD607900-9A98-4627-AC0D-CA131FBCC231}"/>
          </ac:spMkLst>
        </pc:spChg>
        <pc:spChg chg="add mod">
          <ac:chgData name="Vishal Manatkar" userId="442200ac-73f6-4b0b-a152-c4cc2a0e231e" providerId="ADAL" clId="{2C8EBEE5-F880-4539-92A6-58322447AC5A}" dt="2022-12-21T10:23:13.068" v="165" actId="14100"/>
          <ac:spMkLst>
            <pc:docMk/>
            <pc:sldMk cId="3734116537" sldId="2695"/>
            <ac:spMk id="5" creationId="{0BC0722E-1F89-4D3D-B3CE-8F6CA6C41681}"/>
          </ac:spMkLst>
        </pc:spChg>
        <pc:spChg chg="del mod ord">
          <ac:chgData name="Vishal Manatkar" userId="442200ac-73f6-4b0b-a152-c4cc2a0e231e" providerId="ADAL" clId="{2C8EBEE5-F880-4539-92A6-58322447AC5A}" dt="2022-12-21T09:22:02.643" v="101" actId="478"/>
          <ac:spMkLst>
            <pc:docMk/>
            <pc:sldMk cId="3734116537" sldId="2695"/>
            <ac:spMk id="6" creationId="{84059EA1-1FFD-4B34-8027-521F23975E2D}"/>
          </ac:spMkLst>
        </pc:spChg>
        <pc:spChg chg="del mod ord">
          <ac:chgData name="Vishal Manatkar" userId="442200ac-73f6-4b0b-a152-c4cc2a0e231e" providerId="ADAL" clId="{2C8EBEE5-F880-4539-92A6-58322447AC5A}" dt="2022-12-21T09:22:02.643" v="101" actId="478"/>
          <ac:spMkLst>
            <pc:docMk/>
            <pc:sldMk cId="3734116537" sldId="2695"/>
            <ac:spMk id="7" creationId="{509D3339-7FFA-41C6-BAB1-BB71B0B4BB2F}"/>
          </ac:spMkLst>
        </pc:spChg>
        <pc:picChg chg="del mod ord">
          <ac:chgData name="Vishal Manatkar" userId="442200ac-73f6-4b0b-a152-c4cc2a0e231e" providerId="ADAL" clId="{2C8EBEE5-F880-4539-92A6-58322447AC5A}" dt="2022-12-21T09:22:10.161" v="103" actId="478"/>
          <ac:picMkLst>
            <pc:docMk/>
            <pc:sldMk cId="3734116537" sldId="2695"/>
            <ac:picMk id="14" creationId="{E094A103-881E-4222-817E-B0C4879348B7}"/>
          </ac:picMkLst>
        </pc:picChg>
      </pc:sldChg>
      <pc:sldChg chg="del">
        <pc:chgData name="Vishal Manatkar" userId="442200ac-73f6-4b0b-a152-c4cc2a0e231e" providerId="ADAL" clId="{2C8EBEE5-F880-4539-92A6-58322447AC5A}" dt="2022-12-21T09:15:28.207" v="43" actId="2696"/>
        <pc:sldMkLst>
          <pc:docMk/>
          <pc:sldMk cId="1444257596" sldId="2696"/>
        </pc:sldMkLst>
      </pc:sldChg>
      <pc:sldChg chg="addSp modSp mod">
        <pc:chgData name="Vishal Manatkar" userId="442200ac-73f6-4b0b-a152-c4cc2a0e231e" providerId="ADAL" clId="{2C8EBEE5-F880-4539-92A6-58322447AC5A}" dt="2022-12-21T09:16:22" v="51" actId="207"/>
        <pc:sldMkLst>
          <pc:docMk/>
          <pc:sldMk cId="1443525399" sldId="2701"/>
        </pc:sldMkLst>
        <pc:spChg chg="add mod">
          <ac:chgData name="Vishal Manatkar" userId="442200ac-73f6-4b0b-a152-c4cc2a0e231e" providerId="ADAL" clId="{2C8EBEE5-F880-4539-92A6-58322447AC5A}" dt="2022-12-21T09:16:22" v="51" actId="207"/>
          <ac:spMkLst>
            <pc:docMk/>
            <pc:sldMk cId="1443525399" sldId="2701"/>
            <ac:spMk id="8" creationId="{99658C3F-775D-4B78-BD20-3C91E5104624}"/>
          </ac:spMkLst>
        </pc:spChg>
      </pc:sldChg>
      <pc:sldChg chg="addSp delSp modSp mod modClrScheme chgLayout">
        <pc:chgData name="Vishal Manatkar" userId="442200ac-73f6-4b0b-a152-c4cc2a0e231e" providerId="ADAL" clId="{2C8EBEE5-F880-4539-92A6-58322447AC5A}" dt="2022-12-21T10:18:46.739" v="129" actId="700"/>
        <pc:sldMkLst>
          <pc:docMk/>
          <pc:sldMk cId="4113231775" sldId="2702"/>
        </pc:sldMkLst>
        <pc:spChg chg="del mod ord">
          <ac:chgData name="Vishal Manatkar" userId="442200ac-73f6-4b0b-a152-c4cc2a0e231e" providerId="ADAL" clId="{2C8EBEE5-F880-4539-92A6-58322447AC5A}" dt="2022-12-21T10:18:46.739" v="129" actId="700"/>
          <ac:spMkLst>
            <pc:docMk/>
            <pc:sldMk cId="4113231775" sldId="2702"/>
            <ac:spMk id="2" creationId="{DB5A4553-1A99-4515-A342-B9EDADC52725}"/>
          </ac:spMkLst>
        </pc:spChg>
        <pc:spChg chg="add mod ord">
          <ac:chgData name="Vishal Manatkar" userId="442200ac-73f6-4b0b-a152-c4cc2a0e231e" providerId="ADAL" clId="{2C8EBEE5-F880-4539-92A6-58322447AC5A}" dt="2022-12-21T10:18:46.739" v="129" actId="700"/>
          <ac:spMkLst>
            <pc:docMk/>
            <pc:sldMk cId="4113231775" sldId="2702"/>
            <ac:spMk id="3" creationId="{5BB98156-1AD8-4301-B72A-E4C1023F0197}"/>
          </ac:spMkLst>
        </pc:spChg>
        <pc:spChg chg="mod ord">
          <ac:chgData name="Vishal Manatkar" userId="442200ac-73f6-4b0b-a152-c4cc2a0e231e" providerId="ADAL" clId="{2C8EBEE5-F880-4539-92A6-58322447AC5A}" dt="2022-12-21T10:18:46.739" v="129" actId="700"/>
          <ac:spMkLst>
            <pc:docMk/>
            <pc:sldMk cId="4113231775" sldId="2702"/>
            <ac:spMk id="9" creationId="{CFB56DDB-9207-4A7C-AC93-6992EB2EAB33}"/>
          </ac:spMkLst>
        </pc:spChg>
        <pc:spChg chg="mod ord">
          <ac:chgData name="Vishal Manatkar" userId="442200ac-73f6-4b0b-a152-c4cc2a0e231e" providerId="ADAL" clId="{2C8EBEE5-F880-4539-92A6-58322447AC5A}" dt="2022-12-21T10:18:46.739" v="129" actId="700"/>
          <ac:spMkLst>
            <pc:docMk/>
            <pc:sldMk cId="4113231775" sldId="2702"/>
            <ac:spMk id="10" creationId="{0E3596E9-B820-4116-81B7-A273DEBA85B1}"/>
          </ac:spMkLst>
        </pc:spChg>
      </pc:sldChg>
      <pc:sldChg chg="modSp del mod">
        <pc:chgData name="Vishal Manatkar" userId="442200ac-73f6-4b0b-a152-c4cc2a0e231e" providerId="ADAL" clId="{2C8EBEE5-F880-4539-92A6-58322447AC5A}" dt="2022-12-21T09:12:34.440" v="32" actId="47"/>
        <pc:sldMkLst>
          <pc:docMk/>
          <pc:sldMk cId="100320636" sldId="2703"/>
        </pc:sldMkLst>
        <pc:spChg chg="mod">
          <ac:chgData name="Vishal Manatkar" userId="442200ac-73f6-4b0b-a152-c4cc2a0e231e" providerId="ADAL" clId="{2C8EBEE5-F880-4539-92A6-58322447AC5A}" dt="2022-12-21T09:12:28.147" v="31" actId="207"/>
          <ac:spMkLst>
            <pc:docMk/>
            <pc:sldMk cId="100320636" sldId="2703"/>
            <ac:spMk id="2" creationId="{1B513E14-E9E4-4421-97EE-46AAF21ABA6D}"/>
          </ac:spMkLst>
        </pc:spChg>
      </pc:sldChg>
      <pc:sldChg chg="addSp delSp modSp add del mod modClrScheme chgLayout">
        <pc:chgData name="Vishal Manatkar" userId="442200ac-73f6-4b0b-a152-c4cc2a0e231e" providerId="ADAL" clId="{2C8EBEE5-F880-4539-92A6-58322447AC5A}" dt="2022-12-21T10:19:11.460" v="134" actId="2696"/>
        <pc:sldMkLst>
          <pc:docMk/>
          <pc:sldMk cId="346354572" sldId="2703"/>
        </pc:sldMkLst>
        <pc:spChg chg="del mod ord">
          <ac:chgData name="Vishal Manatkar" userId="442200ac-73f6-4b0b-a152-c4cc2a0e231e" providerId="ADAL" clId="{2C8EBEE5-F880-4539-92A6-58322447AC5A}" dt="2022-12-21T10:18:49.299" v="130" actId="700"/>
          <ac:spMkLst>
            <pc:docMk/>
            <pc:sldMk cId="346354572" sldId="2703"/>
            <ac:spMk id="2" creationId="{DB5A4553-1A99-4515-A342-B9EDADC52725}"/>
          </ac:spMkLst>
        </pc:spChg>
        <pc:spChg chg="add del mod ord">
          <ac:chgData name="Vishal Manatkar" userId="442200ac-73f6-4b0b-a152-c4cc2a0e231e" providerId="ADAL" clId="{2C8EBEE5-F880-4539-92A6-58322447AC5A}" dt="2022-12-21T10:18:51.887" v="131" actId="700"/>
          <ac:spMkLst>
            <pc:docMk/>
            <pc:sldMk cId="346354572" sldId="2703"/>
            <ac:spMk id="3" creationId="{964E8BC0-9FA6-4ADF-90B7-52A53AE6D9BF}"/>
          </ac:spMkLst>
        </pc:spChg>
        <pc:spChg chg="add mod ord">
          <ac:chgData name="Vishal Manatkar" userId="442200ac-73f6-4b0b-a152-c4cc2a0e231e" providerId="ADAL" clId="{2C8EBEE5-F880-4539-92A6-58322447AC5A}" dt="2022-12-21T10:18:51.887" v="131" actId="700"/>
          <ac:spMkLst>
            <pc:docMk/>
            <pc:sldMk cId="346354572" sldId="2703"/>
            <ac:spMk id="4" creationId="{2B073D90-48C6-468A-AEFC-F262A4202DD7}"/>
          </ac:spMkLst>
        </pc:spChg>
        <pc:spChg chg="mod ord">
          <ac:chgData name="Vishal Manatkar" userId="442200ac-73f6-4b0b-a152-c4cc2a0e231e" providerId="ADAL" clId="{2C8EBEE5-F880-4539-92A6-58322447AC5A}" dt="2022-12-21T10:18:51.887" v="131" actId="700"/>
          <ac:spMkLst>
            <pc:docMk/>
            <pc:sldMk cId="346354572" sldId="2703"/>
            <ac:spMk id="9" creationId="{CFB56DDB-9207-4A7C-AC93-6992EB2EAB33}"/>
          </ac:spMkLst>
        </pc:spChg>
        <pc:spChg chg="mod ord">
          <ac:chgData name="Vishal Manatkar" userId="442200ac-73f6-4b0b-a152-c4cc2a0e231e" providerId="ADAL" clId="{2C8EBEE5-F880-4539-92A6-58322447AC5A}" dt="2022-12-21T10:18:51.887" v="131" actId="700"/>
          <ac:spMkLst>
            <pc:docMk/>
            <pc:sldMk cId="346354572" sldId="2703"/>
            <ac:spMk id="10" creationId="{0E3596E9-B820-4116-81B7-A273DEBA85B1}"/>
          </ac:spMkLst>
        </pc:spChg>
      </pc:sldChg>
      <pc:sldChg chg="add del">
        <pc:chgData name="Vishal Manatkar" userId="442200ac-73f6-4b0b-a152-c4cc2a0e231e" providerId="ADAL" clId="{2C8EBEE5-F880-4539-92A6-58322447AC5A}" dt="2022-12-21T09:22:27.700" v="107" actId="2890"/>
        <pc:sldMkLst>
          <pc:docMk/>
          <pc:sldMk cId="1021546039" sldId="2703"/>
        </pc:sldMkLst>
      </pc:sldChg>
      <pc:sldChg chg="addSp delSp modSp add del mod modClrScheme chgLayout">
        <pc:chgData name="Vishal Manatkar" userId="442200ac-73f6-4b0b-a152-c4cc2a0e231e" providerId="ADAL" clId="{2C8EBEE5-F880-4539-92A6-58322447AC5A}" dt="2022-12-21T10:19:21.380" v="135" actId="2696"/>
        <pc:sldMkLst>
          <pc:docMk/>
          <pc:sldMk cId="2712624791" sldId="2704"/>
        </pc:sldMkLst>
        <pc:spChg chg="del mod ord">
          <ac:chgData name="Vishal Manatkar" userId="442200ac-73f6-4b0b-a152-c4cc2a0e231e" providerId="ADAL" clId="{2C8EBEE5-F880-4539-92A6-58322447AC5A}" dt="2022-12-21T10:19:00.783" v="133" actId="700"/>
          <ac:spMkLst>
            <pc:docMk/>
            <pc:sldMk cId="2712624791" sldId="2704"/>
            <ac:spMk id="2" creationId="{DB5A4553-1A99-4515-A342-B9EDADC52725}"/>
          </ac:spMkLst>
        </pc:spChg>
        <pc:spChg chg="add mod ord">
          <ac:chgData name="Vishal Manatkar" userId="442200ac-73f6-4b0b-a152-c4cc2a0e231e" providerId="ADAL" clId="{2C8EBEE5-F880-4539-92A6-58322447AC5A}" dt="2022-12-21T10:19:00.783" v="133" actId="700"/>
          <ac:spMkLst>
            <pc:docMk/>
            <pc:sldMk cId="2712624791" sldId="2704"/>
            <ac:spMk id="3" creationId="{E578FEFC-8CFC-4F3D-9A99-932523507D08}"/>
          </ac:spMkLst>
        </pc:spChg>
        <pc:spChg chg="mod ord">
          <ac:chgData name="Vishal Manatkar" userId="442200ac-73f6-4b0b-a152-c4cc2a0e231e" providerId="ADAL" clId="{2C8EBEE5-F880-4539-92A6-58322447AC5A}" dt="2022-12-21T10:19:00.783" v="133" actId="700"/>
          <ac:spMkLst>
            <pc:docMk/>
            <pc:sldMk cId="2712624791" sldId="2704"/>
            <ac:spMk id="9" creationId="{CFB56DDB-9207-4A7C-AC93-6992EB2EAB33}"/>
          </ac:spMkLst>
        </pc:spChg>
        <pc:spChg chg="mod ord">
          <ac:chgData name="Vishal Manatkar" userId="442200ac-73f6-4b0b-a152-c4cc2a0e231e" providerId="ADAL" clId="{2C8EBEE5-F880-4539-92A6-58322447AC5A}" dt="2022-12-21T10:19:00.783" v="133" actId="700"/>
          <ac:spMkLst>
            <pc:docMk/>
            <pc:sldMk cId="2712624791" sldId="2704"/>
            <ac:spMk id="10" creationId="{0E3596E9-B820-4116-81B7-A273DEBA85B1}"/>
          </ac:spMkLst>
        </pc:spChg>
      </pc:sldChg>
      <pc:sldChg chg="add del">
        <pc:chgData name="Vishal Manatkar" userId="442200ac-73f6-4b0b-a152-c4cc2a0e231e" providerId="ADAL" clId="{2C8EBEE5-F880-4539-92A6-58322447AC5A}" dt="2022-12-21T09:22:26.950" v="106" actId="2890"/>
        <pc:sldMkLst>
          <pc:docMk/>
          <pc:sldMk cId="3490089497" sldId="2704"/>
        </pc:sldMkLst>
      </pc:sldChg>
      <pc:sldChg chg="add">
        <pc:chgData name="Vishal Manatkar" userId="442200ac-73f6-4b0b-a152-c4cc2a0e231e" providerId="ADAL" clId="{2C8EBEE5-F880-4539-92A6-58322447AC5A}" dt="2022-12-21T10:18:55.781" v="132" actId="2890"/>
        <pc:sldMkLst>
          <pc:docMk/>
          <pc:sldMk cId="3325506827" sldId="2705"/>
        </pc:sldMkLst>
      </pc:sldChg>
      <pc:sldChg chg="addSp delSp modSp add del mod modClrScheme chgLayout">
        <pc:chgData name="Vishal Manatkar" userId="442200ac-73f6-4b0b-a152-c4cc2a0e231e" providerId="ADAL" clId="{2C8EBEE5-F880-4539-92A6-58322447AC5A}" dt="2022-12-21T10:20:13.685" v="141" actId="47"/>
        <pc:sldMkLst>
          <pc:docMk/>
          <pc:sldMk cId="3290601746" sldId="2706"/>
        </pc:sldMkLst>
        <pc:spChg chg="add mod ord">
          <ac:chgData name="Vishal Manatkar" userId="442200ac-73f6-4b0b-a152-c4cc2a0e231e" providerId="ADAL" clId="{2C8EBEE5-F880-4539-92A6-58322447AC5A}" dt="2022-12-21T10:19:52.182" v="137" actId="700"/>
          <ac:spMkLst>
            <pc:docMk/>
            <pc:sldMk cId="3290601746" sldId="2706"/>
            <ac:spMk id="2" creationId="{BE3A5C0A-ED7E-4D98-ABAE-F6C1ADB6801F}"/>
          </ac:spMkLst>
        </pc:spChg>
        <pc:spChg chg="del mod ord">
          <ac:chgData name="Vishal Manatkar" userId="442200ac-73f6-4b0b-a152-c4cc2a0e231e" providerId="ADAL" clId="{2C8EBEE5-F880-4539-92A6-58322447AC5A}" dt="2022-12-21T10:19:52.182" v="137" actId="700"/>
          <ac:spMkLst>
            <pc:docMk/>
            <pc:sldMk cId="3290601746" sldId="2706"/>
            <ac:spMk id="3" creationId="{AD607900-9A98-4627-AC0D-CA131FBCC231}"/>
          </ac:spMkLst>
        </pc:spChg>
        <pc:spChg chg="add mod ord">
          <ac:chgData name="Vishal Manatkar" userId="442200ac-73f6-4b0b-a152-c4cc2a0e231e" providerId="ADAL" clId="{2C8EBEE5-F880-4539-92A6-58322447AC5A}" dt="2022-12-21T10:19:52.182" v="137" actId="700"/>
          <ac:spMkLst>
            <pc:docMk/>
            <pc:sldMk cId="3290601746" sldId="2706"/>
            <ac:spMk id="4" creationId="{11BF07E9-DE95-47A3-8ADC-4D66673C9D8C}"/>
          </ac:spMkLst>
        </pc:spChg>
        <pc:spChg chg="del mod ord">
          <ac:chgData name="Vishal Manatkar" userId="442200ac-73f6-4b0b-a152-c4cc2a0e231e" providerId="ADAL" clId="{2C8EBEE5-F880-4539-92A6-58322447AC5A}" dt="2022-12-21T10:19:52.182" v="137" actId="700"/>
          <ac:spMkLst>
            <pc:docMk/>
            <pc:sldMk cId="3290601746" sldId="2706"/>
            <ac:spMk id="5" creationId="{0BC0722E-1F89-4D3D-B3CE-8F6CA6C41681}"/>
          </ac:spMkLst>
        </pc:spChg>
        <pc:spChg chg="add mod ord">
          <ac:chgData name="Vishal Manatkar" userId="442200ac-73f6-4b0b-a152-c4cc2a0e231e" providerId="ADAL" clId="{2C8EBEE5-F880-4539-92A6-58322447AC5A}" dt="2022-12-21T10:20:07.411" v="140" actId="14100"/>
          <ac:spMkLst>
            <pc:docMk/>
            <pc:sldMk cId="3290601746" sldId="2706"/>
            <ac:spMk id="6" creationId="{DAD0ADF6-3621-4BBD-A956-4E97DE6A6DE4}"/>
          </ac:spMkLst>
        </pc:spChg>
      </pc:sldChg>
      <pc:sldChg chg="new">
        <pc:chgData name="Vishal Manatkar" userId="442200ac-73f6-4b0b-a152-c4cc2a0e231e" providerId="ADAL" clId="{2C8EBEE5-F880-4539-92A6-58322447AC5A}" dt="2022-12-21T10:21:17.499" v="150" actId="680"/>
        <pc:sldMkLst>
          <pc:docMk/>
          <pc:sldMk cId="3736992983" sldId="2706"/>
        </pc:sldMkLst>
      </pc:sldChg>
      <pc:sldMasterChg chg="delSldLayout modSldLayout sldLayoutOrd">
        <pc:chgData name="Vishal Manatkar" userId="442200ac-73f6-4b0b-a152-c4cc2a0e231e" providerId="ADAL" clId="{2C8EBEE5-F880-4539-92A6-58322447AC5A}" dt="2022-12-21T09:25:01.927" v="126" actId="1038"/>
        <pc:sldMasterMkLst>
          <pc:docMk/>
          <pc:sldMasterMk cId="3085500737" sldId="2147483648"/>
        </pc:sldMasterMkLst>
        <pc:sldLayoutChg chg="addSp delSp del mod ord">
          <pc:chgData name="Vishal Manatkar" userId="442200ac-73f6-4b0b-a152-c4cc2a0e231e" providerId="ADAL" clId="{2C8EBEE5-F880-4539-92A6-58322447AC5A}" dt="2022-12-21T09:12:34.440" v="32" actId="47"/>
          <pc:sldLayoutMkLst>
            <pc:docMk/>
            <pc:sldMasterMk cId="3085500737" sldId="2147483648"/>
            <pc:sldLayoutMk cId="1243254199" sldId="2147483660"/>
          </pc:sldLayoutMkLst>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1" creationId="{ED27A722-1C53-4148-87FF-3884922615A1}"/>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2" creationId="{CC76930C-31C6-457B-8525-9B34C31FBB5F}"/>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3" creationId="{9062A76F-FF75-465E-AE2A-881725681F43}"/>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4" creationId="{1EFB7B7F-D6D8-4640-AA57-6457C2A84863}"/>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5" creationId="{CE173DC7-55C1-425F-BBB8-6784CBE9135C}"/>
            </ac:spMkLst>
          </pc:spChg>
          <pc:spChg chg="add del">
            <ac:chgData name="Vishal Manatkar" userId="442200ac-73f6-4b0b-a152-c4cc2a0e231e" providerId="ADAL" clId="{2C8EBEE5-F880-4539-92A6-58322447AC5A}" dt="2022-12-21T09:12:07.599" v="18" actId="478"/>
            <ac:spMkLst>
              <pc:docMk/>
              <pc:sldMasterMk cId="3085500737" sldId="2147483648"/>
              <pc:sldLayoutMk cId="1243254199" sldId="2147483660"/>
              <ac:spMk id="16" creationId="{BF32258B-6C82-412A-9A5A-899A8381DFD5}"/>
            </ac:spMkLst>
          </pc:spChg>
          <pc:grpChg chg="add del">
            <ac:chgData name="Vishal Manatkar" userId="442200ac-73f6-4b0b-a152-c4cc2a0e231e" providerId="ADAL" clId="{2C8EBEE5-F880-4539-92A6-58322447AC5A}" dt="2022-12-21T09:12:07.599" v="18" actId="478"/>
            <ac:grpSpMkLst>
              <pc:docMk/>
              <pc:sldMasterMk cId="3085500737" sldId="2147483648"/>
              <pc:sldLayoutMk cId="1243254199" sldId="2147483660"/>
              <ac:grpSpMk id="19" creationId="{23B38B61-8C11-48D6-8FCC-2BA075554D5B}"/>
            </ac:grpSpMkLst>
          </pc:grpChg>
          <pc:picChg chg="add del">
            <ac:chgData name="Vishal Manatkar" userId="442200ac-73f6-4b0b-a152-c4cc2a0e231e" providerId="ADAL" clId="{2C8EBEE5-F880-4539-92A6-58322447AC5A}" dt="2022-12-21T09:12:07.599" v="18" actId="478"/>
            <ac:picMkLst>
              <pc:docMk/>
              <pc:sldMasterMk cId="3085500737" sldId="2147483648"/>
              <pc:sldLayoutMk cId="1243254199" sldId="2147483660"/>
              <ac:picMk id="24" creationId="{88AF4C3D-D3C2-4BEC-949C-85A4BE0C691E}"/>
            </ac:picMkLst>
          </pc:picChg>
        </pc:sldLayoutChg>
        <pc:sldLayoutChg chg="addSp delSp modSp mod">
          <pc:chgData name="Vishal Manatkar" userId="442200ac-73f6-4b0b-a152-c4cc2a0e231e" providerId="ADAL" clId="{2C8EBEE5-F880-4539-92A6-58322447AC5A}" dt="2022-12-21T09:25:01.927" v="126" actId="1038"/>
          <pc:sldLayoutMkLst>
            <pc:docMk/>
            <pc:sldMasterMk cId="3085500737" sldId="2147483648"/>
            <pc:sldLayoutMk cId="576682449" sldId="2147483740"/>
          </pc:sldLayoutMkLst>
          <pc:grpChg chg="del mod">
            <ac:chgData name="Vishal Manatkar" userId="442200ac-73f6-4b0b-a152-c4cc2a0e231e" providerId="ADAL" clId="{2C8EBEE5-F880-4539-92A6-58322447AC5A}" dt="2022-12-21T09:23:49.565" v="118" actId="478"/>
            <ac:grpSpMkLst>
              <pc:docMk/>
              <pc:sldMasterMk cId="3085500737" sldId="2147483648"/>
              <pc:sldLayoutMk cId="576682449" sldId="2147483740"/>
              <ac:grpSpMk id="28" creationId="{6AFA9EE8-2DB7-478E-82FF-2B46B935166D}"/>
            </ac:grpSpMkLst>
          </pc:grpChg>
          <pc:picChg chg="add mod">
            <ac:chgData name="Vishal Manatkar" userId="442200ac-73f6-4b0b-a152-c4cc2a0e231e" providerId="ADAL" clId="{2C8EBEE5-F880-4539-92A6-58322447AC5A}" dt="2022-12-21T09:25:01.927" v="126" actId="1038"/>
            <ac:picMkLst>
              <pc:docMk/>
              <pc:sldMasterMk cId="3085500737" sldId="2147483648"/>
              <pc:sldLayoutMk cId="576682449" sldId="2147483740"/>
              <ac:picMk id="19" creationId="{E908D4A8-CD84-44AD-8EF6-E452D0B33CE7}"/>
            </ac:picMkLst>
          </pc:picChg>
        </pc:sldLayoutChg>
      </pc:sldMasterChg>
      <pc:sldMasterChg chg="addSldLayout delSldLayout modSldLayout">
        <pc:chgData name="Vishal Manatkar" userId="442200ac-73f6-4b0b-a152-c4cc2a0e231e" providerId="ADAL" clId="{2C8EBEE5-F880-4539-92A6-58322447AC5A}" dt="2022-12-21T10:22:08.099" v="153"/>
        <pc:sldMasterMkLst>
          <pc:docMk/>
          <pc:sldMasterMk cId="3360138375" sldId="2147483719"/>
        </pc:sldMasterMkLst>
        <pc:sldLayoutChg chg="addSp delSp modSp del mod">
          <pc:chgData name="Vishal Manatkar" userId="442200ac-73f6-4b0b-a152-c4cc2a0e231e" providerId="ADAL" clId="{2C8EBEE5-F880-4539-92A6-58322447AC5A}" dt="2022-12-21T10:20:32.126" v="144" actId="2696"/>
          <pc:sldLayoutMkLst>
            <pc:docMk/>
            <pc:sldMasterMk cId="3360138375" sldId="2147483719"/>
            <pc:sldLayoutMk cId="4120444890" sldId="2147483720"/>
          </pc:sldLayoutMkLst>
          <pc:spChg chg="add del">
            <ac:chgData name="Vishal Manatkar" userId="442200ac-73f6-4b0b-a152-c4cc2a0e231e" providerId="ADAL" clId="{2C8EBEE5-F880-4539-92A6-58322447AC5A}" dt="2022-12-21T09:21:24.310" v="97" actId="478"/>
            <ac:spMkLst>
              <pc:docMk/>
              <pc:sldMasterMk cId="3360138375" sldId="2147483719"/>
              <pc:sldLayoutMk cId="4120444890" sldId="2147483720"/>
              <ac:spMk id="9" creationId="{8DD6885A-E55F-40B7-A41C-1FD18D8637ED}"/>
            </ac:spMkLst>
          </pc:spChg>
          <pc:spChg chg="del">
            <ac:chgData name="Vishal Manatkar" userId="442200ac-73f6-4b0b-a152-c4cc2a0e231e" providerId="ADAL" clId="{2C8EBEE5-F880-4539-92A6-58322447AC5A}" dt="2022-12-21T09:21:24.310" v="97" actId="478"/>
            <ac:spMkLst>
              <pc:docMk/>
              <pc:sldMasterMk cId="3360138375" sldId="2147483719"/>
              <pc:sldLayoutMk cId="4120444890" sldId="2147483720"/>
              <ac:spMk id="10" creationId="{71FA577A-53AB-43AC-B04D-59B39F9B5BBC}"/>
            </ac:spMkLst>
          </pc:spChg>
          <pc:spChg chg="add del">
            <ac:chgData name="Vishal Manatkar" userId="442200ac-73f6-4b0b-a152-c4cc2a0e231e" providerId="ADAL" clId="{2C8EBEE5-F880-4539-92A6-58322447AC5A}" dt="2022-12-21T09:21:24.310" v="97" actId="478"/>
            <ac:spMkLst>
              <pc:docMk/>
              <pc:sldMasterMk cId="3360138375" sldId="2147483719"/>
              <pc:sldLayoutMk cId="4120444890" sldId="2147483720"/>
              <ac:spMk id="11" creationId="{EC994B59-30D7-4E48-AC5E-460ACDD4D661}"/>
            </ac:spMkLst>
          </pc:spChg>
          <pc:spChg chg="add del mod modVis">
            <ac:chgData name="Vishal Manatkar" userId="442200ac-73f6-4b0b-a152-c4cc2a0e231e" providerId="ADAL" clId="{2C8EBEE5-F880-4539-92A6-58322447AC5A}" dt="2022-12-21T09:21:13.151" v="94" actId="14430"/>
            <ac:spMkLst>
              <pc:docMk/>
              <pc:sldMasterMk cId="3360138375" sldId="2147483719"/>
              <pc:sldLayoutMk cId="4120444890" sldId="2147483720"/>
              <ac:spMk id="19" creationId="{8F390356-59E5-4DBC-9DA3-D1A399D389D9}"/>
            </ac:spMkLst>
          </pc:spChg>
          <pc:spChg chg="add mod modVis">
            <ac:chgData name="Vishal Manatkar" userId="442200ac-73f6-4b0b-a152-c4cc2a0e231e" providerId="ADAL" clId="{2C8EBEE5-F880-4539-92A6-58322447AC5A}" dt="2022-12-21T09:21:13.536" v="95" actId="14430"/>
            <ac:spMkLst>
              <pc:docMk/>
              <pc:sldMasterMk cId="3360138375" sldId="2147483719"/>
              <pc:sldLayoutMk cId="4120444890" sldId="2147483720"/>
              <ac:spMk id="20" creationId="{6B656E81-C5EC-4735-8589-E6545A391ABE}"/>
            </ac:spMkLst>
          </pc:spChg>
          <pc:grpChg chg="del">
            <ac:chgData name="Vishal Manatkar" userId="442200ac-73f6-4b0b-a152-c4cc2a0e231e" providerId="ADAL" clId="{2C8EBEE5-F880-4539-92A6-58322447AC5A}" dt="2022-12-21T09:21:24.310" v="97" actId="478"/>
            <ac:grpSpMkLst>
              <pc:docMk/>
              <pc:sldMasterMk cId="3360138375" sldId="2147483719"/>
              <pc:sldLayoutMk cId="4120444890" sldId="2147483720"/>
              <ac:grpSpMk id="12" creationId="{ED710ECF-D5DD-4BA5-B934-FBB06F18FF92}"/>
            </ac:grpSpMkLst>
          </pc:grpChg>
          <pc:picChg chg="add mod ord modVis">
            <ac:chgData name="Vishal Manatkar" userId="442200ac-73f6-4b0b-a152-c4cc2a0e231e" providerId="ADAL" clId="{2C8EBEE5-F880-4539-92A6-58322447AC5A}" dt="2022-12-21T09:21:13.920" v="96" actId="14430"/>
            <ac:picMkLst>
              <pc:docMk/>
              <pc:sldMasterMk cId="3360138375" sldId="2147483719"/>
              <pc:sldLayoutMk cId="4120444890" sldId="2147483720"/>
              <ac:picMk id="18" creationId="{4A7293F9-C1B8-4D1C-BD9D-15F07DB7B0DF}"/>
            </ac:picMkLst>
          </pc:picChg>
          <pc:picChg chg="add del mod modVis">
            <ac:chgData name="Vishal Manatkar" userId="442200ac-73f6-4b0b-a152-c4cc2a0e231e" providerId="ADAL" clId="{2C8EBEE5-F880-4539-92A6-58322447AC5A}" dt="2022-12-21T09:21:24.310" v="97" actId="478"/>
            <ac:picMkLst>
              <pc:docMk/>
              <pc:sldMasterMk cId="3360138375" sldId="2147483719"/>
              <pc:sldLayoutMk cId="4120444890" sldId="2147483720"/>
              <ac:picMk id="21" creationId="{421A9CAB-2F8A-4E94-86D0-3D6E77DFD851}"/>
            </ac:picMkLst>
          </pc:picChg>
        </pc:sldLayoutChg>
        <pc:sldLayoutChg chg="modSp mod">
          <pc:chgData name="Vishal Manatkar" userId="442200ac-73f6-4b0b-a152-c4cc2a0e231e" providerId="ADAL" clId="{2C8EBEE5-F880-4539-92A6-58322447AC5A}" dt="2022-12-21T10:20:46.341" v="147" actId="1076"/>
          <pc:sldLayoutMkLst>
            <pc:docMk/>
            <pc:sldMasterMk cId="3360138375" sldId="2147483719"/>
            <pc:sldLayoutMk cId="40301773" sldId="2147483731"/>
          </pc:sldLayoutMkLst>
          <pc:spChg chg="mod">
            <ac:chgData name="Vishal Manatkar" userId="442200ac-73f6-4b0b-a152-c4cc2a0e231e" providerId="ADAL" clId="{2C8EBEE5-F880-4539-92A6-58322447AC5A}" dt="2022-12-21T10:20:39.907" v="145" actId="14100"/>
            <ac:spMkLst>
              <pc:docMk/>
              <pc:sldMasterMk cId="3360138375" sldId="2147483719"/>
              <pc:sldLayoutMk cId="40301773" sldId="2147483731"/>
              <ac:spMk id="9" creationId="{8DD6885A-E55F-40B7-A41C-1FD18D8637ED}"/>
            </ac:spMkLst>
          </pc:spChg>
          <pc:spChg chg="mod">
            <ac:chgData name="Vishal Manatkar" userId="442200ac-73f6-4b0b-a152-c4cc2a0e231e" providerId="ADAL" clId="{2C8EBEE5-F880-4539-92A6-58322447AC5A}" dt="2022-12-21T10:20:46.341" v="147" actId="1076"/>
            <ac:spMkLst>
              <pc:docMk/>
              <pc:sldMasterMk cId="3360138375" sldId="2147483719"/>
              <pc:sldLayoutMk cId="40301773" sldId="2147483731"/>
              <ac:spMk id="11" creationId="{EC994B59-30D7-4E48-AC5E-460ACDD4D661}"/>
            </ac:spMkLst>
          </pc:spChg>
        </pc:sldLayoutChg>
        <pc:sldLayoutChg chg="delSp del mod">
          <pc:chgData name="Vishal Manatkar" userId="442200ac-73f6-4b0b-a152-c4cc2a0e231e" providerId="ADAL" clId="{2C8EBEE5-F880-4539-92A6-58322447AC5A}" dt="2022-12-21T09:16:45.004" v="52" actId="2696"/>
          <pc:sldLayoutMkLst>
            <pc:docMk/>
            <pc:sldMasterMk cId="3360138375" sldId="2147483719"/>
            <pc:sldLayoutMk cId="3699827461" sldId="2147483732"/>
          </pc:sldLayoutMkLst>
          <pc:spChg chg="del">
            <ac:chgData name="Vishal Manatkar" userId="442200ac-73f6-4b0b-a152-c4cc2a0e231e" providerId="ADAL" clId="{2C8EBEE5-F880-4539-92A6-58322447AC5A}" dt="2022-12-21T09:15:00.078" v="42" actId="478"/>
            <ac:spMkLst>
              <pc:docMk/>
              <pc:sldMasterMk cId="3360138375" sldId="2147483719"/>
              <pc:sldLayoutMk cId="3699827461" sldId="2147483732"/>
              <ac:spMk id="10" creationId="{71FA577A-53AB-43AC-B04D-59B39F9B5BBC}"/>
            </ac:spMkLst>
          </pc:spChg>
          <pc:spChg chg="del">
            <ac:chgData name="Vishal Manatkar" userId="442200ac-73f6-4b0b-a152-c4cc2a0e231e" providerId="ADAL" clId="{2C8EBEE5-F880-4539-92A6-58322447AC5A}" dt="2022-12-21T09:15:00.078" v="42" actId="478"/>
            <ac:spMkLst>
              <pc:docMk/>
              <pc:sldMasterMk cId="3360138375" sldId="2147483719"/>
              <pc:sldLayoutMk cId="3699827461" sldId="2147483732"/>
              <ac:spMk id="19" creationId="{E737613C-0D61-43E2-BD7A-8907327C3CDA}"/>
            </ac:spMkLst>
          </pc:spChg>
          <pc:grpChg chg="del">
            <ac:chgData name="Vishal Manatkar" userId="442200ac-73f6-4b0b-a152-c4cc2a0e231e" providerId="ADAL" clId="{2C8EBEE5-F880-4539-92A6-58322447AC5A}" dt="2022-12-21T09:15:00.078" v="42" actId="478"/>
            <ac:grpSpMkLst>
              <pc:docMk/>
              <pc:sldMasterMk cId="3360138375" sldId="2147483719"/>
              <pc:sldLayoutMk cId="3699827461" sldId="2147483732"/>
              <ac:grpSpMk id="12" creationId="{ED710ECF-D5DD-4BA5-B934-FBB06F18FF92}"/>
            </ac:grpSpMkLst>
          </pc:grpChg>
          <pc:picChg chg="del">
            <ac:chgData name="Vishal Manatkar" userId="442200ac-73f6-4b0b-a152-c4cc2a0e231e" providerId="ADAL" clId="{2C8EBEE5-F880-4539-92A6-58322447AC5A}" dt="2022-12-21T09:15:00.078" v="42" actId="478"/>
            <ac:picMkLst>
              <pc:docMk/>
              <pc:sldMasterMk cId="3360138375" sldId="2147483719"/>
              <pc:sldLayoutMk cId="3699827461" sldId="2147483732"/>
              <ac:picMk id="20" creationId="{9F2AA41C-D2B8-4233-AFA6-D7F416EEE6C9}"/>
            </ac:picMkLst>
          </pc:picChg>
        </pc:sldLayoutChg>
        <pc:sldLayoutChg chg="addSp delSp modSp mod">
          <pc:chgData name="Vishal Manatkar" userId="442200ac-73f6-4b0b-a152-c4cc2a0e231e" providerId="ADAL" clId="{2C8EBEE5-F880-4539-92A6-58322447AC5A}" dt="2022-12-21T09:14:43.830" v="41" actId="478"/>
          <pc:sldLayoutMkLst>
            <pc:docMk/>
            <pc:sldMasterMk cId="3360138375" sldId="2147483719"/>
            <pc:sldLayoutMk cId="2499714329" sldId="2147483739"/>
          </pc:sldLayoutMkLst>
          <pc:spChg chg="mod">
            <ac:chgData name="Vishal Manatkar" userId="442200ac-73f6-4b0b-a152-c4cc2a0e231e" providerId="ADAL" clId="{2C8EBEE5-F880-4539-92A6-58322447AC5A}" dt="2022-12-21T09:08:09.248" v="4"/>
            <ac:spMkLst>
              <pc:docMk/>
              <pc:sldMasterMk cId="3360138375" sldId="2147483719"/>
              <pc:sldLayoutMk cId="2499714329" sldId="2147483739"/>
              <ac:spMk id="22" creationId="{EA24DB6B-DE6A-4346-BAF3-A49FD69DC507}"/>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3" creationId="{84F4E4D5-37F1-465D-A9D0-FB0B7AACE746}"/>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4" creationId="{5F0CD488-588E-4680-8E09-B7F9E496BA5C}"/>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5" creationId="{88C5F3A9-BBA8-4F1D-A7DA-D753BF9BFCCC}"/>
            </ac:spMkLst>
          </pc:spChg>
          <pc:spChg chg="mod">
            <ac:chgData name="Vishal Manatkar" userId="442200ac-73f6-4b0b-a152-c4cc2a0e231e" providerId="ADAL" clId="{2C8EBEE5-F880-4539-92A6-58322447AC5A}" dt="2022-12-21T09:08:09.248" v="4"/>
            <ac:spMkLst>
              <pc:docMk/>
              <pc:sldMasterMk cId="3360138375" sldId="2147483719"/>
              <pc:sldLayoutMk cId="2499714329" sldId="2147483739"/>
              <ac:spMk id="26" creationId="{5BE6B33E-2E23-4AEA-BD58-F6CFD4458D3A}"/>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28" creationId="{0E819C2F-E140-41E0-9482-8A78766C873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29" creationId="{EFFC7B29-1007-4449-92B2-128D3B1026E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0" creationId="{E1FB6A18-A506-4D38-A4E3-F221D3100CA5}"/>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1" creationId="{A1DBA779-EBCA-4EE9-90E2-B83B9036B213}"/>
            </ac:spMkLst>
          </pc:spChg>
          <pc:spChg chg="mod">
            <ac:chgData name="Vishal Manatkar" userId="442200ac-73f6-4b0b-a152-c4cc2a0e231e" providerId="ADAL" clId="{2C8EBEE5-F880-4539-92A6-58322447AC5A}" dt="2022-12-21T09:14:10.299" v="33"/>
            <ac:spMkLst>
              <pc:docMk/>
              <pc:sldMasterMk cId="3360138375" sldId="2147483719"/>
              <pc:sldLayoutMk cId="2499714329" sldId="2147483739"/>
              <ac:spMk id="32" creationId="{D89B5460-9EF8-4D33-A3F0-F2785AABB94D}"/>
            </ac:spMkLst>
          </pc:spChg>
          <pc:grpChg chg="add del mod">
            <ac:chgData name="Vishal Manatkar" userId="442200ac-73f6-4b0b-a152-c4cc2a0e231e" providerId="ADAL" clId="{2C8EBEE5-F880-4539-92A6-58322447AC5A}" dt="2022-12-21T09:14:43.830" v="41" actId="478"/>
            <ac:grpSpMkLst>
              <pc:docMk/>
              <pc:sldMasterMk cId="3360138375" sldId="2147483719"/>
              <pc:sldLayoutMk cId="2499714329" sldId="2147483739"/>
              <ac:grpSpMk id="12" creationId="{ED710ECF-D5DD-4BA5-B934-FBB06F18FF92}"/>
            </ac:grpSpMkLst>
          </pc:grpChg>
          <pc:grpChg chg="add del mod modVis">
            <ac:chgData name="Vishal Manatkar" userId="442200ac-73f6-4b0b-a152-c4cc2a0e231e" providerId="ADAL" clId="{2C8EBEE5-F880-4539-92A6-58322447AC5A}" dt="2022-12-21T09:12:12.844" v="27"/>
            <ac:grpSpMkLst>
              <pc:docMk/>
              <pc:sldMasterMk cId="3360138375" sldId="2147483719"/>
              <pc:sldLayoutMk cId="2499714329" sldId="2147483739"/>
              <ac:grpSpMk id="21" creationId="{35314EA3-D7AA-475E-9FA6-17772398B75F}"/>
            </ac:grpSpMkLst>
          </pc:grpChg>
          <pc:grpChg chg="add mod">
            <ac:chgData name="Vishal Manatkar" userId="442200ac-73f6-4b0b-a152-c4cc2a0e231e" providerId="ADAL" clId="{2C8EBEE5-F880-4539-92A6-58322447AC5A}" dt="2022-12-21T09:14:40.564" v="40" actId="14100"/>
            <ac:grpSpMkLst>
              <pc:docMk/>
              <pc:sldMasterMk cId="3360138375" sldId="2147483719"/>
              <pc:sldLayoutMk cId="2499714329" sldId="2147483739"/>
              <ac:grpSpMk id="27" creationId="{4133BEDF-CC7C-4E38-A91A-299D012F6544}"/>
            </ac:grpSpMkLst>
          </pc:grpChg>
          <pc:picChg chg="mod modVis">
            <ac:chgData name="Vishal Manatkar" userId="442200ac-73f6-4b0b-a152-c4cc2a0e231e" providerId="ADAL" clId="{2C8EBEE5-F880-4539-92A6-58322447AC5A}" dt="2022-12-21T09:12:09.946" v="23" actId="14430"/>
            <ac:picMkLst>
              <pc:docMk/>
              <pc:sldMasterMk cId="3360138375" sldId="2147483719"/>
              <pc:sldLayoutMk cId="2499714329" sldId="2147483739"/>
              <ac:picMk id="18" creationId="{331C501A-29CE-4EE7-899F-EC8EA2095584}"/>
            </ac:picMkLst>
          </pc:picChg>
        </pc:sldLayoutChg>
        <pc:sldLayoutChg chg="addSp delSp modSp add mod replId modTransition">
          <pc:chgData name="Vishal Manatkar" userId="442200ac-73f6-4b0b-a152-c4cc2a0e231e" providerId="ADAL" clId="{2C8EBEE5-F880-4539-92A6-58322447AC5A}" dt="2022-12-21T10:22:08.099" v="153"/>
          <pc:sldLayoutMkLst>
            <pc:docMk/>
            <pc:sldMasterMk cId="3360138375" sldId="2147483719"/>
            <pc:sldLayoutMk cId="974742165" sldId="2147483742"/>
          </pc:sldLayoutMkLst>
          <pc:spChg chg="add del">
            <ac:chgData name="Vishal Manatkar" userId="442200ac-73f6-4b0b-a152-c4cc2a0e231e" providerId="ADAL" clId="{2C8EBEE5-F880-4539-92A6-58322447AC5A}" dt="2022-12-21T10:20:58.278" v="148" actId="21"/>
            <ac:spMkLst>
              <pc:docMk/>
              <pc:sldMasterMk cId="3360138375" sldId="2147483719"/>
              <pc:sldLayoutMk cId="974742165" sldId="2147483742"/>
              <ac:spMk id="9" creationId="{8DD6885A-E55F-40B7-A41C-1FD18D8637ED}"/>
            </ac:spMkLst>
          </pc:spChg>
          <pc:spChg chg="add del">
            <ac:chgData name="Vishal Manatkar" userId="442200ac-73f6-4b0b-a152-c4cc2a0e231e" providerId="ADAL" clId="{2C8EBEE5-F880-4539-92A6-58322447AC5A}" dt="2022-12-21T10:20:58.278" v="148" actId="21"/>
            <ac:spMkLst>
              <pc:docMk/>
              <pc:sldMasterMk cId="3360138375" sldId="2147483719"/>
              <pc:sldLayoutMk cId="974742165" sldId="2147483742"/>
              <ac:spMk id="11" creationId="{EC994B59-30D7-4E48-AC5E-460ACDD4D661}"/>
            </ac:spMkLst>
          </pc:spChg>
          <pc:spChg chg="add del mod">
            <ac:chgData name="Vishal Manatkar" userId="442200ac-73f6-4b0b-a152-c4cc2a0e231e" providerId="ADAL" clId="{2C8EBEE5-F880-4539-92A6-58322447AC5A}" dt="2022-12-21T10:21:58.903" v="152" actId="478"/>
            <ac:spMkLst>
              <pc:docMk/>
              <pc:sldMasterMk cId="3360138375" sldId="2147483719"/>
              <pc:sldLayoutMk cId="974742165" sldId="2147483742"/>
              <ac:spMk id="18" creationId="{11C324C9-4DF1-430B-A394-A69A66FC8C4D}"/>
            </ac:spMkLst>
          </pc:spChg>
          <pc:spChg chg="add del mod">
            <ac:chgData name="Vishal Manatkar" userId="442200ac-73f6-4b0b-a152-c4cc2a0e231e" providerId="ADAL" clId="{2C8EBEE5-F880-4539-92A6-58322447AC5A}" dt="2022-12-21T10:21:58.903" v="152" actId="478"/>
            <ac:spMkLst>
              <pc:docMk/>
              <pc:sldMasterMk cId="3360138375" sldId="2147483719"/>
              <pc:sldLayoutMk cId="974742165" sldId="2147483742"/>
              <ac:spMk id="19" creationId="{BF4DF0E0-F7AB-4FDA-90D3-E7EF543B42C2}"/>
            </ac:spMkLst>
          </pc:spChg>
          <pc:spChg chg="add mod">
            <ac:chgData name="Vishal Manatkar" userId="442200ac-73f6-4b0b-a152-c4cc2a0e231e" providerId="ADAL" clId="{2C8EBEE5-F880-4539-92A6-58322447AC5A}" dt="2022-12-21T10:22:08.099" v="153"/>
            <ac:spMkLst>
              <pc:docMk/>
              <pc:sldMasterMk cId="3360138375" sldId="2147483719"/>
              <pc:sldLayoutMk cId="974742165" sldId="2147483742"/>
              <ac:spMk id="20" creationId="{B29E741B-EAC2-4259-BD38-6090AEF0AC7E}"/>
            </ac:spMkLst>
          </pc:spChg>
          <pc:spChg chg="add mod">
            <ac:chgData name="Vishal Manatkar" userId="442200ac-73f6-4b0b-a152-c4cc2a0e231e" providerId="ADAL" clId="{2C8EBEE5-F880-4539-92A6-58322447AC5A}" dt="2022-12-21T10:22:08.099" v="153"/>
            <ac:spMkLst>
              <pc:docMk/>
              <pc:sldMasterMk cId="3360138375" sldId="2147483719"/>
              <pc:sldLayoutMk cId="974742165" sldId="2147483742"/>
              <ac:spMk id="22" creationId="{761DC1C5-C2CF-454F-A5CA-546A24884FB5}"/>
            </ac:spMkLst>
          </pc:spChg>
        </pc:sldLayoutChg>
      </pc:sldMasterChg>
    </pc:docChg>
  </pc:docChgLst>
  <pc:docChgLst>
    <pc:chgData name="Amit P. Hingnekar" userId="b7a67b32-e962-499b-ac34-773280d39668" providerId="ADAL" clId="{83D13A14-3F30-4670-8D61-CC3A5810BC69}"/>
    <pc:docChg chg="modSld">
      <pc:chgData name="Amit P. Hingnekar" userId="b7a67b32-e962-499b-ac34-773280d39668" providerId="ADAL" clId="{83D13A14-3F30-4670-8D61-CC3A5810BC69}" dt="2023-01-05T07:45:20.492" v="0" actId="20577"/>
      <pc:docMkLst>
        <pc:docMk/>
      </pc:docMkLst>
      <pc:sldChg chg="modSp mod">
        <pc:chgData name="Amit P. Hingnekar" userId="b7a67b32-e962-499b-ac34-773280d39668" providerId="ADAL" clId="{83D13A14-3F30-4670-8D61-CC3A5810BC69}" dt="2023-01-05T07:45:20.492" v="0" actId="20577"/>
        <pc:sldMkLst>
          <pc:docMk/>
          <pc:sldMk cId="4022258114" sldId="257"/>
        </pc:sldMkLst>
        <pc:graphicFrameChg chg="modGraphic">
          <ac:chgData name="Amit P. Hingnekar" userId="b7a67b32-e962-499b-ac34-773280d39668" providerId="ADAL" clId="{83D13A14-3F30-4670-8D61-CC3A5810BC69}" dt="2023-01-05T07:45:20.492" v="0" actId="20577"/>
          <ac:graphicFrameMkLst>
            <pc:docMk/>
            <pc:sldMk cId="4022258114" sldId="257"/>
            <ac:graphicFrameMk id="9" creationId="{A51D0B03-2C4D-49DD-BC26-26BFB7D93DE2}"/>
          </ac:graphicFrameMkLst>
        </pc:graphicFrameChg>
      </pc:sldChg>
    </pc:docChg>
  </pc:docChgLst>
  <pc:docChgLst>
    <pc:chgData name="Shanthi Srinivasan" userId="c4478da7-ede2-4d3a-a6d3-2d3928135ac2" providerId="ADAL" clId="{BAF4BE1E-11FC-4783-8CD1-05372929E2C2}"/>
    <pc:docChg chg="undo custSel addSld delSld modSld sldOrd modMainMaster modSection">
      <pc:chgData name="Shanthi Srinivasan" userId="c4478da7-ede2-4d3a-a6d3-2d3928135ac2" providerId="ADAL" clId="{BAF4BE1E-11FC-4783-8CD1-05372929E2C2}" dt="2022-12-26T10:49:21.800" v="697" actId="47"/>
      <pc:docMkLst>
        <pc:docMk/>
      </pc:docMkLst>
      <pc:sldChg chg="modSp mod ord">
        <pc:chgData name="Shanthi Srinivasan" userId="c4478da7-ede2-4d3a-a6d3-2d3928135ac2" providerId="ADAL" clId="{BAF4BE1E-11FC-4783-8CD1-05372929E2C2}" dt="2022-12-23T09:30:07.498" v="359" actId="20577"/>
        <pc:sldMkLst>
          <pc:docMk/>
          <pc:sldMk cId="1130410997" sldId="256"/>
        </pc:sldMkLst>
        <pc:spChg chg="mod">
          <ac:chgData name="Shanthi Srinivasan" userId="c4478da7-ede2-4d3a-a6d3-2d3928135ac2" providerId="ADAL" clId="{BAF4BE1E-11FC-4783-8CD1-05372929E2C2}" dt="2022-12-23T09:29:15.585" v="281" actId="20577"/>
          <ac:spMkLst>
            <pc:docMk/>
            <pc:sldMk cId="1130410997" sldId="256"/>
            <ac:spMk id="5" creationId="{26FD15BB-DDEB-468E-8233-C5CB75D3197C}"/>
          </ac:spMkLst>
        </pc:spChg>
        <pc:spChg chg="mod">
          <ac:chgData name="Shanthi Srinivasan" userId="c4478da7-ede2-4d3a-a6d3-2d3928135ac2" providerId="ADAL" clId="{BAF4BE1E-11FC-4783-8CD1-05372929E2C2}" dt="2022-12-23T09:30:07.498" v="359" actId="20577"/>
          <ac:spMkLst>
            <pc:docMk/>
            <pc:sldMk cId="1130410997" sldId="256"/>
            <ac:spMk id="6" creationId="{BC70B392-7B53-43E4-8BC1-88A6C1FA74BF}"/>
          </ac:spMkLst>
        </pc:spChg>
      </pc:sldChg>
      <pc:sldChg chg="ord">
        <pc:chgData name="Shanthi Srinivasan" userId="c4478da7-ede2-4d3a-a6d3-2d3928135ac2" providerId="ADAL" clId="{BAF4BE1E-11FC-4783-8CD1-05372929E2C2}" dt="2022-12-23T09:12:39.901" v="94"/>
        <pc:sldMkLst>
          <pc:docMk/>
          <pc:sldMk cId="4022258114" sldId="257"/>
        </pc:sldMkLst>
      </pc:sldChg>
      <pc:sldChg chg="ord">
        <pc:chgData name="Shanthi Srinivasan" userId="c4478da7-ede2-4d3a-a6d3-2d3928135ac2" providerId="ADAL" clId="{BAF4BE1E-11FC-4783-8CD1-05372929E2C2}" dt="2022-12-23T09:13:39.352" v="175"/>
        <pc:sldMkLst>
          <pc:docMk/>
          <pc:sldMk cId="4136405221" sldId="259"/>
        </pc:sldMkLst>
      </pc:sldChg>
      <pc:sldChg chg="addSp modSp mod">
        <pc:chgData name="Shanthi Srinivasan" userId="c4478da7-ede2-4d3a-a6d3-2d3928135ac2" providerId="ADAL" clId="{BAF4BE1E-11FC-4783-8CD1-05372929E2C2}" dt="2022-12-22T07:16:08.303" v="81" actId="20577"/>
        <pc:sldMkLst>
          <pc:docMk/>
          <pc:sldMk cId="4225159086" sldId="2622"/>
        </pc:sldMkLst>
        <pc:spChg chg="add mod">
          <ac:chgData name="Shanthi Srinivasan" userId="c4478da7-ede2-4d3a-a6d3-2d3928135ac2" providerId="ADAL" clId="{BAF4BE1E-11FC-4783-8CD1-05372929E2C2}" dt="2022-12-22T07:16:08.303" v="81" actId="20577"/>
          <ac:spMkLst>
            <pc:docMk/>
            <pc:sldMk cId="4225159086" sldId="2622"/>
            <ac:spMk id="3" creationId="{FD8DEEA4-50A0-4E71-A7C3-9A691E0DCCB2}"/>
          </ac:spMkLst>
        </pc:spChg>
      </pc:sldChg>
      <pc:sldChg chg="ord">
        <pc:chgData name="Shanthi Srinivasan" userId="c4478da7-ede2-4d3a-a6d3-2d3928135ac2" providerId="ADAL" clId="{BAF4BE1E-11FC-4783-8CD1-05372929E2C2}" dt="2022-12-23T09:10:22.016" v="87"/>
        <pc:sldMkLst>
          <pc:docMk/>
          <pc:sldMk cId="1644936105" sldId="2623"/>
        </pc:sldMkLst>
      </pc:sldChg>
      <pc:sldChg chg="ord">
        <pc:chgData name="Shanthi Srinivasan" userId="c4478da7-ede2-4d3a-a6d3-2d3928135ac2" providerId="ADAL" clId="{BAF4BE1E-11FC-4783-8CD1-05372929E2C2}" dt="2022-12-23T09:10:04.463" v="83"/>
        <pc:sldMkLst>
          <pc:docMk/>
          <pc:sldMk cId="3515767799" sldId="2686"/>
        </pc:sldMkLst>
      </pc:sldChg>
      <pc:sldChg chg="addSp delSp modSp del mod">
        <pc:chgData name="Shanthi Srinivasan" userId="c4478da7-ede2-4d3a-a6d3-2d3928135ac2" providerId="ADAL" clId="{BAF4BE1E-11FC-4783-8CD1-05372929E2C2}" dt="2022-12-26T10:42:47.899" v="518" actId="47"/>
        <pc:sldMkLst>
          <pc:docMk/>
          <pc:sldMk cId="2846488497" sldId="2697"/>
        </pc:sldMkLst>
        <pc:spChg chg="mod">
          <ac:chgData name="Shanthi Srinivasan" userId="c4478da7-ede2-4d3a-a6d3-2d3928135ac2" providerId="ADAL" clId="{BAF4BE1E-11FC-4783-8CD1-05372929E2C2}" dt="2022-12-23T09:28:36.104" v="226" actId="20577"/>
          <ac:spMkLst>
            <pc:docMk/>
            <pc:sldMk cId="2846488497" sldId="2697"/>
            <ac:spMk id="7" creationId="{A0B4F1CE-2E5F-4602-914F-645147C19965}"/>
          </ac:spMkLst>
        </pc:spChg>
        <pc:spChg chg="mod">
          <ac:chgData name="Shanthi Srinivasan" userId="c4478da7-ede2-4d3a-a6d3-2d3928135ac2" providerId="ADAL" clId="{BAF4BE1E-11FC-4783-8CD1-05372929E2C2}" dt="2022-12-23T09:24:43.806" v="224" actId="20577"/>
          <ac:spMkLst>
            <pc:docMk/>
            <pc:sldMk cId="2846488497" sldId="2697"/>
            <ac:spMk id="8" creationId="{7FAA77B2-D903-47BB-B0F0-561322510E7D}"/>
          </ac:spMkLst>
        </pc:spChg>
        <pc:spChg chg="add del">
          <ac:chgData name="Shanthi Srinivasan" userId="c4478da7-ede2-4d3a-a6d3-2d3928135ac2" providerId="ADAL" clId="{BAF4BE1E-11FC-4783-8CD1-05372929E2C2}" dt="2022-12-26T10:42:27.578" v="513" actId="22"/>
          <ac:spMkLst>
            <pc:docMk/>
            <pc:sldMk cId="2846488497" sldId="2697"/>
            <ac:spMk id="9" creationId="{1A6359AF-D4B6-4094-BFF1-A625FF9742C0}"/>
          </ac:spMkLst>
        </pc:spChg>
        <pc:grpChg chg="del">
          <ac:chgData name="Shanthi Srinivasan" userId="c4478da7-ede2-4d3a-a6d3-2d3928135ac2" providerId="ADAL" clId="{BAF4BE1E-11FC-4783-8CD1-05372929E2C2}" dt="2022-12-23T09:15:23.392" v="219" actId="478"/>
          <ac:grpSpMkLst>
            <pc:docMk/>
            <pc:sldMk cId="2846488497" sldId="2697"/>
            <ac:grpSpMk id="9" creationId="{FD9A7D92-7E8D-4EB2-A6D4-29CF4FC5B3E2}"/>
          </ac:grpSpMkLst>
        </pc:grpChg>
        <pc:grpChg chg="del">
          <ac:chgData name="Shanthi Srinivasan" userId="c4478da7-ede2-4d3a-a6d3-2d3928135ac2" providerId="ADAL" clId="{BAF4BE1E-11FC-4783-8CD1-05372929E2C2}" dt="2022-12-23T09:15:23.392" v="219" actId="478"/>
          <ac:grpSpMkLst>
            <pc:docMk/>
            <pc:sldMk cId="2846488497" sldId="2697"/>
            <ac:grpSpMk id="12" creationId="{D93EB68B-6721-46C1-8FDA-0F9DD4BD8E82}"/>
          </ac:grpSpMkLst>
        </pc:grpChg>
        <pc:grpChg chg="del">
          <ac:chgData name="Shanthi Srinivasan" userId="c4478da7-ede2-4d3a-a6d3-2d3928135ac2" providerId="ADAL" clId="{BAF4BE1E-11FC-4783-8CD1-05372929E2C2}" dt="2022-12-23T09:15:23.392" v="219" actId="478"/>
          <ac:grpSpMkLst>
            <pc:docMk/>
            <pc:sldMk cId="2846488497" sldId="2697"/>
            <ac:grpSpMk id="15" creationId="{FBC80029-D566-4B98-84F1-59A0F803821B}"/>
          </ac:grpSpMkLst>
        </pc:grpChg>
        <pc:grpChg chg="del">
          <ac:chgData name="Shanthi Srinivasan" userId="c4478da7-ede2-4d3a-a6d3-2d3928135ac2" providerId="ADAL" clId="{BAF4BE1E-11FC-4783-8CD1-05372929E2C2}" dt="2022-12-23T09:15:23.392" v="219" actId="478"/>
          <ac:grpSpMkLst>
            <pc:docMk/>
            <pc:sldMk cId="2846488497" sldId="2697"/>
            <ac:grpSpMk id="18" creationId="{22FCFFCE-FA75-4AC0-8DA4-64002AAA5426}"/>
          </ac:grpSpMkLst>
        </pc:grpChg>
        <pc:grpChg chg="del">
          <ac:chgData name="Shanthi Srinivasan" userId="c4478da7-ede2-4d3a-a6d3-2d3928135ac2" providerId="ADAL" clId="{BAF4BE1E-11FC-4783-8CD1-05372929E2C2}" dt="2022-12-23T09:15:23.392" v="219" actId="478"/>
          <ac:grpSpMkLst>
            <pc:docMk/>
            <pc:sldMk cId="2846488497" sldId="2697"/>
            <ac:grpSpMk id="21" creationId="{36CF05A6-060E-4848-B4DA-A80F52E968E9}"/>
          </ac:grpSpMkLst>
        </pc:grpChg>
        <pc:cxnChg chg="del">
          <ac:chgData name="Shanthi Srinivasan" userId="c4478da7-ede2-4d3a-a6d3-2d3928135ac2" providerId="ADAL" clId="{BAF4BE1E-11FC-4783-8CD1-05372929E2C2}" dt="2022-12-23T09:15:23.392" v="219" actId="478"/>
          <ac:cxnSpMkLst>
            <pc:docMk/>
            <pc:sldMk cId="2846488497" sldId="2697"/>
            <ac:cxnSpMk id="24" creationId="{D15B51FA-DD9F-49E5-A723-BE9360AF8E97}"/>
          </ac:cxnSpMkLst>
        </pc:cxnChg>
        <pc:cxnChg chg="del">
          <ac:chgData name="Shanthi Srinivasan" userId="c4478da7-ede2-4d3a-a6d3-2d3928135ac2" providerId="ADAL" clId="{BAF4BE1E-11FC-4783-8CD1-05372929E2C2}" dt="2022-12-23T09:15:23.392" v="219" actId="478"/>
          <ac:cxnSpMkLst>
            <pc:docMk/>
            <pc:sldMk cId="2846488497" sldId="2697"/>
            <ac:cxnSpMk id="26" creationId="{9C423794-4F5A-4066-917F-0D21312F346C}"/>
          </ac:cxnSpMkLst>
        </pc:cxnChg>
        <pc:cxnChg chg="del">
          <ac:chgData name="Shanthi Srinivasan" userId="c4478da7-ede2-4d3a-a6d3-2d3928135ac2" providerId="ADAL" clId="{BAF4BE1E-11FC-4783-8CD1-05372929E2C2}" dt="2022-12-23T09:15:23.392" v="219" actId="478"/>
          <ac:cxnSpMkLst>
            <pc:docMk/>
            <pc:sldMk cId="2846488497" sldId="2697"/>
            <ac:cxnSpMk id="27" creationId="{58A9FED3-D2A5-4C84-A169-26ABF69B6893}"/>
          </ac:cxnSpMkLst>
        </pc:cxnChg>
        <pc:cxnChg chg="del">
          <ac:chgData name="Shanthi Srinivasan" userId="c4478da7-ede2-4d3a-a6d3-2d3928135ac2" providerId="ADAL" clId="{BAF4BE1E-11FC-4783-8CD1-05372929E2C2}" dt="2022-12-23T09:15:23.392" v="219" actId="478"/>
          <ac:cxnSpMkLst>
            <pc:docMk/>
            <pc:sldMk cId="2846488497" sldId="2697"/>
            <ac:cxnSpMk id="30" creationId="{E4774A0A-8019-423D-876D-53A0F2FE7D8B}"/>
          </ac:cxnSpMkLst>
        </pc:cxnChg>
      </pc:sldChg>
      <pc:sldChg chg="ord">
        <pc:chgData name="Shanthi Srinivasan" userId="c4478da7-ede2-4d3a-a6d3-2d3928135ac2" providerId="ADAL" clId="{BAF4BE1E-11FC-4783-8CD1-05372929E2C2}" dt="2022-12-23T09:10:04.463" v="83"/>
        <pc:sldMkLst>
          <pc:docMk/>
          <pc:sldMk cId="4113231775" sldId="2702"/>
        </pc:sldMkLst>
      </pc:sldChg>
      <pc:sldChg chg="ord">
        <pc:chgData name="Shanthi Srinivasan" userId="c4478da7-ede2-4d3a-a6d3-2d3928135ac2" providerId="ADAL" clId="{BAF4BE1E-11FC-4783-8CD1-05372929E2C2}" dt="2022-12-23T09:10:08.200" v="85"/>
        <pc:sldMkLst>
          <pc:docMk/>
          <pc:sldMk cId="3325506827" sldId="2705"/>
        </pc:sldMkLst>
      </pc:sldChg>
      <pc:sldChg chg="new del">
        <pc:chgData name="Shanthi Srinivasan" userId="c4478da7-ede2-4d3a-a6d3-2d3928135ac2" providerId="ADAL" clId="{BAF4BE1E-11FC-4783-8CD1-05372929E2C2}" dt="2022-12-22T07:15:42.444" v="4" actId="47"/>
        <pc:sldMkLst>
          <pc:docMk/>
          <pc:sldMk cId="262987042" sldId="2707"/>
        </pc:sldMkLst>
      </pc:sldChg>
      <pc:sldChg chg="addSp delSp modSp mod">
        <pc:chgData name="Shanthi Srinivasan" userId="c4478da7-ede2-4d3a-a6d3-2d3928135ac2" providerId="ADAL" clId="{BAF4BE1E-11FC-4783-8CD1-05372929E2C2}" dt="2022-12-26T10:43:44.038" v="610" actId="14100"/>
        <pc:sldMkLst>
          <pc:docMk/>
          <pc:sldMk cId="1666358926" sldId="2710"/>
        </pc:sldMkLst>
        <pc:spChg chg="mod">
          <ac:chgData name="Shanthi Srinivasan" userId="c4478da7-ede2-4d3a-a6d3-2d3928135ac2" providerId="ADAL" clId="{BAF4BE1E-11FC-4783-8CD1-05372929E2C2}" dt="2022-12-26T10:43:44.038" v="610" actId="14100"/>
          <ac:spMkLst>
            <pc:docMk/>
            <pc:sldMk cId="1666358926" sldId="2710"/>
            <ac:spMk id="6" creationId="{36F7490E-69B2-42D3-B26B-7892D2A0FE9E}"/>
          </ac:spMkLst>
        </pc:spChg>
        <pc:spChg chg="mod topLvl">
          <ac:chgData name="Shanthi Srinivasan" userId="c4478da7-ede2-4d3a-a6d3-2d3928135ac2" providerId="ADAL" clId="{BAF4BE1E-11FC-4783-8CD1-05372929E2C2}" dt="2022-12-26T10:39:11.744" v="480" actId="338"/>
          <ac:spMkLst>
            <pc:docMk/>
            <pc:sldMk cId="1666358926" sldId="2710"/>
            <ac:spMk id="9" creationId="{F7E5D7D5-A824-4AE4-AB60-FF47156E1476}"/>
          </ac:spMkLst>
        </pc:spChg>
        <pc:spChg chg="mod topLvl">
          <ac:chgData name="Shanthi Srinivasan" userId="c4478da7-ede2-4d3a-a6d3-2d3928135ac2" providerId="ADAL" clId="{BAF4BE1E-11FC-4783-8CD1-05372929E2C2}" dt="2022-12-26T10:39:11.744" v="480" actId="338"/>
          <ac:spMkLst>
            <pc:docMk/>
            <pc:sldMk cId="1666358926" sldId="2710"/>
            <ac:spMk id="10" creationId="{2149E02A-CAA7-470B-98D0-A60B4A06E5AC}"/>
          </ac:spMkLst>
        </pc:spChg>
        <pc:spChg chg="mod">
          <ac:chgData name="Shanthi Srinivasan" userId="c4478da7-ede2-4d3a-a6d3-2d3928135ac2" providerId="ADAL" clId="{BAF4BE1E-11FC-4783-8CD1-05372929E2C2}" dt="2022-12-26T10:39:03.309" v="479" actId="165"/>
          <ac:spMkLst>
            <pc:docMk/>
            <pc:sldMk cId="1666358926" sldId="2710"/>
            <ac:spMk id="12" creationId="{61947D1D-A678-40A3-AAD6-FAA87FACF4E2}"/>
          </ac:spMkLst>
        </pc:spChg>
        <pc:spChg chg="mod">
          <ac:chgData name="Shanthi Srinivasan" userId="c4478da7-ede2-4d3a-a6d3-2d3928135ac2" providerId="ADAL" clId="{BAF4BE1E-11FC-4783-8CD1-05372929E2C2}" dt="2022-12-26T10:39:03.309" v="479" actId="165"/>
          <ac:spMkLst>
            <pc:docMk/>
            <pc:sldMk cId="1666358926" sldId="2710"/>
            <ac:spMk id="13" creationId="{9E469D49-527E-4B1C-A923-B93088D2107C}"/>
          </ac:spMkLst>
        </pc:spChg>
        <pc:spChg chg="mod">
          <ac:chgData name="Shanthi Srinivasan" userId="c4478da7-ede2-4d3a-a6d3-2d3928135ac2" providerId="ADAL" clId="{BAF4BE1E-11FC-4783-8CD1-05372929E2C2}" dt="2022-12-26T10:39:03.309" v="479" actId="165"/>
          <ac:spMkLst>
            <pc:docMk/>
            <pc:sldMk cId="1666358926" sldId="2710"/>
            <ac:spMk id="14" creationId="{1256DB5A-45C8-4551-8A5C-24DA1A46D845}"/>
          </ac:spMkLst>
        </pc:spChg>
        <pc:spChg chg="mod">
          <ac:chgData name="Shanthi Srinivasan" userId="c4478da7-ede2-4d3a-a6d3-2d3928135ac2" providerId="ADAL" clId="{BAF4BE1E-11FC-4783-8CD1-05372929E2C2}" dt="2022-12-26T10:39:03.309" v="479" actId="165"/>
          <ac:spMkLst>
            <pc:docMk/>
            <pc:sldMk cId="1666358926" sldId="2710"/>
            <ac:spMk id="15" creationId="{E293644F-83F6-4EEB-915C-01CB930FBB68}"/>
          </ac:spMkLst>
        </pc:spChg>
        <pc:spChg chg="mod">
          <ac:chgData name="Shanthi Srinivasan" userId="c4478da7-ede2-4d3a-a6d3-2d3928135ac2" providerId="ADAL" clId="{BAF4BE1E-11FC-4783-8CD1-05372929E2C2}" dt="2022-12-26T10:39:03.309" v="479" actId="165"/>
          <ac:spMkLst>
            <pc:docMk/>
            <pc:sldMk cId="1666358926" sldId="2710"/>
            <ac:spMk id="16" creationId="{D3511C24-145B-412F-B7C2-19DF28B51D10}"/>
          </ac:spMkLst>
        </pc:spChg>
        <pc:spChg chg="mod">
          <ac:chgData name="Shanthi Srinivasan" userId="c4478da7-ede2-4d3a-a6d3-2d3928135ac2" providerId="ADAL" clId="{BAF4BE1E-11FC-4783-8CD1-05372929E2C2}" dt="2022-12-26T10:39:03.309" v="479" actId="165"/>
          <ac:spMkLst>
            <pc:docMk/>
            <pc:sldMk cId="1666358926" sldId="2710"/>
            <ac:spMk id="17" creationId="{C6801C75-0510-46D9-9263-6F4479F0A014}"/>
          </ac:spMkLst>
        </pc:spChg>
        <pc:spChg chg="mod">
          <ac:chgData name="Shanthi Srinivasan" userId="c4478da7-ede2-4d3a-a6d3-2d3928135ac2" providerId="ADAL" clId="{BAF4BE1E-11FC-4783-8CD1-05372929E2C2}" dt="2022-12-26T10:39:03.309" v="479" actId="165"/>
          <ac:spMkLst>
            <pc:docMk/>
            <pc:sldMk cId="1666358926" sldId="2710"/>
            <ac:spMk id="18" creationId="{3E24E22D-3A64-44D6-B21B-07ABD575316D}"/>
          </ac:spMkLst>
        </pc:spChg>
        <pc:spChg chg="mod">
          <ac:chgData name="Shanthi Srinivasan" userId="c4478da7-ede2-4d3a-a6d3-2d3928135ac2" providerId="ADAL" clId="{BAF4BE1E-11FC-4783-8CD1-05372929E2C2}" dt="2022-12-26T10:39:03.309" v="479" actId="165"/>
          <ac:spMkLst>
            <pc:docMk/>
            <pc:sldMk cId="1666358926" sldId="2710"/>
            <ac:spMk id="19" creationId="{EB1F0761-3596-4A4B-B502-AB1C6F3C09B9}"/>
          </ac:spMkLst>
        </pc:spChg>
        <pc:spChg chg="mod">
          <ac:chgData name="Shanthi Srinivasan" userId="c4478da7-ede2-4d3a-a6d3-2d3928135ac2" providerId="ADAL" clId="{BAF4BE1E-11FC-4783-8CD1-05372929E2C2}" dt="2022-12-26T10:39:03.309" v="479" actId="165"/>
          <ac:spMkLst>
            <pc:docMk/>
            <pc:sldMk cId="1666358926" sldId="2710"/>
            <ac:spMk id="20" creationId="{BA1D088F-C019-48D0-9185-B341B642D06B}"/>
          </ac:spMkLst>
        </pc:spChg>
        <pc:spChg chg="mod">
          <ac:chgData name="Shanthi Srinivasan" userId="c4478da7-ede2-4d3a-a6d3-2d3928135ac2" providerId="ADAL" clId="{BAF4BE1E-11FC-4783-8CD1-05372929E2C2}" dt="2022-12-26T10:39:03.309" v="479" actId="165"/>
          <ac:spMkLst>
            <pc:docMk/>
            <pc:sldMk cId="1666358926" sldId="2710"/>
            <ac:spMk id="21" creationId="{A326762A-CFC0-41EF-9F1E-9069EEE38A39}"/>
          </ac:spMkLst>
        </pc:spChg>
        <pc:spChg chg="mod topLvl">
          <ac:chgData name="Shanthi Srinivasan" userId="c4478da7-ede2-4d3a-a6d3-2d3928135ac2" providerId="ADAL" clId="{BAF4BE1E-11FC-4783-8CD1-05372929E2C2}" dt="2022-12-26T10:39:11.744" v="480" actId="338"/>
          <ac:spMkLst>
            <pc:docMk/>
            <pc:sldMk cId="1666358926" sldId="2710"/>
            <ac:spMk id="23" creationId="{D79F78ED-8956-4204-9199-F888AD500AAB}"/>
          </ac:spMkLst>
        </pc:spChg>
        <pc:spChg chg="mod topLvl">
          <ac:chgData name="Shanthi Srinivasan" userId="c4478da7-ede2-4d3a-a6d3-2d3928135ac2" providerId="ADAL" clId="{BAF4BE1E-11FC-4783-8CD1-05372929E2C2}" dt="2022-12-26T10:39:11.744" v="480" actId="338"/>
          <ac:spMkLst>
            <pc:docMk/>
            <pc:sldMk cId="1666358926" sldId="2710"/>
            <ac:spMk id="24" creationId="{2F862E32-9A24-4088-B529-82992062E683}"/>
          </ac:spMkLst>
        </pc:spChg>
        <pc:spChg chg="mod">
          <ac:chgData name="Shanthi Srinivasan" userId="c4478da7-ede2-4d3a-a6d3-2d3928135ac2" providerId="ADAL" clId="{BAF4BE1E-11FC-4783-8CD1-05372929E2C2}" dt="2022-12-26T10:39:03.309" v="479" actId="165"/>
          <ac:spMkLst>
            <pc:docMk/>
            <pc:sldMk cId="1666358926" sldId="2710"/>
            <ac:spMk id="26" creationId="{BD716F7F-F96C-4170-B8B8-1F4A1ED2DADF}"/>
          </ac:spMkLst>
        </pc:spChg>
        <pc:spChg chg="mod">
          <ac:chgData name="Shanthi Srinivasan" userId="c4478da7-ede2-4d3a-a6d3-2d3928135ac2" providerId="ADAL" clId="{BAF4BE1E-11FC-4783-8CD1-05372929E2C2}" dt="2022-12-26T10:39:03.309" v="479" actId="165"/>
          <ac:spMkLst>
            <pc:docMk/>
            <pc:sldMk cId="1666358926" sldId="2710"/>
            <ac:spMk id="27" creationId="{7F78E59B-A121-4E50-9295-3696F31A7FCA}"/>
          </ac:spMkLst>
        </pc:spChg>
        <pc:spChg chg="mod">
          <ac:chgData name="Shanthi Srinivasan" userId="c4478da7-ede2-4d3a-a6d3-2d3928135ac2" providerId="ADAL" clId="{BAF4BE1E-11FC-4783-8CD1-05372929E2C2}" dt="2022-12-26T10:39:24.029" v="488" actId="1035"/>
          <ac:spMkLst>
            <pc:docMk/>
            <pc:sldMk cId="1666358926" sldId="2710"/>
            <ac:spMk id="28" creationId="{43C67953-000F-4870-8D84-06730BB4C3B8}"/>
          </ac:spMkLst>
        </pc:spChg>
        <pc:spChg chg="mod">
          <ac:chgData name="Shanthi Srinivasan" userId="c4478da7-ede2-4d3a-a6d3-2d3928135ac2" providerId="ADAL" clId="{BAF4BE1E-11FC-4783-8CD1-05372929E2C2}" dt="2022-12-26T10:39:03.309" v="479" actId="165"/>
          <ac:spMkLst>
            <pc:docMk/>
            <pc:sldMk cId="1666358926" sldId="2710"/>
            <ac:spMk id="30" creationId="{FEC2C904-6C46-4F22-8154-1699DDE30BC3}"/>
          </ac:spMkLst>
        </pc:spChg>
        <pc:spChg chg="mod">
          <ac:chgData name="Shanthi Srinivasan" userId="c4478da7-ede2-4d3a-a6d3-2d3928135ac2" providerId="ADAL" clId="{BAF4BE1E-11FC-4783-8CD1-05372929E2C2}" dt="2022-12-26T10:39:03.309" v="479" actId="165"/>
          <ac:spMkLst>
            <pc:docMk/>
            <pc:sldMk cId="1666358926" sldId="2710"/>
            <ac:spMk id="31" creationId="{810131A1-84DB-4F53-A6F6-09754EC39312}"/>
          </ac:spMkLst>
        </pc:spChg>
        <pc:spChg chg="mod">
          <ac:chgData name="Shanthi Srinivasan" userId="c4478da7-ede2-4d3a-a6d3-2d3928135ac2" providerId="ADAL" clId="{BAF4BE1E-11FC-4783-8CD1-05372929E2C2}" dt="2022-12-26T10:39:03.309" v="479" actId="165"/>
          <ac:spMkLst>
            <pc:docMk/>
            <pc:sldMk cId="1666358926" sldId="2710"/>
            <ac:spMk id="32" creationId="{9E1F630D-97A4-4B42-816F-966C52888787}"/>
          </ac:spMkLst>
        </pc:spChg>
        <pc:spChg chg="mod">
          <ac:chgData name="Shanthi Srinivasan" userId="c4478da7-ede2-4d3a-a6d3-2d3928135ac2" providerId="ADAL" clId="{BAF4BE1E-11FC-4783-8CD1-05372929E2C2}" dt="2022-12-26T10:39:03.309" v="479" actId="165"/>
          <ac:spMkLst>
            <pc:docMk/>
            <pc:sldMk cId="1666358926" sldId="2710"/>
            <ac:spMk id="33" creationId="{ECC707C6-DB94-46CA-80FB-202ED19E2C88}"/>
          </ac:spMkLst>
        </pc:spChg>
        <pc:spChg chg="mod">
          <ac:chgData name="Shanthi Srinivasan" userId="c4478da7-ede2-4d3a-a6d3-2d3928135ac2" providerId="ADAL" clId="{BAF4BE1E-11FC-4783-8CD1-05372929E2C2}" dt="2022-12-26T10:39:03.309" v="479" actId="165"/>
          <ac:spMkLst>
            <pc:docMk/>
            <pc:sldMk cId="1666358926" sldId="2710"/>
            <ac:spMk id="34" creationId="{66DF896D-781B-4FEA-8B44-5E18DEA0567F}"/>
          </ac:spMkLst>
        </pc:spChg>
        <pc:spChg chg="mod">
          <ac:chgData name="Shanthi Srinivasan" userId="c4478da7-ede2-4d3a-a6d3-2d3928135ac2" providerId="ADAL" clId="{BAF4BE1E-11FC-4783-8CD1-05372929E2C2}" dt="2022-12-26T10:39:03.309" v="479" actId="165"/>
          <ac:spMkLst>
            <pc:docMk/>
            <pc:sldMk cId="1666358926" sldId="2710"/>
            <ac:spMk id="35" creationId="{49488E87-4B55-4DCF-88DC-EDCD8EFF34E0}"/>
          </ac:spMkLst>
        </pc:spChg>
        <pc:spChg chg="mod">
          <ac:chgData name="Shanthi Srinivasan" userId="c4478da7-ede2-4d3a-a6d3-2d3928135ac2" providerId="ADAL" clId="{BAF4BE1E-11FC-4783-8CD1-05372929E2C2}" dt="2022-12-26T10:39:03.309" v="479" actId="165"/>
          <ac:spMkLst>
            <pc:docMk/>
            <pc:sldMk cId="1666358926" sldId="2710"/>
            <ac:spMk id="36" creationId="{7E505BCF-8B6D-455C-888A-EED423B8BB63}"/>
          </ac:spMkLst>
        </pc:spChg>
        <pc:spChg chg="mod topLvl">
          <ac:chgData name="Shanthi Srinivasan" userId="c4478da7-ede2-4d3a-a6d3-2d3928135ac2" providerId="ADAL" clId="{BAF4BE1E-11FC-4783-8CD1-05372929E2C2}" dt="2022-12-26T10:40:59.842" v="508" actId="20577"/>
          <ac:spMkLst>
            <pc:docMk/>
            <pc:sldMk cId="1666358926" sldId="2710"/>
            <ac:spMk id="38" creationId="{CF127CC0-8D45-4249-8EC2-1BA4A1315158}"/>
          </ac:spMkLst>
        </pc:spChg>
        <pc:spChg chg="mod topLvl">
          <ac:chgData name="Shanthi Srinivasan" userId="c4478da7-ede2-4d3a-a6d3-2d3928135ac2" providerId="ADAL" clId="{BAF4BE1E-11FC-4783-8CD1-05372929E2C2}" dt="2022-12-26T10:39:11.744" v="480" actId="338"/>
          <ac:spMkLst>
            <pc:docMk/>
            <pc:sldMk cId="1666358926" sldId="2710"/>
            <ac:spMk id="39" creationId="{53AD79A0-422F-467B-AC25-EE463E3A44DE}"/>
          </ac:spMkLst>
        </pc:spChg>
        <pc:spChg chg="mod">
          <ac:chgData name="Shanthi Srinivasan" userId="c4478da7-ede2-4d3a-a6d3-2d3928135ac2" providerId="ADAL" clId="{BAF4BE1E-11FC-4783-8CD1-05372929E2C2}" dt="2022-12-26T10:39:03.309" v="479" actId="165"/>
          <ac:spMkLst>
            <pc:docMk/>
            <pc:sldMk cId="1666358926" sldId="2710"/>
            <ac:spMk id="41" creationId="{A4EA62BF-CC4E-4F91-B202-96841F11192C}"/>
          </ac:spMkLst>
        </pc:spChg>
        <pc:spChg chg="mod">
          <ac:chgData name="Shanthi Srinivasan" userId="c4478da7-ede2-4d3a-a6d3-2d3928135ac2" providerId="ADAL" clId="{BAF4BE1E-11FC-4783-8CD1-05372929E2C2}" dt="2022-12-26T10:39:03.309" v="479" actId="165"/>
          <ac:spMkLst>
            <pc:docMk/>
            <pc:sldMk cId="1666358926" sldId="2710"/>
            <ac:spMk id="42" creationId="{6FD9185C-0E8C-411B-B2E9-541FD19D7333}"/>
          </ac:spMkLst>
        </pc:spChg>
        <pc:spChg chg="mod">
          <ac:chgData name="Shanthi Srinivasan" userId="c4478da7-ede2-4d3a-a6d3-2d3928135ac2" providerId="ADAL" clId="{BAF4BE1E-11FC-4783-8CD1-05372929E2C2}" dt="2022-12-26T10:39:03.309" v="479" actId="165"/>
          <ac:spMkLst>
            <pc:docMk/>
            <pc:sldMk cId="1666358926" sldId="2710"/>
            <ac:spMk id="43" creationId="{EDCA6284-9DC7-43C0-992C-971C77C00867}"/>
          </ac:spMkLst>
        </pc:spChg>
        <pc:spChg chg="mod">
          <ac:chgData name="Shanthi Srinivasan" userId="c4478da7-ede2-4d3a-a6d3-2d3928135ac2" providerId="ADAL" clId="{BAF4BE1E-11FC-4783-8CD1-05372929E2C2}" dt="2022-12-26T10:39:03.309" v="479" actId="165"/>
          <ac:spMkLst>
            <pc:docMk/>
            <pc:sldMk cId="1666358926" sldId="2710"/>
            <ac:spMk id="44" creationId="{959CB3E9-47AB-49D4-9579-434835E81BA6}"/>
          </ac:spMkLst>
        </pc:spChg>
        <pc:spChg chg="mod">
          <ac:chgData name="Shanthi Srinivasan" userId="c4478da7-ede2-4d3a-a6d3-2d3928135ac2" providerId="ADAL" clId="{BAF4BE1E-11FC-4783-8CD1-05372929E2C2}" dt="2022-12-26T10:39:03.309" v="479" actId="165"/>
          <ac:spMkLst>
            <pc:docMk/>
            <pc:sldMk cId="1666358926" sldId="2710"/>
            <ac:spMk id="45" creationId="{1C55B98E-FFA4-4FB4-8A64-181EF8AA1692}"/>
          </ac:spMkLst>
        </pc:spChg>
        <pc:spChg chg="mod">
          <ac:chgData name="Shanthi Srinivasan" userId="c4478da7-ede2-4d3a-a6d3-2d3928135ac2" providerId="ADAL" clId="{BAF4BE1E-11FC-4783-8CD1-05372929E2C2}" dt="2022-12-26T10:39:03.309" v="479" actId="165"/>
          <ac:spMkLst>
            <pc:docMk/>
            <pc:sldMk cId="1666358926" sldId="2710"/>
            <ac:spMk id="46" creationId="{BC6E1DCF-025A-4CD3-9D96-95D61CA01B10}"/>
          </ac:spMkLst>
        </pc:spChg>
        <pc:spChg chg="mod">
          <ac:chgData name="Shanthi Srinivasan" userId="c4478da7-ede2-4d3a-a6d3-2d3928135ac2" providerId="ADAL" clId="{BAF4BE1E-11FC-4783-8CD1-05372929E2C2}" dt="2022-12-26T10:39:03.309" v="479" actId="165"/>
          <ac:spMkLst>
            <pc:docMk/>
            <pc:sldMk cId="1666358926" sldId="2710"/>
            <ac:spMk id="47" creationId="{2209A493-50F4-4129-84BD-C8CA2E0B1FB0}"/>
          </ac:spMkLst>
        </pc:spChg>
        <pc:spChg chg="mod">
          <ac:chgData name="Shanthi Srinivasan" userId="c4478da7-ede2-4d3a-a6d3-2d3928135ac2" providerId="ADAL" clId="{BAF4BE1E-11FC-4783-8CD1-05372929E2C2}" dt="2022-12-26T10:39:03.309" v="479" actId="165"/>
          <ac:spMkLst>
            <pc:docMk/>
            <pc:sldMk cId="1666358926" sldId="2710"/>
            <ac:spMk id="48" creationId="{1B007300-466D-4F70-AE6E-F29C31DD3F23}"/>
          </ac:spMkLst>
        </pc:spChg>
        <pc:spChg chg="mod">
          <ac:chgData name="Shanthi Srinivasan" userId="c4478da7-ede2-4d3a-a6d3-2d3928135ac2" providerId="ADAL" clId="{BAF4BE1E-11FC-4783-8CD1-05372929E2C2}" dt="2022-12-26T10:39:03.309" v="479" actId="165"/>
          <ac:spMkLst>
            <pc:docMk/>
            <pc:sldMk cId="1666358926" sldId="2710"/>
            <ac:spMk id="49" creationId="{769C076B-A49E-4FDE-AA7C-064E507F77A3}"/>
          </ac:spMkLst>
        </pc:spChg>
        <pc:spChg chg="mod">
          <ac:chgData name="Shanthi Srinivasan" userId="c4478da7-ede2-4d3a-a6d3-2d3928135ac2" providerId="ADAL" clId="{BAF4BE1E-11FC-4783-8CD1-05372929E2C2}" dt="2022-12-26T10:39:03.309" v="479" actId="165"/>
          <ac:spMkLst>
            <pc:docMk/>
            <pc:sldMk cId="1666358926" sldId="2710"/>
            <ac:spMk id="50" creationId="{FFC75A4D-1875-43EE-9869-E63911062114}"/>
          </ac:spMkLst>
        </pc:spChg>
        <pc:spChg chg="mod">
          <ac:chgData name="Shanthi Srinivasan" userId="c4478da7-ede2-4d3a-a6d3-2d3928135ac2" providerId="ADAL" clId="{BAF4BE1E-11FC-4783-8CD1-05372929E2C2}" dt="2022-12-26T10:39:03.309" v="479" actId="165"/>
          <ac:spMkLst>
            <pc:docMk/>
            <pc:sldMk cId="1666358926" sldId="2710"/>
            <ac:spMk id="51" creationId="{42B6214A-F2DB-4524-B05C-DDE565F78CB2}"/>
          </ac:spMkLst>
        </pc:spChg>
        <pc:spChg chg="mod">
          <ac:chgData name="Shanthi Srinivasan" userId="c4478da7-ede2-4d3a-a6d3-2d3928135ac2" providerId="ADAL" clId="{BAF4BE1E-11FC-4783-8CD1-05372929E2C2}" dt="2022-12-26T10:39:03.309" v="479" actId="165"/>
          <ac:spMkLst>
            <pc:docMk/>
            <pc:sldMk cId="1666358926" sldId="2710"/>
            <ac:spMk id="52" creationId="{560CE3D9-0D7F-4598-9344-C0894D02F2C8}"/>
          </ac:spMkLst>
        </pc:spChg>
        <pc:spChg chg="mod topLvl">
          <ac:chgData name="Shanthi Srinivasan" userId="c4478da7-ede2-4d3a-a6d3-2d3928135ac2" providerId="ADAL" clId="{BAF4BE1E-11FC-4783-8CD1-05372929E2C2}" dt="2022-12-26T10:39:11.744" v="480" actId="338"/>
          <ac:spMkLst>
            <pc:docMk/>
            <pc:sldMk cId="1666358926" sldId="2710"/>
            <ac:spMk id="54" creationId="{71BD1794-E9D9-46E2-84D9-351744A41634}"/>
          </ac:spMkLst>
        </pc:spChg>
        <pc:spChg chg="mod topLvl">
          <ac:chgData name="Shanthi Srinivasan" userId="c4478da7-ede2-4d3a-a6d3-2d3928135ac2" providerId="ADAL" clId="{BAF4BE1E-11FC-4783-8CD1-05372929E2C2}" dt="2022-12-26T10:39:11.744" v="480" actId="338"/>
          <ac:spMkLst>
            <pc:docMk/>
            <pc:sldMk cId="1666358926" sldId="2710"/>
            <ac:spMk id="55" creationId="{29B4029B-3A7C-4D40-8481-FCEF0DD42477}"/>
          </ac:spMkLst>
        </pc:spChg>
        <pc:spChg chg="mod">
          <ac:chgData name="Shanthi Srinivasan" userId="c4478da7-ede2-4d3a-a6d3-2d3928135ac2" providerId="ADAL" clId="{BAF4BE1E-11FC-4783-8CD1-05372929E2C2}" dt="2022-12-26T10:39:03.309" v="479" actId="165"/>
          <ac:spMkLst>
            <pc:docMk/>
            <pc:sldMk cId="1666358926" sldId="2710"/>
            <ac:spMk id="57" creationId="{9323C074-8D19-4CF3-8138-20041330E186}"/>
          </ac:spMkLst>
        </pc:spChg>
        <pc:spChg chg="mod">
          <ac:chgData name="Shanthi Srinivasan" userId="c4478da7-ede2-4d3a-a6d3-2d3928135ac2" providerId="ADAL" clId="{BAF4BE1E-11FC-4783-8CD1-05372929E2C2}" dt="2022-12-26T10:39:03.309" v="479" actId="165"/>
          <ac:spMkLst>
            <pc:docMk/>
            <pc:sldMk cId="1666358926" sldId="2710"/>
            <ac:spMk id="58" creationId="{0032A277-7881-449E-B348-DBCE1E1518FD}"/>
          </ac:spMkLst>
        </pc:spChg>
        <pc:spChg chg="mod">
          <ac:chgData name="Shanthi Srinivasan" userId="c4478da7-ede2-4d3a-a6d3-2d3928135ac2" providerId="ADAL" clId="{BAF4BE1E-11FC-4783-8CD1-05372929E2C2}" dt="2022-12-26T10:39:03.309" v="479" actId="165"/>
          <ac:spMkLst>
            <pc:docMk/>
            <pc:sldMk cId="1666358926" sldId="2710"/>
            <ac:spMk id="59" creationId="{F05173E5-99D1-4412-8F61-BCD37D95D929}"/>
          </ac:spMkLst>
        </pc:spChg>
        <pc:spChg chg="mod">
          <ac:chgData name="Shanthi Srinivasan" userId="c4478da7-ede2-4d3a-a6d3-2d3928135ac2" providerId="ADAL" clId="{BAF4BE1E-11FC-4783-8CD1-05372929E2C2}" dt="2022-12-26T10:39:03.309" v="479" actId="165"/>
          <ac:spMkLst>
            <pc:docMk/>
            <pc:sldMk cId="1666358926" sldId="2710"/>
            <ac:spMk id="60" creationId="{F97AD0FD-E3BE-4000-B24F-7C43B7231774}"/>
          </ac:spMkLst>
        </pc:spChg>
        <pc:spChg chg="mod">
          <ac:chgData name="Shanthi Srinivasan" userId="c4478da7-ede2-4d3a-a6d3-2d3928135ac2" providerId="ADAL" clId="{BAF4BE1E-11FC-4783-8CD1-05372929E2C2}" dt="2022-12-26T10:39:03.309" v="479" actId="165"/>
          <ac:spMkLst>
            <pc:docMk/>
            <pc:sldMk cId="1666358926" sldId="2710"/>
            <ac:spMk id="61" creationId="{DAD2D70F-A698-4ED3-BFC7-B069EC4D2474}"/>
          </ac:spMkLst>
        </pc:spChg>
        <pc:spChg chg="mod topLvl">
          <ac:chgData name="Shanthi Srinivasan" userId="c4478da7-ede2-4d3a-a6d3-2d3928135ac2" providerId="ADAL" clId="{BAF4BE1E-11FC-4783-8CD1-05372929E2C2}" dt="2022-12-26T10:39:11.744" v="480" actId="338"/>
          <ac:spMkLst>
            <pc:docMk/>
            <pc:sldMk cId="1666358926" sldId="2710"/>
            <ac:spMk id="63" creationId="{3EC96F11-D4C5-49D6-95E5-B9498E83B259}"/>
          </ac:spMkLst>
        </pc:spChg>
        <pc:spChg chg="mod topLvl">
          <ac:chgData name="Shanthi Srinivasan" userId="c4478da7-ede2-4d3a-a6d3-2d3928135ac2" providerId="ADAL" clId="{BAF4BE1E-11FC-4783-8CD1-05372929E2C2}" dt="2022-12-26T10:39:11.744" v="480" actId="338"/>
          <ac:spMkLst>
            <pc:docMk/>
            <pc:sldMk cId="1666358926" sldId="2710"/>
            <ac:spMk id="64" creationId="{CFA3B357-5402-4621-898F-29963CFD2F2F}"/>
          </ac:spMkLst>
        </pc:spChg>
        <pc:spChg chg="mod">
          <ac:chgData name="Shanthi Srinivasan" userId="c4478da7-ede2-4d3a-a6d3-2d3928135ac2" providerId="ADAL" clId="{BAF4BE1E-11FC-4783-8CD1-05372929E2C2}" dt="2022-12-26T10:39:03.309" v="479" actId="165"/>
          <ac:spMkLst>
            <pc:docMk/>
            <pc:sldMk cId="1666358926" sldId="2710"/>
            <ac:spMk id="66" creationId="{E06F5126-532D-4C57-A88C-E82772C995E7}"/>
          </ac:spMkLst>
        </pc:spChg>
        <pc:spChg chg="mod">
          <ac:chgData name="Shanthi Srinivasan" userId="c4478da7-ede2-4d3a-a6d3-2d3928135ac2" providerId="ADAL" clId="{BAF4BE1E-11FC-4783-8CD1-05372929E2C2}" dt="2022-12-26T10:39:03.309" v="479" actId="165"/>
          <ac:spMkLst>
            <pc:docMk/>
            <pc:sldMk cId="1666358926" sldId="2710"/>
            <ac:spMk id="67" creationId="{7C053CC5-9F48-45A7-9D21-9E8CDFBF012F}"/>
          </ac:spMkLst>
        </pc:spChg>
        <pc:spChg chg="mod">
          <ac:chgData name="Shanthi Srinivasan" userId="c4478da7-ede2-4d3a-a6d3-2d3928135ac2" providerId="ADAL" clId="{BAF4BE1E-11FC-4783-8CD1-05372929E2C2}" dt="2022-12-26T10:39:03.309" v="479" actId="165"/>
          <ac:spMkLst>
            <pc:docMk/>
            <pc:sldMk cId="1666358926" sldId="2710"/>
            <ac:spMk id="68" creationId="{B3CF6998-AA5C-4BEF-8FDE-BCA7CB4FA9FE}"/>
          </ac:spMkLst>
        </pc:spChg>
        <pc:spChg chg="mod">
          <ac:chgData name="Shanthi Srinivasan" userId="c4478da7-ede2-4d3a-a6d3-2d3928135ac2" providerId="ADAL" clId="{BAF4BE1E-11FC-4783-8CD1-05372929E2C2}" dt="2022-12-26T10:39:03.309" v="479" actId="165"/>
          <ac:spMkLst>
            <pc:docMk/>
            <pc:sldMk cId="1666358926" sldId="2710"/>
            <ac:spMk id="69" creationId="{BF382247-934D-4AAC-8711-89A42B01D527}"/>
          </ac:spMkLst>
        </pc:spChg>
        <pc:spChg chg="mod">
          <ac:chgData name="Shanthi Srinivasan" userId="c4478da7-ede2-4d3a-a6d3-2d3928135ac2" providerId="ADAL" clId="{BAF4BE1E-11FC-4783-8CD1-05372929E2C2}" dt="2022-12-26T10:39:03.309" v="479" actId="165"/>
          <ac:spMkLst>
            <pc:docMk/>
            <pc:sldMk cId="1666358926" sldId="2710"/>
            <ac:spMk id="70" creationId="{BFDDA110-BB84-4455-B6A1-FC0C909A09F5}"/>
          </ac:spMkLst>
        </pc:spChg>
        <pc:spChg chg="mod topLvl">
          <ac:chgData name="Shanthi Srinivasan" userId="c4478da7-ede2-4d3a-a6d3-2d3928135ac2" providerId="ADAL" clId="{BAF4BE1E-11FC-4783-8CD1-05372929E2C2}" dt="2022-12-26T10:39:11.744" v="480" actId="338"/>
          <ac:spMkLst>
            <pc:docMk/>
            <pc:sldMk cId="1666358926" sldId="2710"/>
            <ac:spMk id="72" creationId="{B30AA311-0812-4F86-B82D-FECF85D4FF9C}"/>
          </ac:spMkLst>
        </pc:spChg>
        <pc:spChg chg="mod topLvl">
          <ac:chgData name="Shanthi Srinivasan" userId="c4478da7-ede2-4d3a-a6d3-2d3928135ac2" providerId="ADAL" clId="{BAF4BE1E-11FC-4783-8CD1-05372929E2C2}" dt="2022-12-26T10:39:11.744" v="480" actId="338"/>
          <ac:spMkLst>
            <pc:docMk/>
            <pc:sldMk cId="1666358926" sldId="2710"/>
            <ac:spMk id="73" creationId="{7898A78F-B7BD-4B5A-BC75-054DC3FB496D}"/>
          </ac:spMkLst>
        </pc:spChg>
        <pc:spChg chg="mod">
          <ac:chgData name="Shanthi Srinivasan" userId="c4478da7-ede2-4d3a-a6d3-2d3928135ac2" providerId="ADAL" clId="{BAF4BE1E-11FC-4783-8CD1-05372929E2C2}" dt="2022-12-26T10:39:03.309" v="479" actId="165"/>
          <ac:spMkLst>
            <pc:docMk/>
            <pc:sldMk cId="1666358926" sldId="2710"/>
            <ac:spMk id="75" creationId="{749CAD36-91C6-409F-AC58-07EA210A7CF8}"/>
          </ac:spMkLst>
        </pc:spChg>
        <pc:spChg chg="mod">
          <ac:chgData name="Shanthi Srinivasan" userId="c4478da7-ede2-4d3a-a6d3-2d3928135ac2" providerId="ADAL" clId="{BAF4BE1E-11FC-4783-8CD1-05372929E2C2}" dt="2022-12-26T10:39:03.309" v="479" actId="165"/>
          <ac:spMkLst>
            <pc:docMk/>
            <pc:sldMk cId="1666358926" sldId="2710"/>
            <ac:spMk id="76" creationId="{5BFD79C6-D0FC-4DC5-85C4-796B9B6D7B3B}"/>
          </ac:spMkLst>
        </pc:spChg>
        <pc:spChg chg="mod">
          <ac:chgData name="Shanthi Srinivasan" userId="c4478da7-ede2-4d3a-a6d3-2d3928135ac2" providerId="ADAL" clId="{BAF4BE1E-11FC-4783-8CD1-05372929E2C2}" dt="2022-12-26T10:39:03.309" v="479" actId="165"/>
          <ac:spMkLst>
            <pc:docMk/>
            <pc:sldMk cId="1666358926" sldId="2710"/>
            <ac:spMk id="77" creationId="{8A49B0A6-9187-47C6-A4E6-F01C7548D4DC}"/>
          </ac:spMkLst>
        </pc:spChg>
        <pc:spChg chg="mod topLvl">
          <ac:chgData name="Shanthi Srinivasan" userId="c4478da7-ede2-4d3a-a6d3-2d3928135ac2" providerId="ADAL" clId="{BAF4BE1E-11FC-4783-8CD1-05372929E2C2}" dt="2022-12-26T10:39:11.744" v="480" actId="338"/>
          <ac:spMkLst>
            <pc:docMk/>
            <pc:sldMk cId="1666358926" sldId="2710"/>
            <ac:spMk id="79" creationId="{F41B1984-53C5-48DF-B2EF-3870ACE41903}"/>
          </ac:spMkLst>
        </pc:spChg>
        <pc:spChg chg="mod topLvl">
          <ac:chgData name="Shanthi Srinivasan" userId="c4478da7-ede2-4d3a-a6d3-2d3928135ac2" providerId="ADAL" clId="{BAF4BE1E-11FC-4783-8CD1-05372929E2C2}" dt="2022-12-26T10:39:11.744" v="480" actId="338"/>
          <ac:spMkLst>
            <pc:docMk/>
            <pc:sldMk cId="1666358926" sldId="2710"/>
            <ac:spMk id="80" creationId="{CBE3564F-B09E-433D-A42A-2781CC4735F3}"/>
          </ac:spMkLst>
        </pc:spChg>
        <pc:spChg chg="mod">
          <ac:chgData name="Shanthi Srinivasan" userId="c4478da7-ede2-4d3a-a6d3-2d3928135ac2" providerId="ADAL" clId="{BAF4BE1E-11FC-4783-8CD1-05372929E2C2}" dt="2022-12-26T10:39:03.309" v="479" actId="165"/>
          <ac:spMkLst>
            <pc:docMk/>
            <pc:sldMk cId="1666358926" sldId="2710"/>
            <ac:spMk id="82" creationId="{CEEEF58C-E84F-4E11-BAA7-5FCDD5479803}"/>
          </ac:spMkLst>
        </pc:spChg>
        <pc:spChg chg="mod">
          <ac:chgData name="Shanthi Srinivasan" userId="c4478da7-ede2-4d3a-a6d3-2d3928135ac2" providerId="ADAL" clId="{BAF4BE1E-11FC-4783-8CD1-05372929E2C2}" dt="2022-12-26T10:39:03.309" v="479" actId="165"/>
          <ac:spMkLst>
            <pc:docMk/>
            <pc:sldMk cId="1666358926" sldId="2710"/>
            <ac:spMk id="83" creationId="{CD1E4180-6027-4766-A16E-81A4F21C36DB}"/>
          </ac:spMkLst>
        </pc:spChg>
        <pc:spChg chg="mod">
          <ac:chgData name="Shanthi Srinivasan" userId="c4478da7-ede2-4d3a-a6d3-2d3928135ac2" providerId="ADAL" clId="{BAF4BE1E-11FC-4783-8CD1-05372929E2C2}" dt="2022-12-26T10:39:03.309" v="479" actId="165"/>
          <ac:spMkLst>
            <pc:docMk/>
            <pc:sldMk cId="1666358926" sldId="2710"/>
            <ac:spMk id="84" creationId="{EF99ED07-30BA-454F-AB2E-92DEF427E0B1}"/>
          </ac:spMkLst>
        </pc:spChg>
        <pc:spChg chg="mod">
          <ac:chgData name="Shanthi Srinivasan" userId="c4478da7-ede2-4d3a-a6d3-2d3928135ac2" providerId="ADAL" clId="{BAF4BE1E-11FC-4783-8CD1-05372929E2C2}" dt="2022-12-26T10:39:03.309" v="479" actId="165"/>
          <ac:spMkLst>
            <pc:docMk/>
            <pc:sldMk cId="1666358926" sldId="2710"/>
            <ac:spMk id="85" creationId="{6C913A21-4FBB-4289-A3E5-3ECF675BA1CC}"/>
          </ac:spMkLst>
        </pc:spChg>
        <pc:spChg chg="mod">
          <ac:chgData name="Shanthi Srinivasan" userId="c4478da7-ede2-4d3a-a6d3-2d3928135ac2" providerId="ADAL" clId="{BAF4BE1E-11FC-4783-8CD1-05372929E2C2}" dt="2022-12-26T10:39:03.309" v="479" actId="165"/>
          <ac:spMkLst>
            <pc:docMk/>
            <pc:sldMk cId="1666358926" sldId="2710"/>
            <ac:spMk id="86" creationId="{64F63697-7FFD-4F95-A9DA-05BBF87B2166}"/>
          </ac:spMkLst>
        </pc:spChg>
        <pc:spChg chg="mod">
          <ac:chgData name="Shanthi Srinivasan" userId="c4478da7-ede2-4d3a-a6d3-2d3928135ac2" providerId="ADAL" clId="{BAF4BE1E-11FC-4783-8CD1-05372929E2C2}" dt="2022-12-26T10:39:03.309" v="479" actId="165"/>
          <ac:spMkLst>
            <pc:docMk/>
            <pc:sldMk cId="1666358926" sldId="2710"/>
            <ac:spMk id="87" creationId="{498C517E-9853-4CB9-8ED9-02B8A05C2761}"/>
          </ac:spMkLst>
        </pc:spChg>
        <pc:spChg chg="mod">
          <ac:chgData name="Shanthi Srinivasan" userId="c4478da7-ede2-4d3a-a6d3-2d3928135ac2" providerId="ADAL" clId="{BAF4BE1E-11FC-4783-8CD1-05372929E2C2}" dt="2022-12-26T10:39:03.309" v="479" actId="165"/>
          <ac:spMkLst>
            <pc:docMk/>
            <pc:sldMk cId="1666358926" sldId="2710"/>
            <ac:spMk id="88" creationId="{B9EC431C-27D8-458E-8170-55CCE547CAC5}"/>
          </ac:spMkLst>
        </pc:spChg>
        <pc:spChg chg="mod topLvl">
          <ac:chgData name="Shanthi Srinivasan" userId="c4478da7-ede2-4d3a-a6d3-2d3928135ac2" providerId="ADAL" clId="{BAF4BE1E-11FC-4783-8CD1-05372929E2C2}" dt="2022-12-26T10:39:11.744" v="480" actId="338"/>
          <ac:spMkLst>
            <pc:docMk/>
            <pc:sldMk cId="1666358926" sldId="2710"/>
            <ac:spMk id="90" creationId="{922FDC03-3D90-44E0-8720-D7F289BCC871}"/>
          </ac:spMkLst>
        </pc:spChg>
        <pc:spChg chg="mod topLvl">
          <ac:chgData name="Shanthi Srinivasan" userId="c4478da7-ede2-4d3a-a6d3-2d3928135ac2" providerId="ADAL" clId="{BAF4BE1E-11FC-4783-8CD1-05372929E2C2}" dt="2022-12-26T10:39:11.744" v="480" actId="338"/>
          <ac:spMkLst>
            <pc:docMk/>
            <pc:sldMk cId="1666358926" sldId="2710"/>
            <ac:spMk id="91" creationId="{06BB5607-B2EA-4035-B409-06BD6D3FB13A}"/>
          </ac:spMkLst>
        </pc:spChg>
        <pc:spChg chg="mod">
          <ac:chgData name="Shanthi Srinivasan" userId="c4478da7-ede2-4d3a-a6d3-2d3928135ac2" providerId="ADAL" clId="{BAF4BE1E-11FC-4783-8CD1-05372929E2C2}" dt="2022-12-26T10:39:03.309" v="479" actId="165"/>
          <ac:spMkLst>
            <pc:docMk/>
            <pc:sldMk cId="1666358926" sldId="2710"/>
            <ac:spMk id="93" creationId="{86BA5EFE-4074-4063-9EF3-C8B2415303FD}"/>
          </ac:spMkLst>
        </pc:spChg>
        <pc:spChg chg="mod">
          <ac:chgData name="Shanthi Srinivasan" userId="c4478da7-ede2-4d3a-a6d3-2d3928135ac2" providerId="ADAL" clId="{BAF4BE1E-11FC-4783-8CD1-05372929E2C2}" dt="2022-12-26T10:39:03.309" v="479" actId="165"/>
          <ac:spMkLst>
            <pc:docMk/>
            <pc:sldMk cId="1666358926" sldId="2710"/>
            <ac:spMk id="94" creationId="{A3CC6265-A0C9-4ABB-91F1-7E2C976B266D}"/>
          </ac:spMkLst>
        </pc:spChg>
        <pc:spChg chg="mod topLvl">
          <ac:chgData name="Shanthi Srinivasan" userId="c4478da7-ede2-4d3a-a6d3-2d3928135ac2" providerId="ADAL" clId="{BAF4BE1E-11FC-4783-8CD1-05372929E2C2}" dt="2022-12-26T10:39:11.744" v="480" actId="338"/>
          <ac:spMkLst>
            <pc:docMk/>
            <pc:sldMk cId="1666358926" sldId="2710"/>
            <ac:spMk id="96" creationId="{7C40743A-7336-4A14-8DF9-DCD8984B0A20}"/>
          </ac:spMkLst>
        </pc:spChg>
        <pc:spChg chg="mod topLvl">
          <ac:chgData name="Shanthi Srinivasan" userId="c4478da7-ede2-4d3a-a6d3-2d3928135ac2" providerId="ADAL" clId="{BAF4BE1E-11FC-4783-8CD1-05372929E2C2}" dt="2022-12-26T10:39:11.744" v="480" actId="338"/>
          <ac:spMkLst>
            <pc:docMk/>
            <pc:sldMk cId="1666358926" sldId="2710"/>
            <ac:spMk id="97" creationId="{253F68B8-32D6-443D-8232-1C295CE95614}"/>
          </ac:spMkLst>
        </pc:spChg>
        <pc:spChg chg="mod">
          <ac:chgData name="Shanthi Srinivasan" userId="c4478da7-ede2-4d3a-a6d3-2d3928135ac2" providerId="ADAL" clId="{BAF4BE1E-11FC-4783-8CD1-05372929E2C2}" dt="2022-12-26T10:39:03.309" v="479" actId="165"/>
          <ac:spMkLst>
            <pc:docMk/>
            <pc:sldMk cId="1666358926" sldId="2710"/>
            <ac:spMk id="99" creationId="{A08591C2-2120-426E-85FF-9A6DB93D6DEF}"/>
          </ac:spMkLst>
        </pc:spChg>
        <pc:spChg chg="mod">
          <ac:chgData name="Shanthi Srinivasan" userId="c4478da7-ede2-4d3a-a6d3-2d3928135ac2" providerId="ADAL" clId="{BAF4BE1E-11FC-4783-8CD1-05372929E2C2}" dt="2022-12-26T10:39:03.309" v="479" actId="165"/>
          <ac:spMkLst>
            <pc:docMk/>
            <pc:sldMk cId="1666358926" sldId="2710"/>
            <ac:spMk id="100" creationId="{E96015BF-445A-4CD1-9270-54CD3F151E0B}"/>
          </ac:spMkLst>
        </pc:spChg>
        <pc:spChg chg="mod">
          <ac:chgData name="Shanthi Srinivasan" userId="c4478da7-ede2-4d3a-a6d3-2d3928135ac2" providerId="ADAL" clId="{BAF4BE1E-11FC-4783-8CD1-05372929E2C2}" dt="2022-12-26T10:39:03.309" v="479" actId="165"/>
          <ac:spMkLst>
            <pc:docMk/>
            <pc:sldMk cId="1666358926" sldId="2710"/>
            <ac:spMk id="101" creationId="{084B4919-0D71-46D4-9F25-784C23009F59}"/>
          </ac:spMkLst>
        </pc:spChg>
        <pc:spChg chg="mod">
          <ac:chgData name="Shanthi Srinivasan" userId="c4478da7-ede2-4d3a-a6d3-2d3928135ac2" providerId="ADAL" clId="{BAF4BE1E-11FC-4783-8CD1-05372929E2C2}" dt="2022-12-26T10:39:03.309" v="479" actId="165"/>
          <ac:spMkLst>
            <pc:docMk/>
            <pc:sldMk cId="1666358926" sldId="2710"/>
            <ac:spMk id="102" creationId="{C94A6176-36E4-4BD5-82B4-A91927D6A592}"/>
          </ac:spMkLst>
        </pc:spChg>
        <pc:spChg chg="mod">
          <ac:chgData name="Shanthi Srinivasan" userId="c4478da7-ede2-4d3a-a6d3-2d3928135ac2" providerId="ADAL" clId="{BAF4BE1E-11FC-4783-8CD1-05372929E2C2}" dt="2022-12-26T10:39:03.309" v="479" actId="165"/>
          <ac:spMkLst>
            <pc:docMk/>
            <pc:sldMk cId="1666358926" sldId="2710"/>
            <ac:spMk id="103" creationId="{58899BB9-60D6-49B1-A98F-47CA5DD72BAD}"/>
          </ac:spMkLst>
        </pc:spChg>
        <pc:spChg chg="mod">
          <ac:chgData name="Shanthi Srinivasan" userId="c4478da7-ede2-4d3a-a6d3-2d3928135ac2" providerId="ADAL" clId="{BAF4BE1E-11FC-4783-8CD1-05372929E2C2}" dt="2022-12-26T10:39:03.309" v="479" actId="165"/>
          <ac:spMkLst>
            <pc:docMk/>
            <pc:sldMk cId="1666358926" sldId="2710"/>
            <ac:spMk id="104" creationId="{7D994DC4-3BDB-43E1-B96C-37EDC71D1B6F}"/>
          </ac:spMkLst>
        </pc:spChg>
        <pc:spChg chg="mod">
          <ac:chgData name="Shanthi Srinivasan" userId="c4478da7-ede2-4d3a-a6d3-2d3928135ac2" providerId="ADAL" clId="{BAF4BE1E-11FC-4783-8CD1-05372929E2C2}" dt="2022-12-26T10:39:03.309" v="479" actId="165"/>
          <ac:spMkLst>
            <pc:docMk/>
            <pc:sldMk cId="1666358926" sldId="2710"/>
            <ac:spMk id="105" creationId="{4C4BD707-57E5-4513-848C-7B874B2CD6A1}"/>
          </ac:spMkLst>
        </pc:spChg>
        <pc:spChg chg="mod topLvl">
          <ac:chgData name="Shanthi Srinivasan" userId="c4478da7-ede2-4d3a-a6d3-2d3928135ac2" providerId="ADAL" clId="{BAF4BE1E-11FC-4783-8CD1-05372929E2C2}" dt="2022-12-26T10:39:11.744" v="480" actId="338"/>
          <ac:spMkLst>
            <pc:docMk/>
            <pc:sldMk cId="1666358926" sldId="2710"/>
            <ac:spMk id="107" creationId="{02370D43-F937-4629-9D77-F005FCFBEB75}"/>
          </ac:spMkLst>
        </pc:spChg>
        <pc:spChg chg="mod topLvl">
          <ac:chgData name="Shanthi Srinivasan" userId="c4478da7-ede2-4d3a-a6d3-2d3928135ac2" providerId="ADAL" clId="{BAF4BE1E-11FC-4783-8CD1-05372929E2C2}" dt="2022-12-26T10:39:11.744" v="480" actId="338"/>
          <ac:spMkLst>
            <pc:docMk/>
            <pc:sldMk cId="1666358926" sldId="2710"/>
            <ac:spMk id="108" creationId="{8040FC31-0740-46DE-B40B-4CC13596200E}"/>
          </ac:spMkLst>
        </pc:spChg>
        <pc:spChg chg="mod">
          <ac:chgData name="Shanthi Srinivasan" userId="c4478da7-ede2-4d3a-a6d3-2d3928135ac2" providerId="ADAL" clId="{BAF4BE1E-11FC-4783-8CD1-05372929E2C2}" dt="2022-12-26T10:39:03.309" v="479" actId="165"/>
          <ac:spMkLst>
            <pc:docMk/>
            <pc:sldMk cId="1666358926" sldId="2710"/>
            <ac:spMk id="110" creationId="{A18A47B3-1AB2-4EC9-B1C3-696831B95561}"/>
          </ac:spMkLst>
        </pc:spChg>
        <pc:spChg chg="mod">
          <ac:chgData name="Shanthi Srinivasan" userId="c4478da7-ede2-4d3a-a6d3-2d3928135ac2" providerId="ADAL" clId="{BAF4BE1E-11FC-4783-8CD1-05372929E2C2}" dt="2022-12-26T10:39:03.309" v="479" actId="165"/>
          <ac:spMkLst>
            <pc:docMk/>
            <pc:sldMk cId="1666358926" sldId="2710"/>
            <ac:spMk id="111" creationId="{7D2A453F-2AEC-482A-A17E-72EFA9E9B4BF}"/>
          </ac:spMkLst>
        </pc:spChg>
        <pc:spChg chg="mod topLvl">
          <ac:chgData name="Shanthi Srinivasan" userId="c4478da7-ede2-4d3a-a6d3-2d3928135ac2" providerId="ADAL" clId="{BAF4BE1E-11FC-4783-8CD1-05372929E2C2}" dt="2022-12-26T10:39:11.744" v="480" actId="338"/>
          <ac:spMkLst>
            <pc:docMk/>
            <pc:sldMk cId="1666358926" sldId="2710"/>
            <ac:spMk id="113" creationId="{EB2C4B4F-A958-458F-A845-CEBF40ECF690}"/>
          </ac:spMkLst>
        </pc:spChg>
        <pc:spChg chg="mod topLvl">
          <ac:chgData name="Shanthi Srinivasan" userId="c4478da7-ede2-4d3a-a6d3-2d3928135ac2" providerId="ADAL" clId="{BAF4BE1E-11FC-4783-8CD1-05372929E2C2}" dt="2022-12-26T10:39:11.744" v="480" actId="338"/>
          <ac:spMkLst>
            <pc:docMk/>
            <pc:sldMk cId="1666358926" sldId="2710"/>
            <ac:spMk id="114" creationId="{45EF9919-D4EE-4C17-92E5-F9F3A8CC147B}"/>
          </ac:spMkLst>
        </pc:spChg>
        <pc:spChg chg="mod">
          <ac:chgData name="Shanthi Srinivasan" userId="c4478da7-ede2-4d3a-a6d3-2d3928135ac2" providerId="ADAL" clId="{BAF4BE1E-11FC-4783-8CD1-05372929E2C2}" dt="2022-12-26T10:39:03.309" v="479" actId="165"/>
          <ac:spMkLst>
            <pc:docMk/>
            <pc:sldMk cId="1666358926" sldId="2710"/>
            <ac:spMk id="116" creationId="{C1E75E46-E670-42C2-ABE2-9928C8135F24}"/>
          </ac:spMkLst>
        </pc:spChg>
        <pc:spChg chg="mod">
          <ac:chgData name="Shanthi Srinivasan" userId="c4478da7-ede2-4d3a-a6d3-2d3928135ac2" providerId="ADAL" clId="{BAF4BE1E-11FC-4783-8CD1-05372929E2C2}" dt="2022-12-26T10:39:03.309" v="479" actId="165"/>
          <ac:spMkLst>
            <pc:docMk/>
            <pc:sldMk cId="1666358926" sldId="2710"/>
            <ac:spMk id="117" creationId="{1F545FDD-30C6-4D3C-A053-C7DAB1658B4B}"/>
          </ac:spMkLst>
        </pc:spChg>
        <pc:spChg chg="mod">
          <ac:chgData name="Shanthi Srinivasan" userId="c4478da7-ede2-4d3a-a6d3-2d3928135ac2" providerId="ADAL" clId="{BAF4BE1E-11FC-4783-8CD1-05372929E2C2}" dt="2022-12-26T10:39:03.309" v="479" actId="165"/>
          <ac:spMkLst>
            <pc:docMk/>
            <pc:sldMk cId="1666358926" sldId="2710"/>
            <ac:spMk id="118" creationId="{CB678693-2631-4016-A79B-A50BFE61E232}"/>
          </ac:spMkLst>
        </pc:spChg>
        <pc:spChg chg="mod">
          <ac:chgData name="Shanthi Srinivasan" userId="c4478da7-ede2-4d3a-a6d3-2d3928135ac2" providerId="ADAL" clId="{BAF4BE1E-11FC-4783-8CD1-05372929E2C2}" dt="2022-12-26T10:39:03.309" v="479" actId="165"/>
          <ac:spMkLst>
            <pc:docMk/>
            <pc:sldMk cId="1666358926" sldId="2710"/>
            <ac:spMk id="119" creationId="{D429ED6A-2531-4B90-A290-3969C77D4D22}"/>
          </ac:spMkLst>
        </pc:spChg>
        <pc:spChg chg="mod">
          <ac:chgData name="Shanthi Srinivasan" userId="c4478da7-ede2-4d3a-a6d3-2d3928135ac2" providerId="ADAL" clId="{BAF4BE1E-11FC-4783-8CD1-05372929E2C2}" dt="2022-12-26T10:39:03.309" v="479" actId="165"/>
          <ac:spMkLst>
            <pc:docMk/>
            <pc:sldMk cId="1666358926" sldId="2710"/>
            <ac:spMk id="120" creationId="{68487355-F1FD-4C38-A080-951B15D397A3}"/>
          </ac:spMkLst>
        </pc:spChg>
        <pc:spChg chg="mod">
          <ac:chgData name="Shanthi Srinivasan" userId="c4478da7-ede2-4d3a-a6d3-2d3928135ac2" providerId="ADAL" clId="{BAF4BE1E-11FC-4783-8CD1-05372929E2C2}" dt="2022-12-26T10:39:03.309" v="479" actId="165"/>
          <ac:spMkLst>
            <pc:docMk/>
            <pc:sldMk cId="1666358926" sldId="2710"/>
            <ac:spMk id="121" creationId="{8326FEDF-1A18-4793-882B-083A31CA7D83}"/>
          </ac:spMkLst>
        </pc:spChg>
        <pc:spChg chg="mod">
          <ac:chgData name="Shanthi Srinivasan" userId="c4478da7-ede2-4d3a-a6d3-2d3928135ac2" providerId="ADAL" clId="{BAF4BE1E-11FC-4783-8CD1-05372929E2C2}" dt="2022-12-26T10:39:03.309" v="479" actId="165"/>
          <ac:spMkLst>
            <pc:docMk/>
            <pc:sldMk cId="1666358926" sldId="2710"/>
            <ac:spMk id="122" creationId="{AB77B3E6-D236-4777-9F8F-D6EC5C73C8C2}"/>
          </ac:spMkLst>
        </pc:spChg>
        <pc:spChg chg="mod">
          <ac:chgData name="Shanthi Srinivasan" userId="c4478da7-ede2-4d3a-a6d3-2d3928135ac2" providerId="ADAL" clId="{BAF4BE1E-11FC-4783-8CD1-05372929E2C2}" dt="2022-12-26T10:39:03.309" v="479" actId="165"/>
          <ac:spMkLst>
            <pc:docMk/>
            <pc:sldMk cId="1666358926" sldId="2710"/>
            <ac:spMk id="123" creationId="{08F5E596-C786-46F4-8700-8F1BFA3D6261}"/>
          </ac:spMkLst>
        </pc:spChg>
        <pc:spChg chg="mod">
          <ac:chgData name="Shanthi Srinivasan" userId="c4478da7-ede2-4d3a-a6d3-2d3928135ac2" providerId="ADAL" clId="{BAF4BE1E-11FC-4783-8CD1-05372929E2C2}" dt="2022-12-26T10:39:03.309" v="479" actId="165"/>
          <ac:spMkLst>
            <pc:docMk/>
            <pc:sldMk cId="1666358926" sldId="2710"/>
            <ac:spMk id="124" creationId="{E7668924-3C67-42F5-895B-F6B6FE4609D0}"/>
          </ac:spMkLst>
        </pc:spChg>
        <pc:spChg chg="mod">
          <ac:chgData name="Shanthi Srinivasan" userId="c4478da7-ede2-4d3a-a6d3-2d3928135ac2" providerId="ADAL" clId="{BAF4BE1E-11FC-4783-8CD1-05372929E2C2}" dt="2022-12-26T10:39:03.309" v="479" actId="165"/>
          <ac:spMkLst>
            <pc:docMk/>
            <pc:sldMk cId="1666358926" sldId="2710"/>
            <ac:spMk id="125" creationId="{66EA6C2E-8A9B-4C56-898F-50EDCB441A69}"/>
          </ac:spMkLst>
        </pc:spChg>
        <pc:spChg chg="mod">
          <ac:chgData name="Shanthi Srinivasan" userId="c4478da7-ede2-4d3a-a6d3-2d3928135ac2" providerId="ADAL" clId="{BAF4BE1E-11FC-4783-8CD1-05372929E2C2}" dt="2022-12-26T10:39:03.309" v="479" actId="165"/>
          <ac:spMkLst>
            <pc:docMk/>
            <pc:sldMk cId="1666358926" sldId="2710"/>
            <ac:spMk id="126" creationId="{FAA4ED6A-9BDC-4D17-8A35-449E1B30BF06}"/>
          </ac:spMkLst>
        </pc:spChg>
        <pc:spChg chg="mod">
          <ac:chgData name="Shanthi Srinivasan" userId="c4478da7-ede2-4d3a-a6d3-2d3928135ac2" providerId="ADAL" clId="{BAF4BE1E-11FC-4783-8CD1-05372929E2C2}" dt="2022-12-26T10:39:03.309" v="479" actId="165"/>
          <ac:spMkLst>
            <pc:docMk/>
            <pc:sldMk cId="1666358926" sldId="2710"/>
            <ac:spMk id="127" creationId="{B17DF535-AB1A-4A5E-863A-AF09F0573A47}"/>
          </ac:spMkLst>
        </pc:spChg>
        <pc:spChg chg="mod">
          <ac:chgData name="Shanthi Srinivasan" userId="c4478da7-ede2-4d3a-a6d3-2d3928135ac2" providerId="ADAL" clId="{BAF4BE1E-11FC-4783-8CD1-05372929E2C2}" dt="2022-12-26T10:39:03.309" v="479" actId="165"/>
          <ac:spMkLst>
            <pc:docMk/>
            <pc:sldMk cId="1666358926" sldId="2710"/>
            <ac:spMk id="128" creationId="{A8BA8950-3C46-4FEB-80DC-ACE4B461ED52}"/>
          </ac:spMkLst>
        </pc:spChg>
        <pc:spChg chg="mod">
          <ac:chgData name="Shanthi Srinivasan" userId="c4478da7-ede2-4d3a-a6d3-2d3928135ac2" providerId="ADAL" clId="{BAF4BE1E-11FC-4783-8CD1-05372929E2C2}" dt="2022-12-26T10:39:03.309" v="479" actId="165"/>
          <ac:spMkLst>
            <pc:docMk/>
            <pc:sldMk cId="1666358926" sldId="2710"/>
            <ac:spMk id="129" creationId="{CBF6FED3-B68E-4126-A627-83AA8277CA0C}"/>
          </ac:spMkLst>
        </pc:spChg>
        <pc:spChg chg="mod">
          <ac:chgData name="Shanthi Srinivasan" userId="c4478da7-ede2-4d3a-a6d3-2d3928135ac2" providerId="ADAL" clId="{BAF4BE1E-11FC-4783-8CD1-05372929E2C2}" dt="2022-12-26T10:39:03.309" v="479" actId="165"/>
          <ac:spMkLst>
            <pc:docMk/>
            <pc:sldMk cId="1666358926" sldId="2710"/>
            <ac:spMk id="130" creationId="{E2B883D6-57CA-4C57-91BF-213571DD00F2}"/>
          </ac:spMkLst>
        </pc:spChg>
        <pc:spChg chg="mod">
          <ac:chgData name="Shanthi Srinivasan" userId="c4478da7-ede2-4d3a-a6d3-2d3928135ac2" providerId="ADAL" clId="{BAF4BE1E-11FC-4783-8CD1-05372929E2C2}" dt="2022-12-26T10:39:03.309" v="479" actId="165"/>
          <ac:spMkLst>
            <pc:docMk/>
            <pc:sldMk cId="1666358926" sldId="2710"/>
            <ac:spMk id="131" creationId="{ACE76E2E-CD4A-48DF-BBD4-F13784DEAA70}"/>
          </ac:spMkLst>
        </pc:spChg>
        <pc:spChg chg="mod">
          <ac:chgData name="Shanthi Srinivasan" userId="c4478da7-ede2-4d3a-a6d3-2d3928135ac2" providerId="ADAL" clId="{BAF4BE1E-11FC-4783-8CD1-05372929E2C2}" dt="2022-12-26T10:39:03.309" v="479" actId="165"/>
          <ac:spMkLst>
            <pc:docMk/>
            <pc:sldMk cId="1666358926" sldId="2710"/>
            <ac:spMk id="132" creationId="{690E0411-0E9F-4480-9403-B9996B40477D}"/>
          </ac:spMkLst>
        </pc:spChg>
        <pc:spChg chg="mod">
          <ac:chgData name="Shanthi Srinivasan" userId="c4478da7-ede2-4d3a-a6d3-2d3928135ac2" providerId="ADAL" clId="{BAF4BE1E-11FC-4783-8CD1-05372929E2C2}" dt="2022-12-26T10:39:03.309" v="479" actId="165"/>
          <ac:spMkLst>
            <pc:docMk/>
            <pc:sldMk cId="1666358926" sldId="2710"/>
            <ac:spMk id="133" creationId="{FC6DBDA0-EE59-477B-9A70-AF7CBC43B6CC}"/>
          </ac:spMkLst>
        </pc:spChg>
        <pc:spChg chg="mod">
          <ac:chgData name="Shanthi Srinivasan" userId="c4478da7-ede2-4d3a-a6d3-2d3928135ac2" providerId="ADAL" clId="{BAF4BE1E-11FC-4783-8CD1-05372929E2C2}" dt="2022-12-26T10:39:03.309" v="479" actId="165"/>
          <ac:spMkLst>
            <pc:docMk/>
            <pc:sldMk cId="1666358926" sldId="2710"/>
            <ac:spMk id="134" creationId="{5AF952C7-DEF3-470A-AB7C-1729FDBD2832}"/>
          </ac:spMkLst>
        </pc:spChg>
        <pc:spChg chg="mod">
          <ac:chgData name="Shanthi Srinivasan" userId="c4478da7-ede2-4d3a-a6d3-2d3928135ac2" providerId="ADAL" clId="{BAF4BE1E-11FC-4783-8CD1-05372929E2C2}" dt="2022-12-26T10:39:03.309" v="479" actId="165"/>
          <ac:spMkLst>
            <pc:docMk/>
            <pc:sldMk cId="1666358926" sldId="2710"/>
            <ac:spMk id="135" creationId="{7EC984C2-EF47-4F61-BB17-C29456D39901}"/>
          </ac:spMkLst>
        </pc:spChg>
        <pc:spChg chg="mod">
          <ac:chgData name="Shanthi Srinivasan" userId="c4478da7-ede2-4d3a-a6d3-2d3928135ac2" providerId="ADAL" clId="{BAF4BE1E-11FC-4783-8CD1-05372929E2C2}" dt="2022-12-26T10:39:03.309" v="479" actId="165"/>
          <ac:spMkLst>
            <pc:docMk/>
            <pc:sldMk cId="1666358926" sldId="2710"/>
            <ac:spMk id="136" creationId="{2724AC07-B83B-433D-8609-C6034D8FFFA7}"/>
          </ac:spMkLst>
        </pc:spChg>
        <pc:spChg chg="mod">
          <ac:chgData name="Shanthi Srinivasan" userId="c4478da7-ede2-4d3a-a6d3-2d3928135ac2" providerId="ADAL" clId="{BAF4BE1E-11FC-4783-8CD1-05372929E2C2}" dt="2022-12-26T10:39:03.309" v="479" actId="165"/>
          <ac:spMkLst>
            <pc:docMk/>
            <pc:sldMk cId="1666358926" sldId="2710"/>
            <ac:spMk id="137" creationId="{AB081683-A54E-405D-9484-98130883DE62}"/>
          </ac:spMkLst>
        </pc:spChg>
        <pc:spChg chg="mod topLvl">
          <ac:chgData name="Shanthi Srinivasan" userId="c4478da7-ede2-4d3a-a6d3-2d3928135ac2" providerId="ADAL" clId="{BAF4BE1E-11FC-4783-8CD1-05372929E2C2}" dt="2022-12-26T10:39:11.744" v="480" actId="338"/>
          <ac:spMkLst>
            <pc:docMk/>
            <pc:sldMk cId="1666358926" sldId="2710"/>
            <ac:spMk id="139" creationId="{90A71AFA-C5BD-42E1-AA49-CABBFDDB935F}"/>
          </ac:spMkLst>
        </pc:spChg>
        <pc:spChg chg="mod topLvl">
          <ac:chgData name="Shanthi Srinivasan" userId="c4478da7-ede2-4d3a-a6d3-2d3928135ac2" providerId="ADAL" clId="{BAF4BE1E-11FC-4783-8CD1-05372929E2C2}" dt="2022-12-26T10:39:11.744" v="480" actId="338"/>
          <ac:spMkLst>
            <pc:docMk/>
            <pc:sldMk cId="1666358926" sldId="2710"/>
            <ac:spMk id="140" creationId="{D1B89662-4A21-4A2C-8339-F152D0B434FB}"/>
          </ac:spMkLst>
        </pc:spChg>
        <pc:spChg chg="mod">
          <ac:chgData name="Shanthi Srinivasan" userId="c4478da7-ede2-4d3a-a6d3-2d3928135ac2" providerId="ADAL" clId="{BAF4BE1E-11FC-4783-8CD1-05372929E2C2}" dt="2022-12-26T10:39:03.309" v="479" actId="165"/>
          <ac:spMkLst>
            <pc:docMk/>
            <pc:sldMk cId="1666358926" sldId="2710"/>
            <ac:spMk id="142" creationId="{0F9D2D0A-DED9-4A69-BD47-A348CA751CCA}"/>
          </ac:spMkLst>
        </pc:spChg>
        <pc:spChg chg="mod">
          <ac:chgData name="Shanthi Srinivasan" userId="c4478da7-ede2-4d3a-a6d3-2d3928135ac2" providerId="ADAL" clId="{BAF4BE1E-11FC-4783-8CD1-05372929E2C2}" dt="2022-12-26T10:39:03.309" v="479" actId="165"/>
          <ac:spMkLst>
            <pc:docMk/>
            <pc:sldMk cId="1666358926" sldId="2710"/>
            <ac:spMk id="143" creationId="{6B420A7F-8612-4CCC-9333-6ADBF9302EBC}"/>
          </ac:spMkLst>
        </pc:spChg>
        <pc:spChg chg="mod">
          <ac:chgData name="Shanthi Srinivasan" userId="c4478da7-ede2-4d3a-a6d3-2d3928135ac2" providerId="ADAL" clId="{BAF4BE1E-11FC-4783-8CD1-05372929E2C2}" dt="2022-12-26T10:39:03.309" v="479" actId="165"/>
          <ac:spMkLst>
            <pc:docMk/>
            <pc:sldMk cId="1666358926" sldId="2710"/>
            <ac:spMk id="144" creationId="{71CD2AA4-E3F4-476C-BAC1-8F01D0975E20}"/>
          </ac:spMkLst>
        </pc:spChg>
        <pc:spChg chg="mod">
          <ac:chgData name="Shanthi Srinivasan" userId="c4478da7-ede2-4d3a-a6d3-2d3928135ac2" providerId="ADAL" clId="{BAF4BE1E-11FC-4783-8CD1-05372929E2C2}" dt="2022-12-26T10:39:03.309" v="479" actId="165"/>
          <ac:spMkLst>
            <pc:docMk/>
            <pc:sldMk cId="1666358926" sldId="2710"/>
            <ac:spMk id="145" creationId="{48B629C3-28D4-46E7-9719-C1EFB8F7E21E}"/>
          </ac:spMkLst>
        </pc:spChg>
        <pc:spChg chg="mod">
          <ac:chgData name="Shanthi Srinivasan" userId="c4478da7-ede2-4d3a-a6d3-2d3928135ac2" providerId="ADAL" clId="{BAF4BE1E-11FC-4783-8CD1-05372929E2C2}" dt="2022-12-26T10:39:03.309" v="479" actId="165"/>
          <ac:spMkLst>
            <pc:docMk/>
            <pc:sldMk cId="1666358926" sldId="2710"/>
            <ac:spMk id="146" creationId="{49C092E0-6349-470E-AFE3-2C908AA678D4}"/>
          </ac:spMkLst>
        </pc:spChg>
        <pc:spChg chg="mod">
          <ac:chgData name="Shanthi Srinivasan" userId="c4478da7-ede2-4d3a-a6d3-2d3928135ac2" providerId="ADAL" clId="{BAF4BE1E-11FC-4783-8CD1-05372929E2C2}" dt="2022-12-26T10:39:03.309" v="479" actId="165"/>
          <ac:spMkLst>
            <pc:docMk/>
            <pc:sldMk cId="1666358926" sldId="2710"/>
            <ac:spMk id="147" creationId="{0C3372DE-00DA-4878-ABD6-C1AC458A3902}"/>
          </ac:spMkLst>
        </pc:spChg>
        <pc:spChg chg="mod">
          <ac:chgData name="Shanthi Srinivasan" userId="c4478da7-ede2-4d3a-a6d3-2d3928135ac2" providerId="ADAL" clId="{BAF4BE1E-11FC-4783-8CD1-05372929E2C2}" dt="2022-12-26T10:39:03.309" v="479" actId="165"/>
          <ac:spMkLst>
            <pc:docMk/>
            <pc:sldMk cId="1666358926" sldId="2710"/>
            <ac:spMk id="148" creationId="{5CD1F614-C3B6-4441-8D7D-858CE7A28663}"/>
          </ac:spMkLst>
        </pc:spChg>
        <pc:spChg chg="mod">
          <ac:chgData name="Shanthi Srinivasan" userId="c4478da7-ede2-4d3a-a6d3-2d3928135ac2" providerId="ADAL" clId="{BAF4BE1E-11FC-4783-8CD1-05372929E2C2}" dt="2022-12-26T10:39:03.309" v="479" actId="165"/>
          <ac:spMkLst>
            <pc:docMk/>
            <pc:sldMk cId="1666358926" sldId="2710"/>
            <ac:spMk id="149" creationId="{25E514D1-C026-4AA6-8CE3-F735217C0D54}"/>
          </ac:spMkLst>
        </pc:spChg>
        <pc:spChg chg="mod">
          <ac:chgData name="Shanthi Srinivasan" userId="c4478da7-ede2-4d3a-a6d3-2d3928135ac2" providerId="ADAL" clId="{BAF4BE1E-11FC-4783-8CD1-05372929E2C2}" dt="2022-12-26T10:39:03.309" v="479" actId="165"/>
          <ac:spMkLst>
            <pc:docMk/>
            <pc:sldMk cId="1666358926" sldId="2710"/>
            <ac:spMk id="150" creationId="{63C08B1A-E58C-4710-85CB-7758D4F6FB48}"/>
          </ac:spMkLst>
        </pc:spChg>
        <pc:spChg chg="mod">
          <ac:chgData name="Shanthi Srinivasan" userId="c4478da7-ede2-4d3a-a6d3-2d3928135ac2" providerId="ADAL" clId="{BAF4BE1E-11FC-4783-8CD1-05372929E2C2}" dt="2022-12-26T10:39:03.309" v="479" actId="165"/>
          <ac:spMkLst>
            <pc:docMk/>
            <pc:sldMk cId="1666358926" sldId="2710"/>
            <ac:spMk id="151" creationId="{976E6EC7-241E-4796-BEDB-3962A29EFD56}"/>
          </ac:spMkLst>
        </pc:spChg>
        <pc:spChg chg="mod">
          <ac:chgData name="Shanthi Srinivasan" userId="c4478da7-ede2-4d3a-a6d3-2d3928135ac2" providerId="ADAL" clId="{BAF4BE1E-11FC-4783-8CD1-05372929E2C2}" dt="2022-12-26T10:39:03.309" v="479" actId="165"/>
          <ac:spMkLst>
            <pc:docMk/>
            <pc:sldMk cId="1666358926" sldId="2710"/>
            <ac:spMk id="152" creationId="{2FD6BCAF-9AF2-4E16-BAF6-630BD63F8836}"/>
          </ac:spMkLst>
        </pc:spChg>
        <pc:spChg chg="mod">
          <ac:chgData name="Shanthi Srinivasan" userId="c4478da7-ede2-4d3a-a6d3-2d3928135ac2" providerId="ADAL" clId="{BAF4BE1E-11FC-4783-8CD1-05372929E2C2}" dt="2022-12-26T10:39:03.309" v="479" actId="165"/>
          <ac:spMkLst>
            <pc:docMk/>
            <pc:sldMk cId="1666358926" sldId="2710"/>
            <ac:spMk id="153" creationId="{9F34D875-C6E1-426A-BF81-D1130FCA4DCE}"/>
          </ac:spMkLst>
        </pc:spChg>
        <pc:spChg chg="mod">
          <ac:chgData name="Shanthi Srinivasan" userId="c4478da7-ede2-4d3a-a6d3-2d3928135ac2" providerId="ADAL" clId="{BAF4BE1E-11FC-4783-8CD1-05372929E2C2}" dt="2022-12-26T10:39:46.862" v="497" actId="1036"/>
          <ac:spMkLst>
            <pc:docMk/>
            <pc:sldMk cId="1666358926" sldId="2710"/>
            <ac:spMk id="154" creationId="{437A6688-7857-4E0C-AA8C-C50AF4E5F8A7}"/>
          </ac:spMkLst>
        </pc:spChg>
        <pc:spChg chg="mod">
          <ac:chgData name="Shanthi Srinivasan" userId="c4478da7-ede2-4d3a-a6d3-2d3928135ac2" providerId="ADAL" clId="{BAF4BE1E-11FC-4783-8CD1-05372929E2C2}" dt="2022-12-26T10:41:46.217" v="511" actId="113"/>
          <ac:spMkLst>
            <pc:docMk/>
            <pc:sldMk cId="1666358926" sldId="2710"/>
            <ac:spMk id="155" creationId="{CA235DC7-B3D0-43AD-99E8-579251A1699F}"/>
          </ac:spMkLst>
        </pc:spChg>
        <pc:grpChg chg="add mod">
          <ac:chgData name="Shanthi Srinivasan" userId="c4478da7-ede2-4d3a-a6d3-2d3928135ac2" providerId="ADAL" clId="{BAF4BE1E-11FC-4783-8CD1-05372929E2C2}" dt="2022-12-26T10:39:11.744" v="480" actId="338"/>
          <ac:grpSpMkLst>
            <pc:docMk/>
            <pc:sldMk cId="1666358926" sldId="2710"/>
            <ac:grpSpMk id="2" creationId="{87B40594-745E-4FC4-A608-DC41A26246CA}"/>
          </ac:grpSpMkLst>
        </pc:grpChg>
        <pc:grpChg chg="add mod">
          <ac:chgData name="Shanthi Srinivasan" userId="c4478da7-ede2-4d3a-a6d3-2d3928135ac2" providerId="ADAL" clId="{BAF4BE1E-11FC-4783-8CD1-05372929E2C2}" dt="2022-12-26T10:39:11.744" v="480" actId="338"/>
          <ac:grpSpMkLst>
            <pc:docMk/>
            <pc:sldMk cId="1666358926" sldId="2710"/>
            <ac:grpSpMk id="3" creationId="{9264D53C-5751-43E2-A6A1-EA704BD76FCC}"/>
          </ac:grpSpMkLst>
        </pc:grpChg>
        <pc:grpChg chg="add mod">
          <ac:chgData name="Shanthi Srinivasan" userId="c4478da7-ede2-4d3a-a6d3-2d3928135ac2" providerId="ADAL" clId="{BAF4BE1E-11FC-4783-8CD1-05372929E2C2}" dt="2022-12-26T10:39:11.744" v="480" actId="338"/>
          <ac:grpSpMkLst>
            <pc:docMk/>
            <pc:sldMk cId="1666358926" sldId="2710"/>
            <ac:grpSpMk id="4" creationId="{AC0F3CAC-A85F-4BB2-91A0-A14E4F96B3E2}"/>
          </ac:grpSpMkLst>
        </pc:grpChg>
        <pc:grpChg chg="del mod">
          <ac:chgData name="Shanthi Srinivasan" userId="c4478da7-ede2-4d3a-a6d3-2d3928135ac2" providerId="ADAL" clId="{BAF4BE1E-11FC-4783-8CD1-05372929E2C2}" dt="2022-12-26T10:39:03.309" v="479" actId="165"/>
          <ac:grpSpMkLst>
            <pc:docMk/>
            <pc:sldMk cId="1666358926" sldId="2710"/>
            <ac:grpSpMk id="5" creationId="{834D6385-1E6C-40F9-8068-99FAE4839B84}"/>
          </ac:grpSpMkLst>
        </pc:grpChg>
        <pc:grpChg chg="add mod">
          <ac:chgData name="Shanthi Srinivasan" userId="c4478da7-ede2-4d3a-a6d3-2d3928135ac2" providerId="ADAL" clId="{BAF4BE1E-11FC-4783-8CD1-05372929E2C2}" dt="2022-12-26T10:39:11.744" v="480" actId="338"/>
          <ac:grpSpMkLst>
            <pc:docMk/>
            <pc:sldMk cId="1666358926" sldId="2710"/>
            <ac:grpSpMk id="7" creationId="{30D0D33F-5A32-4EA9-B4FE-E50CC28CE9F2}"/>
          </ac:grpSpMkLst>
        </pc:grpChg>
        <pc:grpChg chg="add mod">
          <ac:chgData name="Shanthi Srinivasan" userId="c4478da7-ede2-4d3a-a6d3-2d3928135ac2" providerId="ADAL" clId="{BAF4BE1E-11FC-4783-8CD1-05372929E2C2}" dt="2022-12-26T10:39:11.744" v="480" actId="338"/>
          <ac:grpSpMkLst>
            <pc:docMk/>
            <pc:sldMk cId="1666358926" sldId="2710"/>
            <ac:grpSpMk id="8" creationId="{BB0812B5-DC04-4918-9F7A-5E6BFDE406AB}"/>
          </ac:grpSpMkLst>
        </pc:grpChg>
        <pc:grpChg chg="mod topLvl">
          <ac:chgData name="Shanthi Srinivasan" userId="c4478da7-ede2-4d3a-a6d3-2d3928135ac2" providerId="ADAL" clId="{BAF4BE1E-11FC-4783-8CD1-05372929E2C2}" dt="2022-12-26T10:39:11.744" v="480" actId="338"/>
          <ac:grpSpMkLst>
            <pc:docMk/>
            <pc:sldMk cId="1666358926" sldId="2710"/>
            <ac:grpSpMk id="11" creationId="{13C978D9-15B3-4435-8B39-E9D8853E8BE9}"/>
          </ac:grpSpMkLst>
        </pc:grpChg>
        <pc:grpChg chg="del mod">
          <ac:chgData name="Shanthi Srinivasan" userId="c4478da7-ede2-4d3a-a6d3-2d3928135ac2" providerId="ADAL" clId="{BAF4BE1E-11FC-4783-8CD1-05372929E2C2}" dt="2022-12-26T10:39:03.309" v="479" actId="165"/>
          <ac:grpSpMkLst>
            <pc:docMk/>
            <pc:sldMk cId="1666358926" sldId="2710"/>
            <ac:grpSpMk id="22" creationId="{4BBADF8D-84F4-461D-BB3B-04AC8EF65E6B}"/>
          </ac:grpSpMkLst>
        </pc:grpChg>
        <pc:grpChg chg="mod topLvl">
          <ac:chgData name="Shanthi Srinivasan" userId="c4478da7-ede2-4d3a-a6d3-2d3928135ac2" providerId="ADAL" clId="{BAF4BE1E-11FC-4783-8CD1-05372929E2C2}" dt="2022-12-26T10:39:11.744" v="480" actId="338"/>
          <ac:grpSpMkLst>
            <pc:docMk/>
            <pc:sldMk cId="1666358926" sldId="2710"/>
            <ac:grpSpMk id="25" creationId="{4487961F-1FC4-47FE-828C-5539A73AD552}"/>
          </ac:grpSpMkLst>
        </pc:grpChg>
        <pc:grpChg chg="del mod">
          <ac:chgData name="Shanthi Srinivasan" userId="c4478da7-ede2-4d3a-a6d3-2d3928135ac2" providerId="ADAL" clId="{BAF4BE1E-11FC-4783-8CD1-05372929E2C2}" dt="2022-12-26T10:39:03.309" v="479" actId="165"/>
          <ac:grpSpMkLst>
            <pc:docMk/>
            <pc:sldMk cId="1666358926" sldId="2710"/>
            <ac:grpSpMk id="37" creationId="{3DE78FB5-EDF8-48FE-A012-6FD8E412C7CA}"/>
          </ac:grpSpMkLst>
        </pc:grpChg>
        <pc:grpChg chg="mod topLvl">
          <ac:chgData name="Shanthi Srinivasan" userId="c4478da7-ede2-4d3a-a6d3-2d3928135ac2" providerId="ADAL" clId="{BAF4BE1E-11FC-4783-8CD1-05372929E2C2}" dt="2022-12-26T10:39:11.744" v="480" actId="338"/>
          <ac:grpSpMkLst>
            <pc:docMk/>
            <pc:sldMk cId="1666358926" sldId="2710"/>
            <ac:grpSpMk id="40" creationId="{75850754-41AA-4E5A-BB88-BBDBCBB7E906}"/>
          </ac:grpSpMkLst>
        </pc:grpChg>
        <pc:grpChg chg="del mod">
          <ac:chgData name="Shanthi Srinivasan" userId="c4478da7-ede2-4d3a-a6d3-2d3928135ac2" providerId="ADAL" clId="{BAF4BE1E-11FC-4783-8CD1-05372929E2C2}" dt="2022-12-26T10:39:03.309" v="479" actId="165"/>
          <ac:grpSpMkLst>
            <pc:docMk/>
            <pc:sldMk cId="1666358926" sldId="2710"/>
            <ac:grpSpMk id="53" creationId="{322BA221-C2EA-4C52-AE07-AD654CD447C9}"/>
          </ac:grpSpMkLst>
        </pc:grpChg>
        <pc:grpChg chg="mod topLvl">
          <ac:chgData name="Shanthi Srinivasan" userId="c4478da7-ede2-4d3a-a6d3-2d3928135ac2" providerId="ADAL" clId="{BAF4BE1E-11FC-4783-8CD1-05372929E2C2}" dt="2022-12-26T10:39:11.744" v="480" actId="338"/>
          <ac:grpSpMkLst>
            <pc:docMk/>
            <pc:sldMk cId="1666358926" sldId="2710"/>
            <ac:grpSpMk id="56" creationId="{D5509DE6-331A-47B8-A815-42B3D2B5E13A}"/>
          </ac:grpSpMkLst>
        </pc:grpChg>
        <pc:grpChg chg="del mod">
          <ac:chgData name="Shanthi Srinivasan" userId="c4478da7-ede2-4d3a-a6d3-2d3928135ac2" providerId="ADAL" clId="{BAF4BE1E-11FC-4783-8CD1-05372929E2C2}" dt="2022-12-26T10:39:03.309" v="479" actId="165"/>
          <ac:grpSpMkLst>
            <pc:docMk/>
            <pc:sldMk cId="1666358926" sldId="2710"/>
            <ac:grpSpMk id="62" creationId="{A612E00C-022D-499C-A9CF-D5A1CB9C8FD7}"/>
          </ac:grpSpMkLst>
        </pc:grpChg>
        <pc:grpChg chg="mod topLvl">
          <ac:chgData name="Shanthi Srinivasan" userId="c4478da7-ede2-4d3a-a6d3-2d3928135ac2" providerId="ADAL" clId="{BAF4BE1E-11FC-4783-8CD1-05372929E2C2}" dt="2022-12-26T10:39:11.744" v="480" actId="338"/>
          <ac:grpSpMkLst>
            <pc:docMk/>
            <pc:sldMk cId="1666358926" sldId="2710"/>
            <ac:grpSpMk id="65" creationId="{54BC3ED5-AB98-4C05-97F7-95E1F681F141}"/>
          </ac:grpSpMkLst>
        </pc:grpChg>
        <pc:grpChg chg="del mod">
          <ac:chgData name="Shanthi Srinivasan" userId="c4478da7-ede2-4d3a-a6d3-2d3928135ac2" providerId="ADAL" clId="{BAF4BE1E-11FC-4783-8CD1-05372929E2C2}" dt="2022-12-26T10:39:03.309" v="479" actId="165"/>
          <ac:grpSpMkLst>
            <pc:docMk/>
            <pc:sldMk cId="1666358926" sldId="2710"/>
            <ac:grpSpMk id="71" creationId="{514EA21B-5E36-4C15-B100-98373C82C966}"/>
          </ac:grpSpMkLst>
        </pc:grpChg>
        <pc:grpChg chg="mod topLvl">
          <ac:chgData name="Shanthi Srinivasan" userId="c4478da7-ede2-4d3a-a6d3-2d3928135ac2" providerId="ADAL" clId="{BAF4BE1E-11FC-4783-8CD1-05372929E2C2}" dt="2022-12-26T10:39:11.744" v="480" actId="338"/>
          <ac:grpSpMkLst>
            <pc:docMk/>
            <pc:sldMk cId="1666358926" sldId="2710"/>
            <ac:grpSpMk id="74" creationId="{D07FECB3-7B9F-48AB-9295-F5C2B96C3E1B}"/>
          </ac:grpSpMkLst>
        </pc:grpChg>
        <pc:grpChg chg="del mod">
          <ac:chgData name="Shanthi Srinivasan" userId="c4478da7-ede2-4d3a-a6d3-2d3928135ac2" providerId="ADAL" clId="{BAF4BE1E-11FC-4783-8CD1-05372929E2C2}" dt="2022-12-26T10:39:03.309" v="479" actId="165"/>
          <ac:grpSpMkLst>
            <pc:docMk/>
            <pc:sldMk cId="1666358926" sldId="2710"/>
            <ac:grpSpMk id="78" creationId="{94FB7022-4D13-4C62-9A73-69698FE243ED}"/>
          </ac:grpSpMkLst>
        </pc:grpChg>
        <pc:grpChg chg="mod topLvl">
          <ac:chgData name="Shanthi Srinivasan" userId="c4478da7-ede2-4d3a-a6d3-2d3928135ac2" providerId="ADAL" clId="{BAF4BE1E-11FC-4783-8CD1-05372929E2C2}" dt="2022-12-26T10:39:11.744" v="480" actId="338"/>
          <ac:grpSpMkLst>
            <pc:docMk/>
            <pc:sldMk cId="1666358926" sldId="2710"/>
            <ac:grpSpMk id="81" creationId="{902B792A-E883-4964-891C-8E3DFB8BED4A}"/>
          </ac:grpSpMkLst>
        </pc:grpChg>
        <pc:grpChg chg="del mod">
          <ac:chgData name="Shanthi Srinivasan" userId="c4478da7-ede2-4d3a-a6d3-2d3928135ac2" providerId="ADAL" clId="{BAF4BE1E-11FC-4783-8CD1-05372929E2C2}" dt="2022-12-26T10:39:03.309" v="479" actId="165"/>
          <ac:grpSpMkLst>
            <pc:docMk/>
            <pc:sldMk cId="1666358926" sldId="2710"/>
            <ac:grpSpMk id="89" creationId="{019A9126-9494-4F45-996D-E5541189685B}"/>
          </ac:grpSpMkLst>
        </pc:grpChg>
        <pc:grpChg chg="mod topLvl">
          <ac:chgData name="Shanthi Srinivasan" userId="c4478da7-ede2-4d3a-a6d3-2d3928135ac2" providerId="ADAL" clId="{BAF4BE1E-11FC-4783-8CD1-05372929E2C2}" dt="2022-12-26T10:39:11.744" v="480" actId="338"/>
          <ac:grpSpMkLst>
            <pc:docMk/>
            <pc:sldMk cId="1666358926" sldId="2710"/>
            <ac:grpSpMk id="92" creationId="{EF3C96DD-DA82-4213-AFB8-0C6A8C670157}"/>
          </ac:grpSpMkLst>
        </pc:grpChg>
        <pc:grpChg chg="del mod">
          <ac:chgData name="Shanthi Srinivasan" userId="c4478da7-ede2-4d3a-a6d3-2d3928135ac2" providerId="ADAL" clId="{BAF4BE1E-11FC-4783-8CD1-05372929E2C2}" dt="2022-12-26T10:39:03.309" v="479" actId="165"/>
          <ac:grpSpMkLst>
            <pc:docMk/>
            <pc:sldMk cId="1666358926" sldId="2710"/>
            <ac:grpSpMk id="95" creationId="{64EA31E6-392B-4BA0-AEAE-658C55FCB8A7}"/>
          </ac:grpSpMkLst>
        </pc:grpChg>
        <pc:grpChg chg="mod topLvl">
          <ac:chgData name="Shanthi Srinivasan" userId="c4478da7-ede2-4d3a-a6d3-2d3928135ac2" providerId="ADAL" clId="{BAF4BE1E-11FC-4783-8CD1-05372929E2C2}" dt="2022-12-26T10:39:11.744" v="480" actId="338"/>
          <ac:grpSpMkLst>
            <pc:docMk/>
            <pc:sldMk cId="1666358926" sldId="2710"/>
            <ac:grpSpMk id="98" creationId="{B78752A0-3A41-41C3-98F8-C59FA5BBC35A}"/>
          </ac:grpSpMkLst>
        </pc:grpChg>
        <pc:grpChg chg="del mod">
          <ac:chgData name="Shanthi Srinivasan" userId="c4478da7-ede2-4d3a-a6d3-2d3928135ac2" providerId="ADAL" clId="{BAF4BE1E-11FC-4783-8CD1-05372929E2C2}" dt="2022-12-26T10:39:03.309" v="479" actId="165"/>
          <ac:grpSpMkLst>
            <pc:docMk/>
            <pc:sldMk cId="1666358926" sldId="2710"/>
            <ac:grpSpMk id="106" creationId="{4E167DE5-7617-45DB-A744-A91B1F0D4683}"/>
          </ac:grpSpMkLst>
        </pc:grpChg>
        <pc:grpChg chg="mod topLvl">
          <ac:chgData name="Shanthi Srinivasan" userId="c4478da7-ede2-4d3a-a6d3-2d3928135ac2" providerId="ADAL" clId="{BAF4BE1E-11FC-4783-8CD1-05372929E2C2}" dt="2022-12-26T10:39:11.744" v="480" actId="338"/>
          <ac:grpSpMkLst>
            <pc:docMk/>
            <pc:sldMk cId="1666358926" sldId="2710"/>
            <ac:grpSpMk id="109" creationId="{3BFEB61C-021D-47A1-A12F-BB245A9F644D}"/>
          </ac:grpSpMkLst>
        </pc:grpChg>
        <pc:grpChg chg="del mod">
          <ac:chgData name="Shanthi Srinivasan" userId="c4478da7-ede2-4d3a-a6d3-2d3928135ac2" providerId="ADAL" clId="{BAF4BE1E-11FC-4783-8CD1-05372929E2C2}" dt="2022-12-26T10:39:03.309" v="479" actId="165"/>
          <ac:grpSpMkLst>
            <pc:docMk/>
            <pc:sldMk cId="1666358926" sldId="2710"/>
            <ac:grpSpMk id="112" creationId="{2031FF90-E586-42CE-90F3-481C7923E6E9}"/>
          </ac:grpSpMkLst>
        </pc:grpChg>
        <pc:grpChg chg="mod topLvl">
          <ac:chgData name="Shanthi Srinivasan" userId="c4478da7-ede2-4d3a-a6d3-2d3928135ac2" providerId="ADAL" clId="{BAF4BE1E-11FC-4783-8CD1-05372929E2C2}" dt="2022-12-26T10:39:11.744" v="480" actId="338"/>
          <ac:grpSpMkLst>
            <pc:docMk/>
            <pc:sldMk cId="1666358926" sldId="2710"/>
            <ac:grpSpMk id="115" creationId="{2484ED4F-81B8-4322-A7EA-71148F000964}"/>
          </ac:grpSpMkLst>
        </pc:grpChg>
        <pc:grpChg chg="del mod">
          <ac:chgData name="Shanthi Srinivasan" userId="c4478da7-ede2-4d3a-a6d3-2d3928135ac2" providerId="ADAL" clId="{BAF4BE1E-11FC-4783-8CD1-05372929E2C2}" dt="2022-12-26T10:39:03.309" v="479" actId="165"/>
          <ac:grpSpMkLst>
            <pc:docMk/>
            <pc:sldMk cId="1666358926" sldId="2710"/>
            <ac:grpSpMk id="138" creationId="{E6778CAB-AC7B-4CE6-B899-D80627F7A29E}"/>
          </ac:grpSpMkLst>
        </pc:grpChg>
        <pc:grpChg chg="mod topLvl">
          <ac:chgData name="Shanthi Srinivasan" userId="c4478da7-ede2-4d3a-a6d3-2d3928135ac2" providerId="ADAL" clId="{BAF4BE1E-11FC-4783-8CD1-05372929E2C2}" dt="2022-12-26T10:39:11.744" v="480" actId="338"/>
          <ac:grpSpMkLst>
            <pc:docMk/>
            <pc:sldMk cId="1666358926" sldId="2710"/>
            <ac:grpSpMk id="141" creationId="{1F184B4D-F943-4DB6-857F-4506F68941BC}"/>
          </ac:grpSpMkLst>
        </pc:grpChg>
        <pc:grpChg chg="add mod">
          <ac:chgData name="Shanthi Srinivasan" userId="c4478da7-ede2-4d3a-a6d3-2d3928135ac2" providerId="ADAL" clId="{BAF4BE1E-11FC-4783-8CD1-05372929E2C2}" dt="2022-12-26T10:39:11.744" v="480" actId="338"/>
          <ac:grpSpMkLst>
            <pc:docMk/>
            <pc:sldMk cId="1666358926" sldId="2710"/>
            <ac:grpSpMk id="156" creationId="{E876B2D4-4C3C-4527-A540-D9773994536D}"/>
          </ac:grpSpMkLst>
        </pc:grpChg>
        <pc:grpChg chg="add mod">
          <ac:chgData name="Shanthi Srinivasan" userId="c4478da7-ede2-4d3a-a6d3-2d3928135ac2" providerId="ADAL" clId="{BAF4BE1E-11FC-4783-8CD1-05372929E2C2}" dt="2022-12-26T10:39:11.744" v="480" actId="338"/>
          <ac:grpSpMkLst>
            <pc:docMk/>
            <pc:sldMk cId="1666358926" sldId="2710"/>
            <ac:grpSpMk id="157" creationId="{87D0713B-454F-4BD1-AF12-13F2A7435E5D}"/>
          </ac:grpSpMkLst>
        </pc:grpChg>
        <pc:grpChg chg="add mod">
          <ac:chgData name="Shanthi Srinivasan" userId="c4478da7-ede2-4d3a-a6d3-2d3928135ac2" providerId="ADAL" clId="{BAF4BE1E-11FC-4783-8CD1-05372929E2C2}" dt="2022-12-26T10:39:11.744" v="480" actId="338"/>
          <ac:grpSpMkLst>
            <pc:docMk/>
            <pc:sldMk cId="1666358926" sldId="2710"/>
            <ac:grpSpMk id="158" creationId="{A6D3A252-6058-4834-ADCF-D6F6F8801EEE}"/>
          </ac:grpSpMkLst>
        </pc:grpChg>
        <pc:grpChg chg="add mod">
          <ac:chgData name="Shanthi Srinivasan" userId="c4478da7-ede2-4d3a-a6d3-2d3928135ac2" providerId="ADAL" clId="{BAF4BE1E-11FC-4783-8CD1-05372929E2C2}" dt="2022-12-26T10:39:11.744" v="480" actId="338"/>
          <ac:grpSpMkLst>
            <pc:docMk/>
            <pc:sldMk cId="1666358926" sldId="2710"/>
            <ac:grpSpMk id="159" creationId="{DA85087D-9691-462E-ADB3-3CB9A32D51AE}"/>
          </ac:grpSpMkLst>
        </pc:grpChg>
        <pc:grpChg chg="add mod">
          <ac:chgData name="Shanthi Srinivasan" userId="c4478da7-ede2-4d3a-a6d3-2d3928135ac2" providerId="ADAL" clId="{BAF4BE1E-11FC-4783-8CD1-05372929E2C2}" dt="2022-12-26T10:39:11.744" v="480" actId="338"/>
          <ac:grpSpMkLst>
            <pc:docMk/>
            <pc:sldMk cId="1666358926" sldId="2710"/>
            <ac:grpSpMk id="160" creationId="{7F73CB13-BCCA-4389-B378-CB6FAE630CF9}"/>
          </ac:grpSpMkLst>
        </pc:grpChg>
        <pc:grpChg chg="add mod">
          <ac:chgData name="Shanthi Srinivasan" userId="c4478da7-ede2-4d3a-a6d3-2d3928135ac2" providerId="ADAL" clId="{BAF4BE1E-11FC-4783-8CD1-05372929E2C2}" dt="2022-12-26T10:39:11.744" v="480" actId="338"/>
          <ac:grpSpMkLst>
            <pc:docMk/>
            <pc:sldMk cId="1666358926" sldId="2710"/>
            <ac:grpSpMk id="161" creationId="{1009F0B6-72AE-4C2D-9C58-BF5FD931C728}"/>
          </ac:grpSpMkLst>
        </pc:grpChg>
        <pc:grpChg chg="add mod">
          <ac:chgData name="Shanthi Srinivasan" userId="c4478da7-ede2-4d3a-a6d3-2d3928135ac2" providerId="ADAL" clId="{BAF4BE1E-11FC-4783-8CD1-05372929E2C2}" dt="2022-12-26T10:39:11.744" v="480" actId="338"/>
          <ac:grpSpMkLst>
            <pc:docMk/>
            <pc:sldMk cId="1666358926" sldId="2710"/>
            <ac:grpSpMk id="162" creationId="{0F6205D6-A22F-4DAB-8B73-59767123081A}"/>
          </ac:grpSpMkLst>
        </pc:grpChg>
        <pc:cxnChg chg="mod">
          <ac:chgData name="Shanthi Srinivasan" userId="c4478da7-ede2-4d3a-a6d3-2d3928135ac2" providerId="ADAL" clId="{BAF4BE1E-11FC-4783-8CD1-05372929E2C2}" dt="2022-12-26T10:36:40.258" v="380" actId="1036"/>
          <ac:cxnSpMkLst>
            <pc:docMk/>
            <pc:sldMk cId="1666358926" sldId="2710"/>
            <ac:cxnSpMk id="29" creationId="{6F3C9661-B735-437C-9997-6F16A6CE576E}"/>
          </ac:cxnSpMkLst>
        </pc:cxnChg>
      </pc:sldChg>
      <pc:sldChg chg="del">
        <pc:chgData name="Shanthi Srinivasan" userId="c4478da7-ede2-4d3a-a6d3-2d3928135ac2" providerId="ADAL" clId="{BAF4BE1E-11FC-4783-8CD1-05372929E2C2}" dt="2022-12-26T10:49:21.800" v="697" actId="47"/>
        <pc:sldMkLst>
          <pc:docMk/>
          <pc:sldMk cId="453905467" sldId="2711"/>
        </pc:sldMkLst>
      </pc:sldChg>
      <pc:sldChg chg="addSp delSp modSp add mod">
        <pc:chgData name="Shanthi Srinivasan" userId="c4478da7-ede2-4d3a-a6d3-2d3928135ac2" providerId="ADAL" clId="{BAF4BE1E-11FC-4783-8CD1-05372929E2C2}" dt="2022-12-26T10:49:08.060" v="696" actId="20577"/>
        <pc:sldMkLst>
          <pc:docMk/>
          <pc:sldMk cId="2948753016" sldId="2712"/>
        </pc:sldMkLst>
        <pc:spChg chg="add del mod">
          <ac:chgData name="Shanthi Srinivasan" userId="c4478da7-ede2-4d3a-a6d3-2d3928135ac2" providerId="ADAL" clId="{BAF4BE1E-11FC-4783-8CD1-05372929E2C2}" dt="2022-12-26T10:44:33.701" v="613" actId="478"/>
          <ac:spMkLst>
            <pc:docMk/>
            <pc:sldMk cId="2948753016" sldId="2712"/>
            <ac:spMk id="3" creationId="{EBFB5962-3903-4414-948D-8BC512D5578D}"/>
          </ac:spMkLst>
        </pc:spChg>
        <pc:spChg chg="add del mod">
          <ac:chgData name="Shanthi Srinivasan" userId="c4478da7-ede2-4d3a-a6d3-2d3928135ac2" providerId="ADAL" clId="{BAF4BE1E-11FC-4783-8CD1-05372929E2C2}" dt="2022-12-26T10:44:33.701" v="613" actId="478"/>
          <ac:spMkLst>
            <pc:docMk/>
            <pc:sldMk cId="2948753016" sldId="2712"/>
            <ac:spMk id="5" creationId="{E54C5B2C-5514-4C4A-A124-6DCCDB22D631}"/>
          </ac:spMkLst>
        </pc:spChg>
        <pc:spChg chg="del">
          <ac:chgData name="Shanthi Srinivasan" userId="c4478da7-ede2-4d3a-a6d3-2d3928135ac2" providerId="ADAL" clId="{BAF4BE1E-11FC-4783-8CD1-05372929E2C2}" dt="2022-12-26T10:44:28.682" v="612" actId="478"/>
          <ac:spMkLst>
            <pc:docMk/>
            <pc:sldMk cId="2948753016" sldId="2712"/>
            <ac:spMk id="6" creationId="{36F7490E-69B2-42D3-B26B-7892D2A0FE9E}"/>
          </ac:spMkLst>
        </pc:spChg>
        <pc:spChg chg="del">
          <ac:chgData name="Shanthi Srinivasan" userId="c4478da7-ede2-4d3a-a6d3-2d3928135ac2" providerId="ADAL" clId="{BAF4BE1E-11FC-4783-8CD1-05372929E2C2}" dt="2022-12-26T10:44:28.682" v="612" actId="478"/>
          <ac:spMkLst>
            <pc:docMk/>
            <pc:sldMk cId="2948753016" sldId="2712"/>
            <ac:spMk id="9" creationId="{F7E5D7D5-A824-4AE4-AB60-FF47156E1476}"/>
          </ac:spMkLst>
        </pc:spChg>
        <pc:spChg chg="del">
          <ac:chgData name="Shanthi Srinivasan" userId="c4478da7-ede2-4d3a-a6d3-2d3928135ac2" providerId="ADAL" clId="{BAF4BE1E-11FC-4783-8CD1-05372929E2C2}" dt="2022-12-26T10:44:28.682" v="612" actId="478"/>
          <ac:spMkLst>
            <pc:docMk/>
            <pc:sldMk cId="2948753016" sldId="2712"/>
            <ac:spMk id="10" creationId="{2149E02A-CAA7-470B-98D0-A60B4A06E5AC}"/>
          </ac:spMkLst>
        </pc:spChg>
        <pc:spChg chg="del">
          <ac:chgData name="Shanthi Srinivasan" userId="c4478da7-ede2-4d3a-a6d3-2d3928135ac2" providerId="ADAL" clId="{BAF4BE1E-11FC-4783-8CD1-05372929E2C2}" dt="2022-12-26T10:44:28.682" v="612" actId="478"/>
          <ac:spMkLst>
            <pc:docMk/>
            <pc:sldMk cId="2948753016" sldId="2712"/>
            <ac:spMk id="23" creationId="{D79F78ED-8956-4204-9199-F888AD500AAB}"/>
          </ac:spMkLst>
        </pc:spChg>
        <pc:spChg chg="del">
          <ac:chgData name="Shanthi Srinivasan" userId="c4478da7-ede2-4d3a-a6d3-2d3928135ac2" providerId="ADAL" clId="{BAF4BE1E-11FC-4783-8CD1-05372929E2C2}" dt="2022-12-26T10:44:28.682" v="612" actId="478"/>
          <ac:spMkLst>
            <pc:docMk/>
            <pc:sldMk cId="2948753016" sldId="2712"/>
            <ac:spMk id="24" creationId="{2F862E32-9A24-4088-B529-82992062E683}"/>
          </ac:spMkLst>
        </pc:spChg>
        <pc:spChg chg="del">
          <ac:chgData name="Shanthi Srinivasan" userId="c4478da7-ede2-4d3a-a6d3-2d3928135ac2" providerId="ADAL" clId="{BAF4BE1E-11FC-4783-8CD1-05372929E2C2}" dt="2022-12-26T10:44:28.682" v="612" actId="478"/>
          <ac:spMkLst>
            <pc:docMk/>
            <pc:sldMk cId="2948753016" sldId="2712"/>
            <ac:spMk id="28" creationId="{43C67953-000F-4870-8D84-06730BB4C3B8}"/>
          </ac:spMkLst>
        </pc:spChg>
        <pc:spChg chg="del">
          <ac:chgData name="Shanthi Srinivasan" userId="c4478da7-ede2-4d3a-a6d3-2d3928135ac2" providerId="ADAL" clId="{BAF4BE1E-11FC-4783-8CD1-05372929E2C2}" dt="2022-12-26T10:44:28.682" v="612" actId="478"/>
          <ac:spMkLst>
            <pc:docMk/>
            <pc:sldMk cId="2948753016" sldId="2712"/>
            <ac:spMk id="38" creationId="{CF127CC0-8D45-4249-8EC2-1BA4A1315158}"/>
          </ac:spMkLst>
        </pc:spChg>
        <pc:spChg chg="del">
          <ac:chgData name="Shanthi Srinivasan" userId="c4478da7-ede2-4d3a-a6d3-2d3928135ac2" providerId="ADAL" clId="{BAF4BE1E-11FC-4783-8CD1-05372929E2C2}" dt="2022-12-26T10:44:28.682" v="612" actId="478"/>
          <ac:spMkLst>
            <pc:docMk/>
            <pc:sldMk cId="2948753016" sldId="2712"/>
            <ac:spMk id="39" creationId="{53AD79A0-422F-467B-AC25-EE463E3A44DE}"/>
          </ac:spMkLst>
        </pc:spChg>
        <pc:spChg chg="del">
          <ac:chgData name="Shanthi Srinivasan" userId="c4478da7-ede2-4d3a-a6d3-2d3928135ac2" providerId="ADAL" clId="{BAF4BE1E-11FC-4783-8CD1-05372929E2C2}" dt="2022-12-26T10:44:28.682" v="612" actId="478"/>
          <ac:spMkLst>
            <pc:docMk/>
            <pc:sldMk cId="2948753016" sldId="2712"/>
            <ac:spMk id="54" creationId="{71BD1794-E9D9-46E2-84D9-351744A41634}"/>
          </ac:spMkLst>
        </pc:spChg>
        <pc:spChg chg="del">
          <ac:chgData name="Shanthi Srinivasan" userId="c4478da7-ede2-4d3a-a6d3-2d3928135ac2" providerId="ADAL" clId="{BAF4BE1E-11FC-4783-8CD1-05372929E2C2}" dt="2022-12-26T10:44:28.682" v="612" actId="478"/>
          <ac:spMkLst>
            <pc:docMk/>
            <pc:sldMk cId="2948753016" sldId="2712"/>
            <ac:spMk id="55" creationId="{29B4029B-3A7C-4D40-8481-FCEF0DD42477}"/>
          </ac:spMkLst>
        </pc:spChg>
        <pc:spChg chg="del">
          <ac:chgData name="Shanthi Srinivasan" userId="c4478da7-ede2-4d3a-a6d3-2d3928135ac2" providerId="ADAL" clId="{BAF4BE1E-11FC-4783-8CD1-05372929E2C2}" dt="2022-12-26T10:44:28.682" v="612" actId="478"/>
          <ac:spMkLst>
            <pc:docMk/>
            <pc:sldMk cId="2948753016" sldId="2712"/>
            <ac:spMk id="63" creationId="{3EC96F11-D4C5-49D6-95E5-B9498E83B259}"/>
          </ac:spMkLst>
        </pc:spChg>
        <pc:spChg chg="del">
          <ac:chgData name="Shanthi Srinivasan" userId="c4478da7-ede2-4d3a-a6d3-2d3928135ac2" providerId="ADAL" clId="{BAF4BE1E-11FC-4783-8CD1-05372929E2C2}" dt="2022-12-26T10:44:28.682" v="612" actId="478"/>
          <ac:spMkLst>
            <pc:docMk/>
            <pc:sldMk cId="2948753016" sldId="2712"/>
            <ac:spMk id="64" creationId="{CFA3B357-5402-4621-898F-29963CFD2F2F}"/>
          </ac:spMkLst>
        </pc:spChg>
        <pc:spChg chg="del">
          <ac:chgData name="Shanthi Srinivasan" userId="c4478da7-ede2-4d3a-a6d3-2d3928135ac2" providerId="ADAL" clId="{BAF4BE1E-11FC-4783-8CD1-05372929E2C2}" dt="2022-12-26T10:44:28.682" v="612" actId="478"/>
          <ac:spMkLst>
            <pc:docMk/>
            <pc:sldMk cId="2948753016" sldId="2712"/>
            <ac:spMk id="72" creationId="{B30AA311-0812-4F86-B82D-FECF85D4FF9C}"/>
          </ac:spMkLst>
        </pc:spChg>
        <pc:spChg chg="del">
          <ac:chgData name="Shanthi Srinivasan" userId="c4478da7-ede2-4d3a-a6d3-2d3928135ac2" providerId="ADAL" clId="{BAF4BE1E-11FC-4783-8CD1-05372929E2C2}" dt="2022-12-26T10:44:28.682" v="612" actId="478"/>
          <ac:spMkLst>
            <pc:docMk/>
            <pc:sldMk cId="2948753016" sldId="2712"/>
            <ac:spMk id="73" creationId="{7898A78F-B7BD-4B5A-BC75-054DC3FB496D}"/>
          </ac:spMkLst>
        </pc:spChg>
        <pc:spChg chg="del">
          <ac:chgData name="Shanthi Srinivasan" userId="c4478da7-ede2-4d3a-a6d3-2d3928135ac2" providerId="ADAL" clId="{BAF4BE1E-11FC-4783-8CD1-05372929E2C2}" dt="2022-12-26T10:44:28.682" v="612" actId="478"/>
          <ac:spMkLst>
            <pc:docMk/>
            <pc:sldMk cId="2948753016" sldId="2712"/>
            <ac:spMk id="79" creationId="{F41B1984-53C5-48DF-B2EF-3870ACE41903}"/>
          </ac:spMkLst>
        </pc:spChg>
        <pc:spChg chg="del">
          <ac:chgData name="Shanthi Srinivasan" userId="c4478da7-ede2-4d3a-a6d3-2d3928135ac2" providerId="ADAL" clId="{BAF4BE1E-11FC-4783-8CD1-05372929E2C2}" dt="2022-12-26T10:44:28.682" v="612" actId="478"/>
          <ac:spMkLst>
            <pc:docMk/>
            <pc:sldMk cId="2948753016" sldId="2712"/>
            <ac:spMk id="80" creationId="{CBE3564F-B09E-433D-A42A-2781CC4735F3}"/>
          </ac:spMkLst>
        </pc:spChg>
        <pc:spChg chg="del">
          <ac:chgData name="Shanthi Srinivasan" userId="c4478da7-ede2-4d3a-a6d3-2d3928135ac2" providerId="ADAL" clId="{BAF4BE1E-11FC-4783-8CD1-05372929E2C2}" dt="2022-12-26T10:44:28.682" v="612" actId="478"/>
          <ac:spMkLst>
            <pc:docMk/>
            <pc:sldMk cId="2948753016" sldId="2712"/>
            <ac:spMk id="90" creationId="{922FDC03-3D90-44E0-8720-D7F289BCC871}"/>
          </ac:spMkLst>
        </pc:spChg>
        <pc:spChg chg="del">
          <ac:chgData name="Shanthi Srinivasan" userId="c4478da7-ede2-4d3a-a6d3-2d3928135ac2" providerId="ADAL" clId="{BAF4BE1E-11FC-4783-8CD1-05372929E2C2}" dt="2022-12-26T10:44:28.682" v="612" actId="478"/>
          <ac:spMkLst>
            <pc:docMk/>
            <pc:sldMk cId="2948753016" sldId="2712"/>
            <ac:spMk id="91" creationId="{06BB5607-B2EA-4035-B409-06BD6D3FB13A}"/>
          </ac:spMkLst>
        </pc:spChg>
        <pc:spChg chg="del">
          <ac:chgData name="Shanthi Srinivasan" userId="c4478da7-ede2-4d3a-a6d3-2d3928135ac2" providerId="ADAL" clId="{BAF4BE1E-11FC-4783-8CD1-05372929E2C2}" dt="2022-12-26T10:44:28.682" v="612" actId="478"/>
          <ac:spMkLst>
            <pc:docMk/>
            <pc:sldMk cId="2948753016" sldId="2712"/>
            <ac:spMk id="96" creationId="{7C40743A-7336-4A14-8DF9-DCD8984B0A20}"/>
          </ac:spMkLst>
        </pc:spChg>
        <pc:spChg chg="del">
          <ac:chgData name="Shanthi Srinivasan" userId="c4478da7-ede2-4d3a-a6d3-2d3928135ac2" providerId="ADAL" clId="{BAF4BE1E-11FC-4783-8CD1-05372929E2C2}" dt="2022-12-26T10:44:28.682" v="612" actId="478"/>
          <ac:spMkLst>
            <pc:docMk/>
            <pc:sldMk cId="2948753016" sldId="2712"/>
            <ac:spMk id="97" creationId="{253F68B8-32D6-443D-8232-1C295CE95614}"/>
          </ac:spMkLst>
        </pc:spChg>
        <pc:spChg chg="del">
          <ac:chgData name="Shanthi Srinivasan" userId="c4478da7-ede2-4d3a-a6d3-2d3928135ac2" providerId="ADAL" clId="{BAF4BE1E-11FC-4783-8CD1-05372929E2C2}" dt="2022-12-26T10:44:28.682" v="612" actId="478"/>
          <ac:spMkLst>
            <pc:docMk/>
            <pc:sldMk cId="2948753016" sldId="2712"/>
            <ac:spMk id="107" creationId="{02370D43-F937-4629-9D77-F005FCFBEB75}"/>
          </ac:spMkLst>
        </pc:spChg>
        <pc:spChg chg="del">
          <ac:chgData name="Shanthi Srinivasan" userId="c4478da7-ede2-4d3a-a6d3-2d3928135ac2" providerId="ADAL" clId="{BAF4BE1E-11FC-4783-8CD1-05372929E2C2}" dt="2022-12-26T10:44:28.682" v="612" actId="478"/>
          <ac:spMkLst>
            <pc:docMk/>
            <pc:sldMk cId="2948753016" sldId="2712"/>
            <ac:spMk id="108" creationId="{8040FC31-0740-46DE-B40B-4CC13596200E}"/>
          </ac:spMkLst>
        </pc:spChg>
        <pc:spChg chg="del">
          <ac:chgData name="Shanthi Srinivasan" userId="c4478da7-ede2-4d3a-a6d3-2d3928135ac2" providerId="ADAL" clId="{BAF4BE1E-11FC-4783-8CD1-05372929E2C2}" dt="2022-12-26T10:44:28.682" v="612" actId="478"/>
          <ac:spMkLst>
            <pc:docMk/>
            <pc:sldMk cId="2948753016" sldId="2712"/>
            <ac:spMk id="113" creationId="{EB2C4B4F-A958-458F-A845-CEBF40ECF690}"/>
          </ac:spMkLst>
        </pc:spChg>
        <pc:spChg chg="del">
          <ac:chgData name="Shanthi Srinivasan" userId="c4478da7-ede2-4d3a-a6d3-2d3928135ac2" providerId="ADAL" clId="{BAF4BE1E-11FC-4783-8CD1-05372929E2C2}" dt="2022-12-26T10:44:28.682" v="612" actId="478"/>
          <ac:spMkLst>
            <pc:docMk/>
            <pc:sldMk cId="2948753016" sldId="2712"/>
            <ac:spMk id="114" creationId="{45EF9919-D4EE-4C17-92E5-F9F3A8CC147B}"/>
          </ac:spMkLst>
        </pc:spChg>
        <pc:spChg chg="del">
          <ac:chgData name="Shanthi Srinivasan" userId="c4478da7-ede2-4d3a-a6d3-2d3928135ac2" providerId="ADAL" clId="{BAF4BE1E-11FC-4783-8CD1-05372929E2C2}" dt="2022-12-26T10:44:28.682" v="612" actId="478"/>
          <ac:spMkLst>
            <pc:docMk/>
            <pc:sldMk cId="2948753016" sldId="2712"/>
            <ac:spMk id="139" creationId="{90A71AFA-C5BD-42E1-AA49-CABBFDDB935F}"/>
          </ac:spMkLst>
        </pc:spChg>
        <pc:spChg chg="del">
          <ac:chgData name="Shanthi Srinivasan" userId="c4478da7-ede2-4d3a-a6d3-2d3928135ac2" providerId="ADAL" clId="{BAF4BE1E-11FC-4783-8CD1-05372929E2C2}" dt="2022-12-26T10:44:28.682" v="612" actId="478"/>
          <ac:spMkLst>
            <pc:docMk/>
            <pc:sldMk cId="2948753016" sldId="2712"/>
            <ac:spMk id="140" creationId="{D1B89662-4A21-4A2C-8339-F152D0B434FB}"/>
          </ac:spMkLst>
        </pc:spChg>
        <pc:spChg chg="del">
          <ac:chgData name="Shanthi Srinivasan" userId="c4478da7-ede2-4d3a-a6d3-2d3928135ac2" providerId="ADAL" clId="{BAF4BE1E-11FC-4783-8CD1-05372929E2C2}" dt="2022-12-26T10:44:28.682" v="612" actId="478"/>
          <ac:spMkLst>
            <pc:docMk/>
            <pc:sldMk cId="2948753016" sldId="2712"/>
            <ac:spMk id="154" creationId="{437A6688-7857-4E0C-AA8C-C50AF4E5F8A7}"/>
          </ac:spMkLst>
        </pc:spChg>
        <pc:spChg chg="del">
          <ac:chgData name="Shanthi Srinivasan" userId="c4478da7-ede2-4d3a-a6d3-2d3928135ac2" providerId="ADAL" clId="{BAF4BE1E-11FC-4783-8CD1-05372929E2C2}" dt="2022-12-26T10:44:28.682" v="612" actId="478"/>
          <ac:spMkLst>
            <pc:docMk/>
            <pc:sldMk cId="2948753016" sldId="2712"/>
            <ac:spMk id="155" creationId="{CA235DC7-B3D0-43AD-99E8-579251A1699F}"/>
          </ac:spMkLst>
        </pc:spChg>
        <pc:spChg chg="add mod">
          <ac:chgData name="Shanthi Srinivasan" userId="c4478da7-ede2-4d3a-a6d3-2d3928135ac2" providerId="ADAL" clId="{BAF4BE1E-11FC-4783-8CD1-05372929E2C2}" dt="2022-12-26T10:44:54.375" v="615" actId="207"/>
          <ac:spMkLst>
            <pc:docMk/>
            <pc:sldMk cId="2948753016" sldId="2712"/>
            <ac:spMk id="156" creationId="{FD69A7C0-44E5-4496-984D-331CD38A4C34}"/>
          </ac:spMkLst>
        </pc:spChg>
        <pc:spChg chg="add mod">
          <ac:chgData name="Shanthi Srinivasan" userId="c4478da7-ede2-4d3a-a6d3-2d3928135ac2" providerId="ADAL" clId="{BAF4BE1E-11FC-4783-8CD1-05372929E2C2}" dt="2022-12-26T10:44:54.375" v="615" actId="207"/>
          <ac:spMkLst>
            <pc:docMk/>
            <pc:sldMk cId="2948753016" sldId="2712"/>
            <ac:spMk id="158" creationId="{5382F41F-8368-4995-8B67-F1B3E90A7503}"/>
          </ac:spMkLst>
        </pc:spChg>
        <pc:spChg chg="mod">
          <ac:chgData name="Shanthi Srinivasan" userId="c4478da7-ede2-4d3a-a6d3-2d3928135ac2" providerId="ADAL" clId="{BAF4BE1E-11FC-4783-8CD1-05372929E2C2}" dt="2022-12-26T10:44:54.375" v="615" actId="207"/>
          <ac:spMkLst>
            <pc:docMk/>
            <pc:sldMk cId="2948753016" sldId="2712"/>
            <ac:spMk id="160" creationId="{121D3C19-795B-4E69-B590-1271D30F00A9}"/>
          </ac:spMkLst>
        </pc:spChg>
        <pc:spChg chg="mod">
          <ac:chgData name="Shanthi Srinivasan" userId="c4478da7-ede2-4d3a-a6d3-2d3928135ac2" providerId="ADAL" clId="{BAF4BE1E-11FC-4783-8CD1-05372929E2C2}" dt="2022-12-26T10:44:54.375" v="615" actId="207"/>
          <ac:spMkLst>
            <pc:docMk/>
            <pc:sldMk cId="2948753016" sldId="2712"/>
            <ac:spMk id="161" creationId="{E3C9487D-53DD-45BD-9482-F45B84FF0B9E}"/>
          </ac:spMkLst>
        </pc:spChg>
        <pc:spChg chg="mod">
          <ac:chgData name="Shanthi Srinivasan" userId="c4478da7-ede2-4d3a-a6d3-2d3928135ac2" providerId="ADAL" clId="{BAF4BE1E-11FC-4783-8CD1-05372929E2C2}" dt="2022-12-26T10:44:54.375" v="615" actId="207"/>
          <ac:spMkLst>
            <pc:docMk/>
            <pc:sldMk cId="2948753016" sldId="2712"/>
            <ac:spMk id="163" creationId="{9FC0BC54-49FE-487E-908F-7E488583F2DB}"/>
          </ac:spMkLst>
        </pc:spChg>
        <pc:spChg chg="mod">
          <ac:chgData name="Shanthi Srinivasan" userId="c4478da7-ede2-4d3a-a6d3-2d3928135ac2" providerId="ADAL" clId="{BAF4BE1E-11FC-4783-8CD1-05372929E2C2}" dt="2022-12-26T10:44:54.375" v="615" actId="207"/>
          <ac:spMkLst>
            <pc:docMk/>
            <pc:sldMk cId="2948753016" sldId="2712"/>
            <ac:spMk id="164" creationId="{2BDC53F2-19E4-4961-9B75-B7D84580953B}"/>
          </ac:spMkLst>
        </pc:spChg>
        <pc:spChg chg="mod">
          <ac:chgData name="Shanthi Srinivasan" userId="c4478da7-ede2-4d3a-a6d3-2d3928135ac2" providerId="ADAL" clId="{BAF4BE1E-11FC-4783-8CD1-05372929E2C2}" dt="2022-12-26T10:44:54.375" v="615" actId="207"/>
          <ac:spMkLst>
            <pc:docMk/>
            <pc:sldMk cId="2948753016" sldId="2712"/>
            <ac:spMk id="165" creationId="{F3707DE4-4296-47F8-88AD-21AE058338BB}"/>
          </ac:spMkLst>
        </pc:spChg>
        <pc:spChg chg="mod">
          <ac:chgData name="Shanthi Srinivasan" userId="c4478da7-ede2-4d3a-a6d3-2d3928135ac2" providerId="ADAL" clId="{BAF4BE1E-11FC-4783-8CD1-05372929E2C2}" dt="2022-12-26T10:44:54.375" v="615" actId="207"/>
          <ac:spMkLst>
            <pc:docMk/>
            <pc:sldMk cId="2948753016" sldId="2712"/>
            <ac:spMk id="166" creationId="{E32FD9C9-47C1-4E36-A7B7-61249582B628}"/>
          </ac:spMkLst>
        </pc:spChg>
        <pc:spChg chg="mod">
          <ac:chgData name="Shanthi Srinivasan" userId="c4478da7-ede2-4d3a-a6d3-2d3928135ac2" providerId="ADAL" clId="{BAF4BE1E-11FC-4783-8CD1-05372929E2C2}" dt="2022-12-26T10:44:54.375" v="615" actId="207"/>
          <ac:spMkLst>
            <pc:docMk/>
            <pc:sldMk cId="2948753016" sldId="2712"/>
            <ac:spMk id="167" creationId="{BEB37A53-9FEE-4E79-B5CB-5D1620FD6D39}"/>
          </ac:spMkLst>
        </pc:spChg>
        <pc:spChg chg="mod">
          <ac:chgData name="Shanthi Srinivasan" userId="c4478da7-ede2-4d3a-a6d3-2d3928135ac2" providerId="ADAL" clId="{BAF4BE1E-11FC-4783-8CD1-05372929E2C2}" dt="2022-12-26T10:44:54.375" v="615" actId="207"/>
          <ac:spMkLst>
            <pc:docMk/>
            <pc:sldMk cId="2948753016" sldId="2712"/>
            <ac:spMk id="168" creationId="{D437FCF4-5F71-4872-ABDD-0CD810ABF40A}"/>
          </ac:spMkLst>
        </pc:spChg>
        <pc:spChg chg="mod">
          <ac:chgData name="Shanthi Srinivasan" userId="c4478da7-ede2-4d3a-a6d3-2d3928135ac2" providerId="ADAL" clId="{BAF4BE1E-11FC-4783-8CD1-05372929E2C2}" dt="2022-12-26T10:44:54.375" v="615" actId="207"/>
          <ac:spMkLst>
            <pc:docMk/>
            <pc:sldMk cId="2948753016" sldId="2712"/>
            <ac:spMk id="169" creationId="{44877792-91B9-4842-BB16-10529983F30C}"/>
          </ac:spMkLst>
        </pc:spChg>
        <pc:spChg chg="mod">
          <ac:chgData name="Shanthi Srinivasan" userId="c4478da7-ede2-4d3a-a6d3-2d3928135ac2" providerId="ADAL" clId="{BAF4BE1E-11FC-4783-8CD1-05372929E2C2}" dt="2022-12-26T10:44:54.375" v="615" actId="207"/>
          <ac:spMkLst>
            <pc:docMk/>
            <pc:sldMk cId="2948753016" sldId="2712"/>
            <ac:spMk id="170" creationId="{A88497F1-5A07-42E9-951A-3457FE6B3E8C}"/>
          </ac:spMkLst>
        </pc:spChg>
        <pc:spChg chg="mod">
          <ac:chgData name="Shanthi Srinivasan" userId="c4478da7-ede2-4d3a-a6d3-2d3928135ac2" providerId="ADAL" clId="{BAF4BE1E-11FC-4783-8CD1-05372929E2C2}" dt="2022-12-26T10:44:54.375" v="615" actId="207"/>
          <ac:spMkLst>
            <pc:docMk/>
            <pc:sldMk cId="2948753016" sldId="2712"/>
            <ac:spMk id="171" creationId="{4FDC9ECD-8B32-4446-981D-1BA207DA1B4C}"/>
          </ac:spMkLst>
        </pc:spChg>
        <pc:spChg chg="mod">
          <ac:chgData name="Shanthi Srinivasan" userId="c4478da7-ede2-4d3a-a6d3-2d3928135ac2" providerId="ADAL" clId="{BAF4BE1E-11FC-4783-8CD1-05372929E2C2}" dt="2022-12-26T10:44:54.375" v="615" actId="207"/>
          <ac:spMkLst>
            <pc:docMk/>
            <pc:sldMk cId="2948753016" sldId="2712"/>
            <ac:spMk id="172" creationId="{B1761C22-5690-4582-AB3F-2ABC7A0DB8DC}"/>
          </ac:spMkLst>
        </pc:spChg>
        <pc:spChg chg="mod">
          <ac:chgData name="Shanthi Srinivasan" userId="c4478da7-ede2-4d3a-a6d3-2d3928135ac2" providerId="ADAL" clId="{BAF4BE1E-11FC-4783-8CD1-05372929E2C2}" dt="2022-12-26T10:44:54.375" v="615" actId="207"/>
          <ac:spMkLst>
            <pc:docMk/>
            <pc:sldMk cId="2948753016" sldId="2712"/>
            <ac:spMk id="174" creationId="{64B68B4B-3507-4597-8481-BA751BF2A345}"/>
          </ac:spMkLst>
        </pc:spChg>
        <pc:spChg chg="mod">
          <ac:chgData name="Shanthi Srinivasan" userId="c4478da7-ede2-4d3a-a6d3-2d3928135ac2" providerId="ADAL" clId="{BAF4BE1E-11FC-4783-8CD1-05372929E2C2}" dt="2022-12-26T10:44:54.375" v="615" actId="207"/>
          <ac:spMkLst>
            <pc:docMk/>
            <pc:sldMk cId="2948753016" sldId="2712"/>
            <ac:spMk id="175" creationId="{63A5A9FF-C200-4E21-8D7E-8A1910918F35}"/>
          </ac:spMkLst>
        </pc:spChg>
        <pc:spChg chg="mod">
          <ac:chgData name="Shanthi Srinivasan" userId="c4478da7-ede2-4d3a-a6d3-2d3928135ac2" providerId="ADAL" clId="{BAF4BE1E-11FC-4783-8CD1-05372929E2C2}" dt="2022-12-26T10:44:54.375" v="615" actId="207"/>
          <ac:spMkLst>
            <pc:docMk/>
            <pc:sldMk cId="2948753016" sldId="2712"/>
            <ac:spMk id="177" creationId="{252FCD8F-C76F-4D46-908C-F7680C82B504}"/>
          </ac:spMkLst>
        </pc:spChg>
        <pc:spChg chg="mod">
          <ac:chgData name="Shanthi Srinivasan" userId="c4478da7-ede2-4d3a-a6d3-2d3928135ac2" providerId="ADAL" clId="{BAF4BE1E-11FC-4783-8CD1-05372929E2C2}" dt="2022-12-26T10:44:54.375" v="615" actId="207"/>
          <ac:spMkLst>
            <pc:docMk/>
            <pc:sldMk cId="2948753016" sldId="2712"/>
            <ac:spMk id="178" creationId="{A0373C4E-B204-4C12-855E-86D5A4CA5601}"/>
          </ac:spMkLst>
        </pc:spChg>
        <pc:spChg chg="mod">
          <ac:chgData name="Shanthi Srinivasan" userId="c4478da7-ede2-4d3a-a6d3-2d3928135ac2" providerId="ADAL" clId="{BAF4BE1E-11FC-4783-8CD1-05372929E2C2}" dt="2022-12-26T10:44:54.375" v="615" actId="207"/>
          <ac:spMkLst>
            <pc:docMk/>
            <pc:sldMk cId="2948753016" sldId="2712"/>
            <ac:spMk id="179" creationId="{C80CEF14-224C-40BE-8F9F-BEA35831C4B2}"/>
          </ac:spMkLst>
        </pc:spChg>
        <pc:spChg chg="mod">
          <ac:chgData name="Shanthi Srinivasan" userId="c4478da7-ede2-4d3a-a6d3-2d3928135ac2" providerId="ADAL" clId="{BAF4BE1E-11FC-4783-8CD1-05372929E2C2}" dt="2022-12-26T10:44:54.375" v="615" actId="207"/>
          <ac:spMkLst>
            <pc:docMk/>
            <pc:sldMk cId="2948753016" sldId="2712"/>
            <ac:spMk id="180" creationId="{D065CBBB-33F8-4954-A97A-9FAC65EA09C2}"/>
          </ac:spMkLst>
        </pc:spChg>
        <pc:spChg chg="mod">
          <ac:chgData name="Shanthi Srinivasan" userId="c4478da7-ede2-4d3a-a6d3-2d3928135ac2" providerId="ADAL" clId="{BAF4BE1E-11FC-4783-8CD1-05372929E2C2}" dt="2022-12-26T10:44:54.375" v="615" actId="207"/>
          <ac:spMkLst>
            <pc:docMk/>
            <pc:sldMk cId="2948753016" sldId="2712"/>
            <ac:spMk id="181" creationId="{34927A6C-3B2E-4FBE-A91B-ED14836E485B}"/>
          </ac:spMkLst>
        </pc:spChg>
        <pc:spChg chg="mod">
          <ac:chgData name="Shanthi Srinivasan" userId="c4478da7-ede2-4d3a-a6d3-2d3928135ac2" providerId="ADAL" clId="{BAF4BE1E-11FC-4783-8CD1-05372929E2C2}" dt="2022-12-26T10:44:54.375" v="615" actId="207"/>
          <ac:spMkLst>
            <pc:docMk/>
            <pc:sldMk cId="2948753016" sldId="2712"/>
            <ac:spMk id="182" creationId="{00BF3ADF-7E6E-44CE-96A8-A74B826471F2}"/>
          </ac:spMkLst>
        </pc:spChg>
        <pc:spChg chg="mod">
          <ac:chgData name="Shanthi Srinivasan" userId="c4478da7-ede2-4d3a-a6d3-2d3928135ac2" providerId="ADAL" clId="{BAF4BE1E-11FC-4783-8CD1-05372929E2C2}" dt="2022-12-26T10:44:54.375" v="615" actId="207"/>
          <ac:spMkLst>
            <pc:docMk/>
            <pc:sldMk cId="2948753016" sldId="2712"/>
            <ac:spMk id="183" creationId="{2887C15F-96FC-459D-AEEA-61551E3F5556}"/>
          </ac:spMkLst>
        </pc:spChg>
        <pc:spChg chg="mod">
          <ac:chgData name="Shanthi Srinivasan" userId="c4478da7-ede2-4d3a-a6d3-2d3928135ac2" providerId="ADAL" clId="{BAF4BE1E-11FC-4783-8CD1-05372929E2C2}" dt="2022-12-26T10:44:54.375" v="615" actId="207"/>
          <ac:spMkLst>
            <pc:docMk/>
            <pc:sldMk cId="2948753016" sldId="2712"/>
            <ac:spMk id="184" creationId="{9FB01068-F516-44A7-8B07-D72458495EC4}"/>
          </ac:spMkLst>
        </pc:spChg>
        <pc:spChg chg="mod">
          <ac:chgData name="Shanthi Srinivasan" userId="c4478da7-ede2-4d3a-a6d3-2d3928135ac2" providerId="ADAL" clId="{BAF4BE1E-11FC-4783-8CD1-05372929E2C2}" dt="2022-12-26T10:44:54.375" v="615" actId="207"/>
          <ac:spMkLst>
            <pc:docMk/>
            <pc:sldMk cId="2948753016" sldId="2712"/>
            <ac:spMk id="185" creationId="{477A8958-78A5-441A-9FEC-4BF3DA3F0B77}"/>
          </ac:spMkLst>
        </pc:spChg>
        <pc:spChg chg="mod">
          <ac:chgData name="Shanthi Srinivasan" userId="c4478da7-ede2-4d3a-a6d3-2d3928135ac2" providerId="ADAL" clId="{BAF4BE1E-11FC-4783-8CD1-05372929E2C2}" dt="2022-12-26T10:44:54.375" v="615" actId="207"/>
          <ac:spMkLst>
            <pc:docMk/>
            <pc:sldMk cId="2948753016" sldId="2712"/>
            <ac:spMk id="187" creationId="{01478C92-F961-4827-A9E8-83FC88D4EC40}"/>
          </ac:spMkLst>
        </pc:spChg>
        <pc:spChg chg="mod">
          <ac:chgData name="Shanthi Srinivasan" userId="c4478da7-ede2-4d3a-a6d3-2d3928135ac2" providerId="ADAL" clId="{BAF4BE1E-11FC-4783-8CD1-05372929E2C2}" dt="2022-12-26T10:44:54.375" v="615" actId="207"/>
          <ac:spMkLst>
            <pc:docMk/>
            <pc:sldMk cId="2948753016" sldId="2712"/>
            <ac:spMk id="188" creationId="{A6DFD9BB-22E4-4099-A007-8D0538926AD2}"/>
          </ac:spMkLst>
        </pc:spChg>
        <pc:spChg chg="mod">
          <ac:chgData name="Shanthi Srinivasan" userId="c4478da7-ede2-4d3a-a6d3-2d3928135ac2" providerId="ADAL" clId="{BAF4BE1E-11FC-4783-8CD1-05372929E2C2}" dt="2022-12-26T10:44:54.375" v="615" actId="207"/>
          <ac:spMkLst>
            <pc:docMk/>
            <pc:sldMk cId="2948753016" sldId="2712"/>
            <ac:spMk id="190" creationId="{965B23D5-C4A5-43D1-AC6D-5BD6F71FE094}"/>
          </ac:spMkLst>
        </pc:spChg>
        <pc:spChg chg="mod">
          <ac:chgData name="Shanthi Srinivasan" userId="c4478da7-ede2-4d3a-a6d3-2d3928135ac2" providerId="ADAL" clId="{BAF4BE1E-11FC-4783-8CD1-05372929E2C2}" dt="2022-12-26T10:44:54.375" v="615" actId="207"/>
          <ac:spMkLst>
            <pc:docMk/>
            <pc:sldMk cId="2948753016" sldId="2712"/>
            <ac:spMk id="191" creationId="{4276C072-F15E-4749-977B-271D4ABB94E1}"/>
          </ac:spMkLst>
        </pc:spChg>
        <pc:spChg chg="mod">
          <ac:chgData name="Shanthi Srinivasan" userId="c4478da7-ede2-4d3a-a6d3-2d3928135ac2" providerId="ADAL" clId="{BAF4BE1E-11FC-4783-8CD1-05372929E2C2}" dt="2022-12-26T10:44:54.375" v="615" actId="207"/>
          <ac:spMkLst>
            <pc:docMk/>
            <pc:sldMk cId="2948753016" sldId="2712"/>
            <ac:spMk id="192" creationId="{2DB24EAB-B75D-4DBD-8505-22687A954427}"/>
          </ac:spMkLst>
        </pc:spChg>
        <pc:spChg chg="mod">
          <ac:chgData name="Shanthi Srinivasan" userId="c4478da7-ede2-4d3a-a6d3-2d3928135ac2" providerId="ADAL" clId="{BAF4BE1E-11FC-4783-8CD1-05372929E2C2}" dt="2022-12-26T10:44:54.375" v="615" actId="207"/>
          <ac:spMkLst>
            <pc:docMk/>
            <pc:sldMk cId="2948753016" sldId="2712"/>
            <ac:spMk id="193" creationId="{08975811-79F9-4912-A6DA-D3FB5EEE8EA4}"/>
          </ac:spMkLst>
        </pc:spChg>
        <pc:spChg chg="mod">
          <ac:chgData name="Shanthi Srinivasan" userId="c4478da7-ede2-4d3a-a6d3-2d3928135ac2" providerId="ADAL" clId="{BAF4BE1E-11FC-4783-8CD1-05372929E2C2}" dt="2022-12-26T10:44:54.375" v="615" actId="207"/>
          <ac:spMkLst>
            <pc:docMk/>
            <pc:sldMk cId="2948753016" sldId="2712"/>
            <ac:spMk id="194" creationId="{55C8757B-3B88-4BE7-BFAD-4ECC69ED7E2C}"/>
          </ac:spMkLst>
        </pc:spChg>
        <pc:spChg chg="mod">
          <ac:chgData name="Shanthi Srinivasan" userId="c4478da7-ede2-4d3a-a6d3-2d3928135ac2" providerId="ADAL" clId="{BAF4BE1E-11FC-4783-8CD1-05372929E2C2}" dt="2022-12-26T10:44:54.375" v="615" actId="207"/>
          <ac:spMkLst>
            <pc:docMk/>
            <pc:sldMk cId="2948753016" sldId="2712"/>
            <ac:spMk id="195" creationId="{8B62EBF1-20D8-4204-8D3D-5C3F0BF92C13}"/>
          </ac:spMkLst>
        </pc:spChg>
        <pc:spChg chg="mod">
          <ac:chgData name="Shanthi Srinivasan" userId="c4478da7-ede2-4d3a-a6d3-2d3928135ac2" providerId="ADAL" clId="{BAF4BE1E-11FC-4783-8CD1-05372929E2C2}" dt="2022-12-26T10:44:54.375" v="615" actId="207"/>
          <ac:spMkLst>
            <pc:docMk/>
            <pc:sldMk cId="2948753016" sldId="2712"/>
            <ac:spMk id="196" creationId="{0FD9344C-04BD-4991-AD9B-25E1FB02B8CD}"/>
          </ac:spMkLst>
        </pc:spChg>
        <pc:spChg chg="mod">
          <ac:chgData name="Shanthi Srinivasan" userId="c4478da7-ede2-4d3a-a6d3-2d3928135ac2" providerId="ADAL" clId="{BAF4BE1E-11FC-4783-8CD1-05372929E2C2}" dt="2022-12-26T10:44:54.375" v="615" actId="207"/>
          <ac:spMkLst>
            <pc:docMk/>
            <pc:sldMk cId="2948753016" sldId="2712"/>
            <ac:spMk id="197" creationId="{336354D3-F9BA-4D02-A07C-0347FF232C97}"/>
          </ac:spMkLst>
        </pc:spChg>
        <pc:spChg chg="mod">
          <ac:chgData name="Shanthi Srinivasan" userId="c4478da7-ede2-4d3a-a6d3-2d3928135ac2" providerId="ADAL" clId="{BAF4BE1E-11FC-4783-8CD1-05372929E2C2}" dt="2022-12-26T10:44:54.375" v="615" actId="207"/>
          <ac:spMkLst>
            <pc:docMk/>
            <pc:sldMk cId="2948753016" sldId="2712"/>
            <ac:spMk id="198" creationId="{19DE671F-522E-4AD0-A060-302F7F5B61C0}"/>
          </ac:spMkLst>
        </pc:spChg>
        <pc:spChg chg="mod">
          <ac:chgData name="Shanthi Srinivasan" userId="c4478da7-ede2-4d3a-a6d3-2d3928135ac2" providerId="ADAL" clId="{BAF4BE1E-11FC-4783-8CD1-05372929E2C2}" dt="2022-12-26T10:44:54.375" v="615" actId="207"/>
          <ac:spMkLst>
            <pc:docMk/>
            <pc:sldMk cId="2948753016" sldId="2712"/>
            <ac:spMk id="199" creationId="{5B827E90-EDD9-440E-96C1-C2A43474FE7D}"/>
          </ac:spMkLst>
        </pc:spChg>
        <pc:spChg chg="mod">
          <ac:chgData name="Shanthi Srinivasan" userId="c4478da7-ede2-4d3a-a6d3-2d3928135ac2" providerId="ADAL" clId="{BAF4BE1E-11FC-4783-8CD1-05372929E2C2}" dt="2022-12-26T10:44:54.375" v="615" actId="207"/>
          <ac:spMkLst>
            <pc:docMk/>
            <pc:sldMk cId="2948753016" sldId="2712"/>
            <ac:spMk id="200" creationId="{40192B09-EB02-4ED8-BB47-87ACF4A2C7BD}"/>
          </ac:spMkLst>
        </pc:spChg>
        <pc:spChg chg="mod">
          <ac:chgData name="Shanthi Srinivasan" userId="c4478da7-ede2-4d3a-a6d3-2d3928135ac2" providerId="ADAL" clId="{BAF4BE1E-11FC-4783-8CD1-05372929E2C2}" dt="2022-12-26T10:44:54.375" v="615" actId="207"/>
          <ac:spMkLst>
            <pc:docMk/>
            <pc:sldMk cId="2948753016" sldId="2712"/>
            <ac:spMk id="201" creationId="{DE73AE6F-810F-4CF2-AEAE-A185314F9B4E}"/>
          </ac:spMkLst>
        </pc:spChg>
        <pc:spChg chg="mod">
          <ac:chgData name="Shanthi Srinivasan" userId="c4478da7-ede2-4d3a-a6d3-2d3928135ac2" providerId="ADAL" clId="{BAF4BE1E-11FC-4783-8CD1-05372929E2C2}" dt="2022-12-26T10:44:54.375" v="615" actId="207"/>
          <ac:spMkLst>
            <pc:docMk/>
            <pc:sldMk cId="2948753016" sldId="2712"/>
            <ac:spMk id="203" creationId="{508D671C-03AC-4C71-9527-F4D801817868}"/>
          </ac:spMkLst>
        </pc:spChg>
        <pc:spChg chg="mod">
          <ac:chgData name="Shanthi Srinivasan" userId="c4478da7-ede2-4d3a-a6d3-2d3928135ac2" providerId="ADAL" clId="{BAF4BE1E-11FC-4783-8CD1-05372929E2C2}" dt="2022-12-26T10:44:54.375" v="615" actId="207"/>
          <ac:spMkLst>
            <pc:docMk/>
            <pc:sldMk cId="2948753016" sldId="2712"/>
            <ac:spMk id="204" creationId="{24F57CBC-E43E-4A83-9A45-ABB8336E8E92}"/>
          </ac:spMkLst>
        </pc:spChg>
        <pc:spChg chg="mod">
          <ac:chgData name="Shanthi Srinivasan" userId="c4478da7-ede2-4d3a-a6d3-2d3928135ac2" providerId="ADAL" clId="{BAF4BE1E-11FC-4783-8CD1-05372929E2C2}" dt="2022-12-26T10:44:54.375" v="615" actId="207"/>
          <ac:spMkLst>
            <pc:docMk/>
            <pc:sldMk cId="2948753016" sldId="2712"/>
            <ac:spMk id="206" creationId="{B3959A6C-2491-48BB-8B24-F2878C173B9C}"/>
          </ac:spMkLst>
        </pc:spChg>
        <pc:spChg chg="mod">
          <ac:chgData name="Shanthi Srinivasan" userId="c4478da7-ede2-4d3a-a6d3-2d3928135ac2" providerId="ADAL" clId="{BAF4BE1E-11FC-4783-8CD1-05372929E2C2}" dt="2022-12-26T10:44:54.375" v="615" actId="207"/>
          <ac:spMkLst>
            <pc:docMk/>
            <pc:sldMk cId="2948753016" sldId="2712"/>
            <ac:spMk id="207" creationId="{465D5BE1-0D12-4D9C-9102-D3A066201959}"/>
          </ac:spMkLst>
        </pc:spChg>
        <pc:spChg chg="mod">
          <ac:chgData name="Shanthi Srinivasan" userId="c4478da7-ede2-4d3a-a6d3-2d3928135ac2" providerId="ADAL" clId="{BAF4BE1E-11FC-4783-8CD1-05372929E2C2}" dt="2022-12-26T10:44:54.375" v="615" actId="207"/>
          <ac:spMkLst>
            <pc:docMk/>
            <pc:sldMk cId="2948753016" sldId="2712"/>
            <ac:spMk id="208" creationId="{E1761DA6-5715-4AF3-94BF-E6F50FAFCF9D}"/>
          </ac:spMkLst>
        </pc:spChg>
        <pc:spChg chg="mod">
          <ac:chgData name="Shanthi Srinivasan" userId="c4478da7-ede2-4d3a-a6d3-2d3928135ac2" providerId="ADAL" clId="{BAF4BE1E-11FC-4783-8CD1-05372929E2C2}" dt="2022-12-26T10:44:54.375" v="615" actId="207"/>
          <ac:spMkLst>
            <pc:docMk/>
            <pc:sldMk cId="2948753016" sldId="2712"/>
            <ac:spMk id="209" creationId="{4963A44F-C38D-4643-B708-3507395C3EC1}"/>
          </ac:spMkLst>
        </pc:spChg>
        <pc:spChg chg="mod">
          <ac:chgData name="Shanthi Srinivasan" userId="c4478da7-ede2-4d3a-a6d3-2d3928135ac2" providerId="ADAL" clId="{BAF4BE1E-11FC-4783-8CD1-05372929E2C2}" dt="2022-12-26T10:44:54.375" v="615" actId="207"/>
          <ac:spMkLst>
            <pc:docMk/>
            <pc:sldMk cId="2948753016" sldId="2712"/>
            <ac:spMk id="210" creationId="{90E217D8-6E18-4525-9DAD-10E42D154584}"/>
          </ac:spMkLst>
        </pc:spChg>
        <pc:spChg chg="mod">
          <ac:chgData name="Shanthi Srinivasan" userId="c4478da7-ede2-4d3a-a6d3-2d3928135ac2" providerId="ADAL" clId="{BAF4BE1E-11FC-4783-8CD1-05372929E2C2}" dt="2022-12-26T10:44:54.375" v="615" actId="207"/>
          <ac:spMkLst>
            <pc:docMk/>
            <pc:sldMk cId="2948753016" sldId="2712"/>
            <ac:spMk id="212" creationId="{1A87FC5D-A761-4B38-BCE8-AC2761E7DD5D}"/>
          </ac:spMkLst>
        </pc:spChg>
        <pc:spChg chg="mod">
          <ac:chgData name="Shanthi Srinivasan" userId="c4478da7-ede2-4d3a-a6d3-2d3928135ac2" providerId="ADAL" clId="{BAF4BE1E-11FC-4783-8CD1-05372929E2C2}" dt="2022-12-26T10:44:54.375" v="615" actId="207"/>
          <ac:spMkLst>
            <pc:docMk/>
            <pc:sldMk cId="2948753016" sldId="2712"/>
            <ac:spMk id="213" creationId="{865E0D32-62B5-4495-BC19-A842325B1260}"/>
          </ac:spMkLst>
        </pc:spChg>
        <pc:spChg chg="mod">
          <ac:chgData name="Shanthi Srinivasan" userId="c4478da7-ede2-4d3a-a6d3-2d3928135ac2" providerId="ADAL" clId="{BAF4BE1E-11FC-4783-8CD1-05372929E2C2}" dt="2022-12-26T10:44:54.375" v="615" actId="207"/>
          <ac:spMkLst>
            <pc:docMk/>
            <pc:sldMk cId="2948753016" sldId="2712"/>
            <ac:spMk id="215" creationId="{AC8A48CF-DA83-47D6-A901-8E2801BD6C52}"/>
          </ac:spMkLst>
        </pc:spChg>
        <pc:spChg chg="mod">
          <ac:chgData name="Shanthi Srinivasan" userId="c4478da7-ede2-4d3a-a6d3-2d3928135ac2" providerId="ADAL" clId="{BAF4BE1E-11FC-4783-8CD1-05372929E2C2}" dt="2022-12-26T10:44:54.375" v="615" actId="207"/>
          <ac:spMkLst>
            <pc:docMk/>
            <pc:sldMk cId="2948753016" sldId="2712"/>
            <ac:spMk id="216" creationId="{8DF63FF6-D497-404E-A2AC-DADCDE1425B6}"/>
          </ac:spMkLst>
        </pc:spChg>
        <pc:spChg chg="mod">
          <ac:chgData name="Shanthi Srinivasan" userId="c4478da7-ede2-4d3a-a6d3-2d3928135ac2" providerId="ADAL" clId="{BAF4BE1E-11FC-4783-8CD1-05372929E2C2}" dt="2022-12-26T10:44:54.375" v="615" actId="207"/>
          <ac:spMkLst>
            <pc:docMk/>
            <pc:sldMk cId="2948753016" sldId="2712"/>
            <ac:spMk id="217" creationId="{47084389-6A28-411F-AB63-8C4D4CFF784C}"/>
          </ac:spMkLst>
        </pc:spChg>
        <pc:spChg chg="mod">
          <ac:chgData name="Shanthi Srinivasan" userId="c4478da7-ede2-4d3a-a6d3-2d3928135ac2" providerId="ADAL" clId="{BAF4BE1E-11FC-4783-8CD1-05372929E2C2}" dt="2022-12-26T10:44:54.375" v="615" actId="207"/>
          <ac:spMkLst>
            <pc:docMk/>
            <pc:sldMk cId="2948753016" sldId="2712"/>
            <ac:spMk id="218" creationId="{F98F5063-8439-4371-A23B-6FAC427B6506}"/>
          </ac:spMkLst>
        </pc:spChg>
        <pc:spChg chg="mod">
          <ac:chgData name="Shanthi Srinivasan" userId="c4478da7-ede2-4d3a-a6d3-2d3928135ac2" providerId="ADAL" clId="{BAF4BE1E-11FC-4783-8CD1-05372929E2C2}" dt="2022-12-26T10:44:54.375" v="615" actId="207"/>
          <ac:spMkLst>
            <pc:docMk/>
            <pc:sldMk cId="2948753016" sldId="2712"/>
            <ac:spMk id="219" creationId="{E5E32630-578B-4ADB-B31B-ED2689455D77}"/>
          </ac:spMkLst>
        </pc:spChg>
        <pc:spChg chg="mod">
          <ac:chgData name="Shanthi Srinivasan" userId="c4478da7-ede2-4d3a-a6d3-2d3928135ac2" providerId="ADAL" clId="{BAF4BE1E-11FC-4783-8CD1-05372929E2C2}" dt="2022-12-26T10:44:54.375" v="615" actId="207"/>
          <ac:spMkLst>
            <pc:docMk/>
            <pc:sldMk cId="2948753016" sldId="2712"/>
            <ac:spMk id="221" creationId="{8586C6D9-7B7A-4744-AEA7-FFF3AFCA261D}"/>
          </ac:spMkLst>
        </pc:spChg>
        <pc:spChg chg="mod">
          <ac:chgData name="Shanthi Srinivasan" userId="c4478da7-ede2-4d3a-a6d3-2d3928135ac2" providerId="ADAL" clId="{BAF4BE1E-11FC-4783-8CD1-05372929E2C2}" dt="2022-12-26T10:44:54.375" v="615" actId="207"/>
          <ac:spMkLst>
            <pc:docMk/>
            <pc:sldMk cId="2948753016" sldId="2712"/>
            <ac:spMk id="222" creationId="{29297503-2240-4C26-9F89-2DE0CFF0DC10}"/>
          </ac:spMkLst>
        </pc:spChg>
        <pc:spChg chg="mod">
          <ac:chgData name="Shanthi Srinivasan" userId="c4478da7-ede2-4d3a-a6d3-2d3928135ac2" providerId="ADAL" clId="{BAF4BE1E-11FC-4783-8CD1-05372929E2C2}" dt="2022-12-26T10:44:54.375" v="615" actId="207"/>
          <ac:spMkLst>
            <pc:docMk/>
            <pc:sldMk cId="2948753016" sldId="2712"/>
            <ac:spMk id="224" creationId="{7F43AA7C-18FF-4F7A-B7CE-B0EAD294E0FF}"/>
          </ac:spMkLst>
        </pc:spChg>
        <pc:spChg chg="mod">
          <ac:chgData name="Shanthi Srinivasan" userId="c4478da7-ede2-4d3a-a6d3-2d3928135ac2" providerId="ADAL" clId="{BAF4BE1E-11FC-4783-8CD1-05372929E2C2}" dt="2022-12-26T10:44:54.375" v="615" actId="207"/>
          <ac:spMkLst>
            <pc:docMk/>
            <pc:sldMk cId="2948753016" sldId="2712"/>
            <ac:spMk id="225" creationId="{B1B11A5B-C8D2-4374-BC12-AD274F81E995}"/>
          </ac:spMkLst>
        </pc:spChg>
        <pc:spChg chg="mod">
          <ac:chgData name="Shanthi Srinivasan" userId="c4478da7-ede2-4d3a-a6d3-2d3928135ac2" providerId="ADAL" clId="{BAF4BE1E-11FC-4783-8CD1-05372929E2C2}" dt="2022-12-26T10:44:54.375" v="615" actId="207"/>
          <ac:spMkLst>
            <pc:docMk/>
            <pc:sldMk cId="2948753016" sldId="2712"/>
            <ac:spMk id="226" creationId="{EB273935-1FDD-4CD7-B94A-565C1718B81D}"/>
          </ac:spMkLst>
        </pc:spChg>
        <pc:spChg chg="mod">
          <ac:chgData name="Shanthi Srinivasan" userId="c4478da7-ede2-4d3a-a6d3-2d3928135ac2" providerId="ADAL" clId="{BAF4BE1E-11FC-4783-8CD1-05372929E2C2}" dt="2022-12-26T10:44:54.375" v="615" actId="207"/>
          <ac:spMkLst>
            <pc:docMk/>
            <pc:sldMk cId="2948753016" sldId="2712"/>
            <ac:spMk id="228" creationId="{2482D8D2-0893-4E59-B084-113A4DD90918}"/>
          </ac:spMkLst>
        </pc:spChg>
        <pc:spChg chg="mod">
          <ac:chgData name="Shanthi Srinivasan" userId="c4478da7-ede2-4d3a-a6d3-2d3928135ac2" providerId="ADAL" clId="{BAF4BE1E-11FC-4783-8CD1-05372929E2C2}" dt="2022-12-26T10:44:54.375" v="615" actId="207"/>
          <ac:spMkLst>
            <pc:docMk/>
            <pc:sldMk cId="2948753016" sldId="2712"/>
            <ac:spMk id="229" creationId="{0620820A-5682-413C-A87B-D39D788D5F80}"/>
          </ac:spMkLst>
        </pc:spChg>
        <pc:spChg chg="mod">
          <ac:chgData name="Shanthi Srinivasan" userId="c4478da7-ede2-4d3a-a6d3-2d3928135ac2" providerId="ADAL" clId="{BAF4BE1E-11FC-4783-8CD1-05372929E2C2}" dt="2022-12-26T10:44:54.375" v="615" actId="207"/>
          <ac:spMkLst>
            <pc:docMk/>
            <pc:sldMk cId="2948753016" sldId="2712"/>
            <ac:spMk id="231" creationId="{898BBF5F-CDCE-48D6-BB50-B438D59C8862}"/>
          </ac:spMkLst>
        </pc:spChg>
        <pc:spChg chg="mod">
          <ac:chgData name="Shanthi Srinivasan" userId="c4478da7-ede2-4d3a-a6d3-2d3928135ac2" providerId="ADAL" clId="{BAF4BE1E-11FC-4783-8CD1-05372929E2C2}" dt="2022-12-26T10:44:54.375" v="615" actId="207"/>
          <ac:spMkLst>
            <pc:docMk/>
            <pc:sldMk cId="2948753016" sldId="2712"/>
            <ac:spMk id="232" creationId="{A44FF120-B0A5-4E45-83C9-E6F54DC855DD}"/>
          </ac:spMkLst>
        </pc:spChg>
        <pc:spChg chg="mod">
          <ac:chgData name="Shanthi Srinivasan" userId="c4478da7-ede2-4d3a-a6d3-2d3928135ac2" providerId="ADAL" clId="{BAF4BE1E-11FC-4783-8CD1-05372929E2C2}" dt="2022-12-26T10:44:54.375" v="615" actId="207"/>
          <ac:spMkLst>
            <pc:docMk/>
            <pc:sldMk cId="2948753016" sldId="2712"/>
            <ac:spMk id="233" creationId="{A876008D-2829-4408-8181-37C21149B80A}"/>
          </ac:spMkLst>
        </pc:spChg>
        <pc:spChg chg="mod">
          <ac:chgData name="Shanthi Srinivasan" userId="c4478da7-ede2-4d3a-a6d3-2d3928135ac2" providerId="ADAL" clId="{BAF4BE1E-11FC-4783-8CD1-05372929E2C2}" dt="2022-12-26T10:44:54.375" v="615" actId="207"/>
          <ac:spMkLst>
            <pc:docMk/>
            <pc:sldMk cId="2948753016" sldId="2712"/>
            <ac:spMk id="234" creationId="{43EA4B0F-5AD1-4552-A595-02E40B280A24}"/>
          </ac:spMkLst>
        </pc:spChg>
        <pc:spChg chg="mod">
          <ac:chgData name="Shanthi Srinivasan" userId="c4478da7-ede2-4d3a-a6d3-2d3928135ac2" providerId="ADAL" clId="{BAF4BE1E-11FC-4783-8CD1-05372929E2C2}" dt="2022-12-26T10:44:54.375" v="615" actId="207"/>
          <ac:spMkLst>
            <pc:docMk/>
            <pc:sldMk cId="2948753016" sldId="2712"/>
            <ac:spMk id="235" creationId="{2DF42D0F-4654-477E-B8F0-91C5EE8A3AEE}"/>
          </ac:spMkLst>
        </pc:spChg>
        <pc:spChg chg="mod">
          <ac:chgData name="Shanthi Srinivasan" userId="c4478da7-ede2-4d3a-a6d3-2d3928135ac2" providerId="ADAL" clId="{BAF4BE1E-11FC-4783-8CD1-05372929E2C2}" dt="2022-12-26T10:44:54.375" v="615" actId="207"/>
          <ac:spMkLst>
            <pc:docMk/>
            <pc:sldMk cId="2948753016" sldId="2712"/>
            <ac:spMk id="236" creationId="{98AEC1B1-39E3-4FC9-9860-2A6E37E7FA58}"/>
          </ac:spMkLst>
        </pc:spChg>
        <pc:spChg chg="mod">
          <ac:chgData name="Shanthi Srinivasan" userId="c4478da7-ede2-4d3a-a6d3-2d3928135ac2" providerId="ADAL" clId="{BAF4BE1E-11FC-4783-8CD1-05372929E2C2}" dt="2022-12-26T10:44:54.375" v="615" actId="207"/>
          <ac:spMkLst>
            <pc:docMk/>
            <pc:sldMk cId="2948753016" sldId="2712"/>
            <ac:spMk id="237" creationId="{7E747CEC-9105-4E89-9A45-C133B268B261}"/>
          </ac:spMkLst>
        </pc:spChg>
        <pc:spChg chg="mod">
          <ac:chgData name="Shanthi Srinivasan" userId="c4478da7-ede2-4d3a-a6d3-2d3928135ac2" providerId="ADAL" clId="{BAF4BE1E-11FC-4783-8CD1-05372929E2C2}" dt="2022-12-26T10:44:54.375" v="615" actId="207"/>
          <ac:spMkLst>
            <pc:docMk/>
            <pc:sldMk cId="2948753016" sldId="2712"/>
            <ac:spMk id="239" creationId="{07832407-8E6A-4D85-A047-11736673D475}"/>
          </ac:spMkLst>
        </pc:spChg>
        <pc:spChg chg="mod">
          <ac:chgData name="Shanthi Srinivasan" userId="c4478da7-ede2-4d3a-a6d3-2d3928135ac2" providerId="ADAL" clId="{BAF4BE1E-11FC-4783-8CD1-05372929E2C2}" dt="2022-12-26T10:44:54.375" v="615" actId="207"/>
          <ac:spMkLst>
            <pc:docMk/>
            <pc:sldMk cId="2948753016" sldId="2712"/>
            <ac:spMk id="240" creationId="{34E9E354-FC55-47A6-B252-32F2A9750893}"/>
          </ac:spMkLst>
        </pc:spChg>
        <pc:spChg chg="mod">
          <ac:chgData name="Shanthi Srinivasan" userId="c4478da7-ede2-4d3a-a6d3-2d3928135ac2" providerId="ADAL" clId="{BAF4BE1E-11FC-4783-8CD1-05372929E2C2}" dt="2022-12-26T10:44:54.375" v="615" actId="207"/>
          <ac:spMkLst>
            <pc:docMk/>
            <pc:sldMk cId="2948753016" sldId="2712"/>
            <ac:spMk id="242" creationId="{489EF635-DA91-4078-AF5A-42EFBF4FD2C2}"/>
          </ac:spMkLst>
        </pc:spChg>
        <pc:spChg chg="mod">
          <ac:chgData name="Shanthi Srinivasan" userId="c4478da7-ede2-4d3a-a6d3-2d3928135ac2" providerId="ADAL" clId="{BAF4BE1E-11FC-4783-8CD1-05372929E2C2}" dt="2022-12-26T10:44:54.375" v="615" actId="207"/>
          <ac:spMkLst>
            <pc:docMk/>
            <pc:sldMk cId="2948753016" sldId="2712"/>
            <ac:spMk id="243" creationId="{0D9F54EA-804C-4462-8549-83C3DD5543E3}"/>
          </ac:spMkLst>
        </pc:spChg>
        <pc:spChg chg="mod">
          <ac:chgData name="Shanthi Srinivasan" userId="c4478da7-ede2-4d3a-a6d3-2d3928135ac2" providerId="ADAL" clId="{BAF4BE1E-11FC-4783-8CD1-05372929E2C2}" dt="2022-12-26T10:44:54.375" v="615" actId="207"/>
          <ac:spMkLst>
            <pc:docMk/>
            <pc:sldMk cId="2948753016" sldId="2712"/>
            <ac:spMk id="245" creationId="{70DB8AD4-A837-4474-BE1F-D5F461F06A13}"/>
          </ac:spMkLst>
        </pc:spChg>
        <pc:spChg chg="mod">
          <ac:chgData name="Shanthi Srinivasan" userId="c4478da7-ede2-4d3a-a6d3-2d3928135ac2" providerId="ADAL" clId="{BAF4BE1E-11FC-4783-8CD1-05372929E2C2}" dt="2022-12-26T10:44:54.375" v="615" actId="207"/>
          <ac:spMkLst>
            <pc:docMk/>
            <pc:sldMk cId="2948753016" sldId="2712"/>
            <ac:spMk id="246" creationId="{89FF6166-4CC3-46C6-AFC5-B0D4C99EC6D4}"/>
          </ac:spMkLst>
        </pc:spChg>
        <pc:spChg chg="mod">
          <ac:chgData name="Shanthi Srinivasan" userId="c4478da7-ede2-4d3a-a6d3-2d3928135ac2" providerId="ADAL" clId="{BAF4BE1E-11FC-4783-8CD1-05372929E2C2}" dt="2022-12-26T10:44:54.375" v="615" actId="207"/>
          <ac:spMkLst>
            <pc:docMk/>
            <pc:sldMk cId="2948753016" sldId="2712"/>
            <ac:spMk id="248" creationId="{F0B41CE0-0EA6-4662-A46D-8B3BD204C91C}"/>
          </ac:spMkLst>
        </pc:spChg>
        <pc:spChg chg="mod">
          <ac:chgData name="Shanthi Srinivasan" userId="c4478da7-ede2-4d3a-a6d3-2d3928135ac2" providerId="ADAL" clId="{BAF4BE1E-11FC-4783-8CD1-05372929E2C2}" dt="2022-12-26T10:44:54.375" v="615" actId="207"/>
          <ac:spMkLst>
            <pc:docMk/>
            <pc:sldMk cId="2948753016" sldId="2712"/>
            <ac:spMk id="249" creationId="{DE3219D5-6395-4813-AD05-860022369CC7}"/>
          </ac:spMkLst>
        </pc:spChg>
        <pc:spChg chg="mod">
          <ac:chgData name="Shanthi Srinivasan" userId="c4478da7-ede2-4d3a-a6d3-2d3928135ac2" providerId="ADAL" clId="{BAF4BE1E-11FC-4783-8CD1-05372929E2C2}" dt="2022-12-26T10:44:54.375" v="615" actId="207"/>
          <ac:spMkLst>
            <pc:docMk/>
            <pc:sldMk cId="2948753016" sldId="2712"/>
            <ac:spMk id="250" creationId="{21372CAE-5B03-4D0E-8840-478204CDAE3B}"/>
          </ac:spMkLst>
        </pc:spChg>
        <pc:spChg chg="mod">
          <ac:chgData name="Shanthi Srinivasan" userId="c4478da7-ede2-4d3a-a6d3-2d3928135ac2" providerId="ADAL" clId="{BAF4BE1E-11FC-4783-8CD1-05372929E2C2}" dt="2022-12-26T10:44:54.375" v="615" actId="207"/>
          <ac:spMkLst>
            <pc:docMk/>
            <pc:sldMk cId="2948753016" sldId="2712"/>
            <ac:spMk id="251" creationId="{0C3BAA10-F2D4-41A3-9382-AC5BD985D7ED}"/>
          </ac:spMkLst>
        </pc:spChg>
        <pc:spChg chg="mod">
          <ac:chgData name="Shanthi Srinivasan" userId="c4478da7-ede2-4d3a-a6d3-2d3928135ac2" providerId="ADAL" clId="{BAF4BE1E-11FC-4783-8CD1-05372929E2C2}" dt="2022-12-26T10:44:54.375" v="615" actId="207"/>
          <ac:spMkLst>
            <pc:docMk/>
            <pc:sldMk cId="2948753016" sldId="2712"/>
            <ac:spMk id="252" creationId="{93626FF7-1723-4F4E-AEEB-C7B07589F079}"/>
          </ac:spMkLst>
        </pc:spChg>
        <pc:spChg chg="mod">
          <ac:chgData name="Shanthi Srinivasan" userId="c4478da7-ede2-4d3a-a6d3-2d3928135ac2" providerId="ADAL" clId="{BAF4BE1E-11FC-4783-8CD1-05372929E2C2}" dt="2022-12-26T10:44:54.375" v="615" actId="207"/>
          <ac:spMkLst>
            <pc:docMk/>
            <pc:sldMk cId="2948753016" sldId="2712"/>
            <ac:spMk id="253" creationId="{D7FA68C8-C6B2-4618-8E75-E57905D5C8BF}"/>
          </ac:spMkLst>
        </pc:spChg>
        <pc:spChg chg="mod">
          <ac:chgData name="Shanthi Srinivasan" userId="c4478da7-ede2-4d3a-a6d3-2d3928135ac2" providerId="ADAL" clId="{BAF4BE1E-11FC-4783-8CD1-05372929E2C2}" dt="2022-12-26T10:44:54.375" v="615" actId="207"/>
          <ac:spMkLst>
            <pc:docMk/>
            <pc:sldMk cId="2948753016" sldId="2712"/>
            <ac:spMk id="254" creationId="{89F7D4DC-8513-4B10-AAAC-E0A94BACC9F0}"/>
          </ac:spMkLst>
        </pc:spChg>
        <pc:spChg chg="mod">
          <ac:chgData name="Shanthi Srinivasan" userId="c4478da7-ede2-4d3a-a6d3-2d3928135ac2" providerId="ADAL" clId="{BAF4BE1E-11FC-4783-8CD1-05372929E2C2}" dt="2022-12-26T10:44:54.375" v="615" actId="207"/>
          <ac:spMkLst>
            <pc:docMk/>
            <pc:sldMk cId="2948753016" sldId="2712"/>
            <ac:spMk id="256" creationId="{9261A7AD-B221-4E63-B9FB-FEA07CE04268}"/>
          </ac:spMkLst>
        </pc:spChg>
        <pc:spChg chg="mod">
          <ac:chgData name="Shanthi Srinivasan" userId="c4478da7-ede2-4d3a-a6d3-2d3928135ac2" providerId="ADAL" clId="{BAF4BE1E-11FC-4783-8CD1-05372929E2C2}" dt="2022-12-26T10:44:54.375" v="615" actId="207"/>
          <ac:spMkLst>
            <pc:docMk/>
            <pc:sldMk cId="2948753016" sldId="2712"/>
            <ac:spMk id="257" creationId="{545803DF-703F-4886-A5BC-C01EDB557AAD}"/>
          </ac:spMkLst>
        </pc:spChg>
        <pc:spChg chg="mod">
          <ac:chgData name="Shanthi Srinivasan" userId="c4478da7-ede2-4d3a-a6d3-2d3928135ac2" providerId="ADAL" clId="{BAF4BE1E-11FC-4783-8CD1-05372929E2C2}" dt="2022-12-26T10:44:54.375" v="615" actId="207"/>
          <ac:spMkLst>
            <pc:docMk/>
            <pc:sldMk cId="2948753016" sldId="2712"/>
            <ac:spMk id="259" creationId="{0D3C39B0-83C7-4D37-B346-A96C403BC65B}"/>
          </ac:spMkLst>
        </pc:spChg>
        <pc:spChg chg="mod">
          <ac:chgData name="Shanthi Srinivasan" userId="c4478da7-ede2-4d3a-a6d3-2d3928135ac2" providerId="ADAL" clId="{BAF4BE1E-11FC-4783-8CD1-05372929E2C2}" dt="2022-12-26T10:44:54.375" v="615" actId="207"/>
          <ac:spMkLst>
            <pc:docMk/>
            <pc:sldMk cId="2948753016" sldId="2712"/>
            <ac:spMk id="260" creationId="{A2BE0905-0494-4BE8-85B5-F0A7D8E84FB5}"/>
          </ac:spMkLst>
        </pc:spChg>
        <pc:spChg chg="mod">
          <ac:chgData name="Shanthi Srinivasan" userId="c4478da7-ede2-4d3a-a6d3-2d3928135ac2" providerId="ADAL" clId="{BAF4BE1E-11FC-4783-8CD1-05372929E2C2}" dt="2022-12-26T10:44:54.375" v="615" actId="207"/>
          <ac:spMkLst>
            <pc:docMk/>
            <pc:sldMk cId="2948753016" sldId="2712"/>
            <ac:spMk id="262" creationId="{4B0D6EEE-6D05-44BE-8D89-CAD69C621A58}"/>
          </ac:spMkLst>
        </pc:spChg>
        <pc:spChg chg="mod">
          <ac:chgData name="Shanthi Srinivasan" userId="c4478da7-ede2-4d3a-a6d3-2d3928135ac2" providerId="ADAL" clId="{BAF4BE1E-11FC-4783-8CD1-05372929E2C2}" dt="2022-12-26T10:44:54.375" v="615" actId="207"/>
          <ac:spMkLst>
            <pc:docMk/>
            <pc:sldMk cId="2948753016" sldId="2712"/>
            <ac:spMk id="263" creationId="{21CB7AC8-402B-4F93-B688-39445C8A3D88}"/>
          </ac:spMkLst>
        </pc:spChg>
        <pc:spChg chg="mod">
          <ac:chgData name="Shanthi Srinivasan" userId="c4478da7-ede2-4d3a-a6d3-2d3928135ac2" providerId="ADAL" clId="{BAF4BE1E-11FC-4783-8CD1-05372929E2C2}" dt="2022-12-26T10:44:54.375" v="615" actId="207"/>
          <ac:spMkLst>
            <pc:docMk/>
            <pc:sldMk cId="2948753016" sldId="2712"/>
            <ac:spMk id="265" creationId="{787BDC13-A566-4215-A62D-112D098DAA36}"/>
          </ac:spMkLst>
        </pc:spChg>
        <pc:spChg chg="mod">
          <ac:chgData name="Shanthi Srinivasan" userId="c4478da7-ede2-4d3a-a6d3-2d3928135ac2" providerId="ADAL" clId="{BAF4BE1E-11FC-4783-8CD1-05372929E2C2}" dt="2022-12-26T10:44:54.375" v="615" actId="207"/>
          <ac:spMkLst>
            <pc:docMk/>
            <pc:sldMk cId="2948753016" sldId="2712"/>
            <ac:spMk id="266" creationId="{D74C04EE-A3CE-4896-A307-C064248B4CEC}"/>
          </ac:spMkLst>
        </pc:spChg>
        <pc:spChg chg="mod">
          <ac:chgData name="Shanthi Srinivasan" userId="c4478da7-ede2-4d3a-a6d3-2d3928135ac2" providerId="ADAL" clId="{BAF4BE1E-11FC-4783-8CD1-05372929E2C2}" dt="2022-12-26T10:44:54.375" v="615" actId="207"/>
          <ac:spMkLst>
            <pc:docMk/>
            <pc:sldMk cId="2948753016" sldId="2712"/>
            <ac:spMk id="267" creationId="{686D95D7-C663-42C2-858D-9E5E8464FEB7}"/>
          </ac:spMkLst>
        </pc:spChg>
        <pc:spChg chg="mod">
          <ac:chgData name="Shanthi Srinivasan" userId="c4478da7-ede2-4d3a-a6d3-2d3928135ac2" providerId="ADAL" clId="{BAF4BE1E-11FC-4783-8CD1-05372929E2C2}" dt="2022-12-26T10:44:54.375" v="615" actId="207"/>
          <ac:spMkLst>
            <pc:docMk/>
            <pc:sldMk cId="2948753016" sldId="2712"/>
            <ac:spMk id="268" creationId="{378ADD2B-18E0-4C6C-B357-070912A38192}"/>
          </ac:spMkLst>
        </pc:spChg>
        <pc:spChg chg="mod">
          <ac:chgData name="Shanthi Srinivasan" userId="c4478da7-ede2-4d3a-a6d3-2d3928135ac2" providerId="ADAL" clId="{BAF4BE1E-11FC-4783-8CD1-05372929E2C2}" dt="2022-12-26T10:44:54.375" v="615" actId="207"/>
          <ac:spMkLst>
            <pc:docMk/>
            <pc:sldMk cId="2948753016" sldId="2712"/>
            <ac:spMk id="269" creationId="{5629BAFF-F3E6-45C6-865E-4DA05FD6199C}"/>
          </ac:spMkLst>
        </pc:spChg>
        <pc:spChg chg="mod">
          <ac:chgData name="Shanthi Srinivasan" userId="c4478da7-ede2-4d3a-a6d3-2d3928135ac2" providerId="ADAL" clId="{BAF4BE1E-11FC-4783-8CD1-05372929E2C2}" dt="2022-12-26T10:44:54.375" v="615" actId="207"/>
          <ac:spMkLst>
            <pc:docMk/>
            <pc:sldMk cId="2948753016" sldId="2712"/>
            <ac:spMk id="270" creationId="{9ED9BB53-E21A-47DC-81F5-440DDDFB04B2}"/>
          </ac:spMkLst>
        </pc:spChg>
        <pc:spChg chg="mod">
          <ac:chgData name="Shanthi Srinivasan" userId="c4478da7-ede2-4d3a-a6d3-2d3928135ac2" providerId="ADAL" clId="{BAF4BE1E-11FC-4783-8CD1-05372929E2C2}" dt="2022-12-26T10:44:54.375" v="615" actId="207"/>
          <ac:spMkLst>
            <pc:docMk/>
            <pc:sldMk cId="2948753016" sldId="2712"/>
            <ac:spMk id="271" creationId="{FAFA410C-A8D9-4346-A5F3-0CD476A0020E}"/>
          </ac:spMkLst>
        </pc:spChg>
        <pc:spChg chg="mod">
          <ac:chgData name="Shanthi Srinivasan" userId="c4478da7-ede2-4d3a-a6d3-2d3928135ac2" providerId="ADAL" clId="{BAF4BE1E-11FC-4783-8CD1-05372929E2C2}" dt="2022-12-26T10:44:54.375" v="615" actId="207"/>
          <ac:spMkLst>
            <pc:docMk/>
            <pc:sldMk cId="2948753016" sldId="2712"/>
            <ac:spMk id="272" creationId="{FAC33397-A30A-4455-A60E-500AA80B1CA8}"/>
          </ac:spMkLst>
        </pc:spChg>
        <pc:spChg chg="mod">
          <ac:chgData name="Shanthi Srinivasan" userId="c4478da7-ede2-4d3a-a6d3-2d3928135ac2" providerId="ADAL" clId="{BAF4BE1E-11FC-4783-8CD1-05372929E2C2}" dt="2022-12-26T10:44:54.375" v="615" actId="207"/>
          <ac:spMkLst>
            <pc:docMk/>
            <pc:sldMk cId="2948753016" sldId="2712"/>
            <ac:spMk id="273" creationId="{04C60D61-D831-4791-A3B2-0BC3C4BC802B}"/>
          </ac:spMkLst>
        </pc:spChg>
        <pc:spChg chg="mod">
          <ac:chgData name="Shanthi Srinivasan" userId="c4478da7-ede2-4d3a-a6d3-2d3928135ac2" providerId="ADAL" clId="{BAF4BE1E-11FC-4783-8CD1-05372929E2C2}" dt="2022-12-26T10:44:54.375" v="615" actId="207"/>
          <ac:spMkLst>
            <pc:docMk/>
            <pc:sldMk cId="2948753016" sldId="2712"/>
            <ac:spMk id="274" creationId="{C7BE61A6-14CA-4BC9-9E16-F6328BF15EBB}"/>
          </ac:spMkLst>
        </pc:spChg>
        <pc:spChg chg="mod">
          <ac:chgData name="Shanthi Srinivasan" userId="c4478da7-ede2-4d3a-a6d3-2d3928135ac2" providerId="ADAL" clId="{BAF4BE1E-11FC-4783-8CD1-05372929E2C2}" dt="2022-12-26T10:44:54.375" v="615" actId="207"/>
          <ac:spMkLst>
            <pc:docMk/>
            <pc:sldMk cId="2948753016" sldId="2712"/>
            <ac:spMk id="275" creationId="{D6F75FF1-4FB7-41CD-9B14-632A4C898361}"/>
          </ac:spMkLst>
        </pc:spChg>
        <pc:spChg chg="mod">
          <ac:chgData name="Shanthi Srinivasan" userId="c4478da7-ede2-4d3a-a6d3-2d3928135ac2" providerId="ADAL" clId="{BAF4BE1E-11FC-4783-8CD1-05372929E2C2}" dt="2022-12-26T10:44:54.375" v="615" actId="207"/>
          <ac:spMkLst>
            <pc:docMk/>
            <pc:sldMk cId="2948753016" sldId="2712"/>
            <ac:spMk id="276" creationId="{BE2BFD06-44F6-4593-BE01-92423BF119B9}"/>
          </ac:spMkLst>
        </pc:spChg>
        <pc:spChg chg="mod">
          <ac:chgData name="Shanthi Srinivasan" userId="c4478da7-ede2-4d3a-a6d3-2d3928135ac2" providerId="ADAL" clId="{BAF4BE1E-11FC-4783-8CD1-05372929E2C2}" dt="2022-12-26T10:44:54.375" v="615" actId="207"/>
          <ac:spMkLst>
            <pc:docMk/>
            <pc:sldMk cId="2948753016" sldId="2712"/>
            <ac:spMk id="277" creationId="{17FD7678-9E78-453D-A773-6EC9E9EA0995}"/>
          </ac:spMkLst>
        </pc:spChg>
        <pc:spChg chg="mod">
          <ac:chgData name="Shanthi Srinivasan" userId="c4478da7-ede2-4d3a-a6d3-2d3928135ac2" providerId="ADAL" clId="{BAF4BE1E-11FC-4783-8CD1-05372929E2C2}" dt="2022-12-26T10:44:54.375" v="615" actId="207"/>
          <ac:spMkLst>
            <pc:docMk/>
            <pc:sldMk cId="2948753016" sldId="2712"/>
            <ac:spMk id="278" creationId="{B5553713-02D3-4F66-BEA7-53245B8783B4}"/>
          </ac:spMkLst>
        </pc:spChg>
        <pc:spChg chg="mod">
          <ac:chgData name="Shanthi Srinivasan" userId="c4478da7-ede2-4d3a-a6d3-2d3928135ac2" providerId="ADAL" clId="{BAF4BE1E-11FC-4783-8CD1-05372929E2C2}" dt="2022-12-26T10:44:54.375" v="615" actId="207"/>
          <ac:spMkLst>
            <pc:docMk/>
            <pc:sldMk cId="2948753016" sldId="2712"/>
            <ac:spMk id="279" creationId="{8D5A3D0D-6D0E-4252-BC6B-E0915C88747C}"/>
          </ac:spMkLst>
        </pc:spChg>
        <pc:spChg chg="mod">
          <ac:chgData name="Shanthi Srinivasan" userId="c4478da7-ede2-4d3a-a6d3-2d3928135ac2" providerId="ADAL" clId="{BAF4BE1E-11FC-4783-8CD1-05372929E2C2}" dt="2022-12-26T10:44:54.375" v="615" actId="207"/>
          <ac:spMkLst>
            <pc:docMk/>
            <pc:sldMk cId="2948753016" sldId="2712"/>
            <ac:spMk id="280" creationId="{F39AD5C6-E9D4-4BA0-A35B-506297CFAF59}"/>
          </ac:spMkLst>
        </pc:spChg>
        <pc:spChg chg="mod">
          <ac:chgData name="Shanthi Srinivasan" userId="c4478da7-ede2-4d3a-a6d3-2d3928135ac2" providerId="ADAL" clId="{BAF4BE1E-11FC-4783-8CD1-05372929E2C2}" dt="2022-12-26T10:44:54.375" v="615" actId="207"/>
          <ac:spMkLst>
            <pc:docMk/>
            <pc:sldMk cId="2948753016" sldId="2712"/>
            <ac:spMk id="281" creationId="{3B92D705-AD15-43B3-9CCF-6AFC5C464491}"/>
          </ac:spMkLst>
        </pc:spChg>
        <pc:spChg chg="mod">
          <ac:chgData name="Shanthi Srinivasan" userId="c4478da7-ede2-4d3a-a6d3-2d3928135ac2" providerId="ADAL" clId="{BAF4BE1E-11FC-4783-8CD1-05372929E2C2}" dt="2022-12-26T10:44:54.375" v="615" actId="207"/>
          <ac:spMkLst>
            <pc:docMk/>
            <pc:sldMk cId="2948753016" sldId="2712"/>
            <ac:spMk id="282" creationId="{2D03852E-F4F1-4460-BA25-81C93C42F6F7}"/>
          </ac:spMkLst>
        </pc:spChg>
        <pc:spChg chg="mod">
          <ac:chgData name="Shanthi Srinivasan" userId="c4478da7-ede2-4d3a-a6d3-2d3928135ac2" providerId="ADAL" clId="{BAF4BE1E-11FC-4783-8CD1-05372929E2C2}" dt="2022-12-26T10:44:54.375" v="615" actId="207"/>
          <ac:spMkLst>
            <pc:docMk/>
            <pc:sldMk cId="2948753016" sldId="2712"/>
            <ac:spMk id="283" creationId="{9A109BD8-BE59-4D5A-A0BD-FF0777F7E85A}"/>
          </ac:spMkLst>
        </pc:spChg>
        <pc:spChg chg="mod">
          <ac:chgData name="Shanthi Srinivasan" userId="c4478da7-ede2-4d3a-a6d3-2d3928135ac2" providerId="ADAL" clId="{BAF4BE1E-11FC-4783-8CD1-05372929E2C2}" dt="2022-12-26T10:44:54.375" v="615" actId="207"/>
          <ac:spMkLst>
            <pc:docMk/>
            <pc:sldMk cId="2948753016" sldId="2712"/>
            <ac:spMk id="284" creationId="{E0C1855E-C565-4BFC-BEEF-CB999C4ABFEE}"/>
          </ac:spMkLst>
        </pc:spChg>
        <pc:spChg chg="mod">
          <ac:chgData name="Shanthi Srinivasan" userId="c4478da7-ede2-4d3a-a6d3-2d3928135ac2" providerId="ADAL" clId="{BAF4BE1E-11FC-4783-8CD1-05372929E2C2}" dt="2022-12-26T10:44:54.375" v="615" actId="207"/>
          <ac:spMkLst>
            <pc:docMk/>
            <pc:sldMk cId="2948753016" sldId="2712"/>
            <ac:spMk id="285" creationId="{2D4CDD1B-9957-4B78-9F27-38E0A6C25606}"/>
          </ac:spMkLst>
        </pc:spChg>
        <pc:spChg chg="mod">
          <ac:chgData name="Shanthi Srinivasan" userId="c4478da7-ede2-4d3a-a6d3-2d3928135ac2" providerId="ADAL" clId="{BAF4BE1E-11FC-4783-8CD1-05372929E2C2}" dt="2022-12-26T10:44:54.375" v="615" actId="207"/>
          <ac:spMkLst>
            <pc:docMk/>
            <pc:sldMk cId="2948753016" sldId="2712"/>
            <ac:spMk id="286" creationId="{212AEE25-DBBA-4330-B153-623E79ABFF76}"/>
          </ac:spMkLst>
        </pc:spChg>
        <pc:spChg chg="mod">
          <ac:chgData name="Shanthi Srinivasan" userId="c4478da7-ede2-4d3a-a6d3-2d3928135ac2" providerId="ADAL" clId="{BAF4BE1E-11FC-4783-8CD1-05372929E2C2}" dt="2022-12-26T10:44:54.375" v="615" actId="207"/>
          <ac:spMkLst>
            <pc:docMk/>
            <pc:sldMk cId="2948753016" sldId="2712"/>
            <ac:spMk id="288" creationId="{4C9C36E8-BD59-4734-B918-E02B6A1183FE}"/>
          </ac:spMkLst>
        </pc:spChg>
        <pc:spChg chg="mod">
          <ac:chgData name="Shanthi Srinivasan" userId="c4478da7-ede2-4d3a-a6d3-2d3928135ac2" providerId="ADAL" clId="{BAF4BE1E-11FC-4783-8CD1-05372929E2C2}" dt="2022-12-26T10:44:54.375" v="615" actId="207"/>
          <ac:spMkLst>
            <pc:docMk/>
            <pc:sldMk cId="2948753016" sldId="2712"/>
            <ac:spMk id="289" creationId="{58EDAA11-7BAD-4DFD-AC2F-263291B07297}"/>
          </ac:spMkLst>
        </pc:spChg>
        <pc:spChg chg="mod">
          <ac:chgData name="Shanthi Srinivasan" userId="c4478da7-ede2-4d3a-a6d3-2d3928135ac2" providerId="ADAL" clId="{BAF4BE1E-11FC-4783-8CD1-05372929E2C2}" dt="2022-12-26T10:44:54.375" v="615" actId="207"/>
          <ac:spMkLst>
            <pc:docMk/>
            <pc:sldMk cId="2948753016" sldId="2712"/>
            <ac:spMk id="291" creationId="{5E3EA43A-8CC6-477F-8AF5-2427FC911108}"/>
          </ac:spMkLst>
        </pc:spChg>
        <pc:spChg chg="mod">
          <ac:chgData name="Shanthi Srinivasan" userId="c4478da7-ede2-4d3a-a6d3-2d3928135ac2" providerId="ADAL" clId="{BAF4BE1E-11FC-4783-8CD1-05372929E2C2}" dt="2022-12-26T10:44:54.375" v="615" actId="207"/>
          <ac:spMkLst>
            <pc:docMk/>
            <pc:sldMk cId="2948753016" sldId="2712"/>
            <ac:spMk id="292" creationId="{C3F6BF62-4910-4339-8A62-00AD184EB041}"/>
          </ac:spMkLst>
        </pc:spChg>
        <pc:spChg chg="mod">
          <ac:chgData name="Shanthi Srinivasan" userId="c4478da7-ede2-4d3a-a6d3-2d3928135ac2" providerId="ADAL" clId="{BAF4BE1E-11FC-4783-8CD1-05372929E2C2}" dt="2022-12-26T10:44:54.375" v="615" actId="207"/>
          <ac:spMkLst>
            <pc:docMk/>
            <pc:sldMk cId="2948753016" sldId="2712"/>
            <ac:spMk id="293" creationId="{53B8CDF4-D0C1-4E9B-9950-2EC139524921}"/>
          </ac:spMkLst>
        </pc:spChg>
        <pc:spChg chg="mod">
          <ac:chgData name="Shanthi Srinivasan" userId="c4478da7-ede2-4d3a-a6d3-2d3928135ac2" providerId="ADAL" clId="{BAF4BE1E-11FC-4783-8CD1-05372929E2C2}" dt="2022-12-26T10:44:54.375" v="615" actId="207"/>
          <ac:spMkLst>
            <pc:docMk/>
            <pc:sldMk cId="2948753016" sldId="2712"/>
            <ac:spMk id="294" creationId="{3EAF2F64-BEFF-4E6A-AEAF-648A562173AA}"/>
          </ac:spMkLst>
        </pc:spChg>
        <pc:spChg chg="mod">
          <ac:chgData name="Shanthi Srinivasan" userId="c4478da7-ede2-4d3a-a6d3-2d3928135ac2" providerId="ADAL" clId="{BAF4BE1E-11FC-4783-8CD1-05372929E2C2}" dt="2022-12-26T10:44:54.375" v="615" actId="207"/>
          <ac:spMkLst>
            <pc:docMk/>
            <pc:sldMk cId="2948753016" sldId="2712"/>
            <ac:spMk id="295" creationId="{AF3A1AAC-C1E7-448A-8782-7D4F90CC8A08}"/>
          </ac:spMkLst>
        </pc:spChg>
        <pc:spChg chg="mod">
          <ac:chgData name="Shanthi Srinivasan" userId="c4478da7-ede2-4d3a-a6d3-2d3928135ac2" providerId="ADAL" clId="{BAF4BE1E-11FC-4783-8CD1-05372929E2C2}" dt="2022-12-26T10:44:54.375" v="615" actId="207"/>
          <ac:spMkLst>
            <pc:docMk/>
            <pc:sldMk cId="2948753016" sldId="2712"/>
            <ac:spMk id="296" creationId="{304F9B4A-8351-4E56-B7FB-C4D7F8F0FA89}"/>
          </ac:spMkLst>
        </pc:spChg>
        <pc:spChg chg="mod">
          <ac:chgData name="Shanthi Srinivasan" userId="c4478da7-ede2-4d3a-a6d3-2d3928135ac2" providerId="ADAL" clId="{BAF4BE1E-11FC-4783-8CD1-05372929E2C2}" dt="2022-12-26T10:44:54.375" v="615" actId="207"/>
          <ac:spMkLst>
            <pc:docMk/>
            <pc:sldMk cId="2948753016" sldId="2712"/>
            <ac:spMk id="297" creationId="{41239CAA-D924-46C6-877B-DBDDE8A4DE60}"/>
          </ac:spMkLst>
        </pc:spChg>
        <pc:spChg chg="mod">
          <ac:chgData name="Shanthi Srinivasan" userId="c4478da7-ede2-4d3a-a6d3-2d3928135ac2" providerId="ADAL" clId="{BAF4BE1E-11FC-4783-8CD1-05372929E2C2}" dt="2022-12-26T10:44:54.375" v="615" actId="207"/>
          <ac:spMkLst>
            <pc:docMk/>
            <pc:sldMk cId="2948753016" sldId="2712"/>
            <ac:spMk id="298" creationId="{958DE840-CF2D-43FB-AA67-F1AA172DE954}"/>
          </ac:spMkLst>
        </pc:spChg>
        <pc:spChg chg="mod">
          <ac:chgData name="Shanthi Srinivasan" userId="c4478da7-ede2-4d3a-a6d3-2d3928135ac2" providerId="ADAL" clId="{BAF4BE1E-11FC-4783-8CD1-05372929E2C2}" dt="2022-12-26T10:44:54.375" v="615" actId="207"/>
          <ac:spMkLst>
            <pc:docMk/>
            <pc:sldMk cId="2948753016" sldId="2712"/>
            <ac:spMk id="299" creationId="{A855A96E-C583-48D9-B3D6-C2D964137AC0}"/>
          </ac:spMkLst>
        </pc:spChg>
        <pc:spChg chg="mod">
          <ac:chgData name="Shanthi Srinivasan" userId="c4478da7-ede2-4d3a-a6d3-2d3928135ac2" providerId="ADAL" clId="{BAF4BE1E-11FC-4783-8CD1-05372929E2C2}" dt="2022-12-26T10:44:54.375" v="615" actId="207"/>
          <ac:spMkLst>
            <pc:docMk/>
            <pc:sldMk cId="2948753016" sldId="2712"/>
            <ac:spMk id="300" creationId="{52D1AAE3-6A63-417E-AD15-39F9203EC373}"/>
          </ac:spMkLst>
        </pc:spChg>
        <pc:spChg chg="mod">
          <ac:chgData name="Shanthi Srinivasan" userId="c4478da7-ede2-4d3a-a6d3-2d3928135ac2" providerId="ADAL" clId="{BAF4BE1E-11FC-4783-8CD1-05372929E2C2}" dt="2022-12-26T10:44:54.375" v="615" actId="207"/>
          <ac:spMkLst>
            <pc:docMk/>
            <pc:sldMk cId="2948753016" sldId="2712"/>
            <ac:spMk id="301" creationId="{01E8CFA3-2E00-4840-8F23-3C583F503232}"/>
          </ac:spMkLst>
        </pc:spChg>
        <pc:spChg chg="mod">
          <ac:chgData name="Shanthi Srinivasan" userId="c4478da7-ede2-4d3a-a6d3-2d3928135ac2" providerId="ADAL" clId="{BAF4BE1E-11FC-4783-8CD1-05372929E2C2}" dt="2022-12-26T10:44:54.375" v="615" actId="207"/>
          <ac:spMkLst>
            <pc:docMk/>
            <pc:sldMk cId="2948753016" sldId="2712"/>
            <ac:spMk id="302" creationId="{C9EECCCC-F846-4002-9D22-95C55BA444E2}"/>
          </ac:spMkLst>
        </pc:spChg>
        <pc:spChg chg="add mod">
          <ac:chgData name="Shanthi Srinivasan" userId="c4478da7-ede2-4d3a-a6d3-2d3928135ac2" providerId="ADAL" clId="{BAF4BE1E-11FC-4783-8CD1-05372929E2C2}" dt="2022-12-26T10:44:54.375" v="615" actId="207"/>
          <ac:spMkLst>
            <pc:docMk/>
            <pc:sldMk cId="2948753016" sldId="2712"/>
            <ac:spMk id="303" creationId="{754ADC87-7C7B-4023-964B-ACCB77722961}"/>
          </ac:spMkLst>
        </pc:spChg>
        <pc:spChg chg="add mod">
          <ac:chgData name="Shanthi Srinivasan" userId="c4478da7-ede2-4d3a-a6d3-2d3928135ac2" providerId="ADAL" clId="{BAF4BE1E-11FC-4783-8CD1-05372929E2C2}" dt="2022-12-26T10:44:54.375" v="615" actId="207"/>
          <ac:spMkLst>
            <pc:docMk/>
            <pc:sldMk cId="2948753016" sldId="2712"/>
            <ac:spMk id="304" creationId="{F9D3E86E-28F1-40BF-B663-E446E3DC28AF}"/>
          </ac:spMkLst>
        </pc:spChg>
        <pc:spChg chg="add mod">
          <ac:chgData name="Shanthi Srinivasan" userId="c4478da7-ede2-4d3a-a6d3-2d3928135ac2" providerId="ADAL" clId="{BAF4BE1E-11FC-4783-8CD1-05372929E2C2}" dt="2022-12-26T10:49:03.881" v="694" actId="1036"/>
          <ac:spMkLst>
            <pc:docMk/>
            <pc:sldMk cId="2948753016" sldId="2712"/>
            <ac:spMk id="305" creationId="{A485A26F-75C2-4DE7-8179-3532B2561C91}"/>
          </ac:spMkLst>
        </pc:spChg>
        <pc:spChg chg="add mod">
          <ac:chgData name="Shanthi Srinivasan" userId="c4478da7-ede2-4d3a-a6d3-2d3928135ac2" providerId="ADAL" clId="{BAF4BE1E-11FC-4783-8CD1-05372929E2C2}" dt="2022-12-26T10:49:03.881" v="694" actId="1036"/>
          <ac:spMkLst>
            <pc:docMk/>
            <pc:sldMk cId="2948753016" sldId="2712"/>
            <ac:spMk id="306" creationId="{50B924D4-EDEF-4F96-8784-C8258CF3062D}"/>
          </ac:spMkLst>
        </pc:spChg>
        <pc:spChg chg="mod">
          <ac:chgData name="Shanthi Srinivasan" userId="c4478da7-ede2-4d3a-a6d3-2d3928135ac2" providerId="ADAL" clId="{BAF4BE1E-11FC-4783-8CD1-05372929E2C2}" dt="2022-12-26T10:48:50.253" v="637"/>
          <ac:spMkLst>
            <pc:docMk/>
            <pc:sldMk cId="2948753016" sldId="2712"/>
            <ac:spMk id="308" creationId="{54D8A2E7-5E7C-42CE-A135-C1EDA3E80F39}"/>
          </ac:spMkLst>
        </pc:spChg>
        <pc:spChg chg="mod">
          <ac:chgData name="Shanthi Srinivasan" userId="c4478da7-ede2-4d3a-a6d3-2d3928135ac2" providerId="ADAL" clId="{BAF4BE1E-11FC-4783-8CD1-05372929E2C2}" dt="2022-12-26T10:48:50.253" v="637"/>
          <ac:spMkLst>
            <pc:docMk/>
            <pc:sldMk cId="2948753016" sldId="2712"/>
            <ac:spMk id="309" creationId="{A3AFC0CF-EBE0-4E4B-8B0E-52CC110BAE57}"/>
          </ac:spMkLst>
        </pc:spChg>
        <pc:spChg chg="mod">
          <ac:chgData name="Shanthi Srinivasan" userId="c4478da7-ede2-4d3a-a6d3-2d3928135ac2" providerId="ADAL" clId="{BAF4BE1E-11FC-4783-8CD1-05372929E2C2}" dt="2022-12-26T10:48:50.253" v="637"/>
          <ac:spMkLst>
            <pc:docMk/>
            <pc:sldMk cId="2948753016" sldId="2712"/>
            <ac:spMk id="310" creationId="{E1DAE1CC-B700-401C-9E05-7C63BCDA4DA2}"/>
          </ac:spMkLst>
        </pc:spChg>
        <pc:spChg chg="mod">
          <ac:chgData name="Shanthi Srinivasan" userId="c4478da7-ede2-4d3a-a6d3-2d3928135ac2" providerId="ADAL" clId="{BAF4BE1E-11FC-4783-8CD1-05372929E2C2}" dt="2022-12-26T10:48:50.253" v="637"/>
          <ac:spMkLst>
            <pc:docMk/>
            <pc:sldMk cId="2948753016" sldId="2712"/>
            <ac:spMk id="311" creationId="{74C63388-7F7D-4282-BCDD-33BCAD0CA842}"/>
          </ac:spMkLst>
        </pc:spChg>
        <pc:spChg chg="mod">
          <ac:chgData name="Shanthi Srinivasan" userId="c4478da7-ede2-4d3a-a6d3-2d3928135ac2" providerId="ADAL" clId="{BAF4BE1E-11FC-4783-8CD1-05372929E2C2}" dt="2022-12-26T10:48:50.253" v="637"/>
          <ac:spMkLst>
            <pc:docMk/>
            <pc:sldMk cId="2948753016" sldId="2712"/>
            <ac:spMk id="312" creationId="{BCAC8D3F-14DA-4BA9-87B1-2F682ADEC1FF}"/>
          </ac:spMkLst>
        </pc:spChg>
        <pc:spChg chg="mod">
          <ac:chgData name="Shanthi Srinivasan" userId="c4478da7-ede2-4d3a-a6d3-2d3928135ac2" providerId="ADAL" clId="{BAF4BE1E-11FC-4783-8CD1-05372929E2C2}" dt="2022-12-26T10:48:50.253" v="637"/>
          <ac:spMkLst>
            <pc:docMk/>
            <pc:sldMk cId="2948753016" sldId="2712"/>
            <ac:spMk id="313" creationId="{CFB141D7-4C73-4467-B75F-03EFCE5F8FFA}"/>
          </ac:spMkLst>
        </pc:spChg>
        <pc:spChg chg="mod">
          <ac:chgData name="Shanthi Srinivasan" userId="c4478da7-ede2-4d3a-a6d3-2d3928135ac2" providerId="ADAL" clId="{BAF4BE1E-11FC-4783-8CD1-05372929E2C2}" dt="2022-12-26T10:48:50.253" v="637"/>
          <ac:spMkLst>
            <pc:docMk/>
            <pc:sldMk cId="2948753016" sldId="2712"/>
            <ac:spMk id="314" creationId="{ED07E4D1-1A39-4BF8-AF02-33ADABF4F443}"/>
          </ac:spMkLst>
        </pc:spChg>
        <pc:spChg chg="mod">
          <ac:chgData name="Shanthi Srinivasan" userId="c4478da7-ede2-4d3a-a6d3-2d3928135ac2" providerId="ADAL" clId="{BAF4BE1E-11FC-4783-8CD1-05372929E2C2}" dt="2022-12-26T10:48:50.253" v="637"/>
          <ac:spMkLst>
            <pc:docMk/>
            <pc:sldMk cId="2948753016" sldId="2712"/>
            <ac:spMk id="315" creationId="{D5663CD1-9FE1-4684-94C8-9961FE559873}"/>
          </ac:spMkLst>
        </pc:spChg>
        <pc:spChg chg="mod">
          <ac:chgData name="Shanthi Srinivasan" userId="c4478da7-ede2-4d3a-a6d3-2d3928135ac2" providerId="ADAL" clId="{BAF4BE1E-11FC-4783-8CD1-05372929E2C2}" dt="2022-12-26T10:48:50.253" v="637"/>
          <ac:spMkLst>
            <pc:docMk/>
            <pc:sldMk cId="2948753016" sldId="2712"/>
            <ac:spMk id="316" creationId="{F4447E2B-5A08-4EB4-AD66-E1BA9406D6CA}"/>
          </ac:spMkLst>
        </pc:spChg>
        <pc:spChg chg="mod">
          <ac:chgData name="Shanthi Srinivasan" userId="c4478da7-ede2-4d3a-a6d3-2d3928135ac2" providerId="ADAL" clId="{BAF4BE1E-11FC-4783-8CD1-05372929E2C2}" dt="2022-12-26T10:48:50.253" v="637"/>
          <ac:spMkLst>
            <pc:docMk/>
            <pc:sldMk cId="2948753016" sldId="2712"/>
            <ac:spMk id="317" creationId="{2D34D2F0-4CF6-4D78-94D8-549F4F2E2050}"/>
          </ac:spMkLst>
        </pc:spChg>
        <pc:spChg chg="add mod">
          <ac:chgData name="Shanthi Srinivasan" userId="c4478da7-ede2-4d3a-a6d3-2d3928135ac2" providerId="ADAL" clId="{BAF4BE1E-11FC-4783-8CD1-05372929E2C2}" dt="2022-12-26T10:49:03.881" v="694" actId="1036"/>
          <ac:spMkLst>
            <pc:docMk/>
            <pc:sldMk cId="2948753016" sldId="2712"/>
            <ac:spMk id="318" creationId="{8FC4E8C1-B449-4D51-8EFD-F748CE7F0604}"/>
          </ac:spMkLst>
        </pc:spChg>
        <pc:spChg chg="add mod">
          <ac:chgData name="Shanthi Srinivasan" userId="c4478da7-ede2-4d3a-a6d3-2d3928135ac2" providerId="ADAL" clId="{BAF4BE1E-11FC-4783-8CD1-05372929E2C2}" dt="2022-12-26T10:49:03.881" v="694" actId="1036"/>
          <ac:spMkLst>
            <pc:docMk/>
            <pc:sldMk cId="2948753016" sldId="2712"/>
            <ac:spMk id="319" creationId="{14728112-0922-4C8E-85AD-1906352888CD}"/>
          </ac:spMkLst>
        </pc:spChg>
        <pc:spChg chg="mod">
          <ac:chgData name="Shanthi Srinivasan" userId="c4478da7-ede2-4d3a-a6d3-2d3928135ac2" providerId="ADAL" clId="{BAF4BE1E-11FC-4783-8CD1-05372929E2C2}" dt="2022-12-26T10:48:50.253" v="637"/>
          <ac:spMkLst>
            <pc:docMk/>
            <pc:sldMk cId="2948753016" sldId="2712"/>
            <ac:spMk id="321" creationId="{FC4F7879-CA3B-497C-8B43-323BEE1D6D06}"/>
          </ac:spMkLst>
        </pc:spChg>
        <pc:spChg chg="mod">
          <ac:chgData name="Shanthi Srinivasan" userId="c4478da7-ede2-4d3a-a6d3-2d3928135ac2" providerId="ADAL" clId="{BAF4BE1E-11FC-4783-8CD1-05372929E2C2}" dt="2022-12-26T10:48:50.253" v="637"/>
          <ac:spMkLst>
            <pc:docMk/>
            <pc:sldMk cId="2948753016" sldId="2712"/>
            <ac:spMk id="322" creationId="{B9767D77-909A-4440-89C5-85F2DA1DDCB8}"/>
          </ac:spMkLst>
        </pc:spChg>
        <pc:spChg chg="mod">
          <ac:chgData name="Shanthi Srinivasan" userId="c4478da7-ede2-4d3a-a6d3-2d3928135ac2" providerId="ADAL" clId="{BAF4BE1E-11FC-4783-8CD1-05372929E2C2}" dt="2022-12-26T10:48:50.253" v="637"/>
          <ac:spMkLst>
            <pc:docMk/>
            <pc:sldMk cId="2948753016" sldId="2712"/>
            <ac:spMk id="323" creationId="{415D5D06-9AC1-4D5C-8DDA-3A2C41A6567B}"/>
          </ac:spMkLst>
        </pc:spChg>
        <pc:spChg chg="mod">
          <ac:chgData name="Shanthi Srinivasan" userId="c4478da7-ede2-4d3a-a6d3-2d3928135ac2" providerId="ADAL" clId="{BAF4BE1E-11FC-4783-8CD1-05372929E2C2}" dt="2022-12-26T10:48:50.253" v="637"/>
          <ac:spMkLst>
            <pc:docMk/>
            <pc:sldMk cId="2948753016" sldId="2712"/>
            <ac:spMk id="324" creationId="{78B047B5-E94F-4DFD-B534-301E120054BA}"/>
          </ac:spMkLst>
        </pc:spChg>
        <pc:spChg chg="mod">
          <ac:chgData name="Shanthi Srinivasan" userId="c4478da7-ede2-4d3a-a6d3-2d3928135ac2" providerId="ADAL" clId="{BAF4BE1E-11FC-4783-8CD1-05372929E2C2}" dt="2022-12-26T10:48:50.253" v="637"/>
          <ac:spMkLst>
            <pc:docMk/>
            <pc:sldMk cId="2948753016" sldId="2712"/>
            <ac:spMk id="325" creationId="{0A35C7E7-84CA-46E5-BACC-F9723D245C13}"/>
          </ac:spMkLst>
        </pc:spChg>
        <pc:spChg chg="mod">
          <ac:chgData name="Shanthi Srinivasan" userId="c4478da7-ede2-4d3a-a6d3-2d3928135ac2" providerId="ADAL" clId="{BAF4BE1E-11FC-4783-8CD1-05372929E2C2}" dt="2022-12-26T10:48:50.253" v="637"/>
          <ac:spMkLst>
            <pc:docMk/>
            <pc:sldMk cId="2948753016" sldId="2712"/>
            <ac:spMk id="326" creationId="{2A3A8105-5960-4EA4-9572-410B4419787C}"/>
          </ac:spMkLst>
        </pc:spChg>
        <pc:spChg chg="mod">
          <ac:chgData name="Shanthi Srinivasan" userId="c4478da7-ede2-4d3a-a6d3-2d3928135ac2" providerId="ADAL" clId="{BAF4BE1E-11FC-4783-8CD1-05372929E2C2}" dt="2022-12-26T10:48:50.253" v="637"/>
          <ac:spMkLst>
            <pc:docMk/>
            <pc:sldMk cId="2948753016" sldId="2712"/>
            <ac:spMk id="327" creationId="{02881023-C425-47A9-9A52-184E376EEA6F}"/>
          </ac:spMkLst>
        </pc:spChg>
        <pc:spChg chg="mod">
          <ac:chgData name="Shanthi Srinivasan" userId="c4478da7-ede2-4d3a-a6d3-2d3928135ac2" providerId="ADAL" clId="{BAF4BE1E-11FC-4783-8CD1-05372929E2C2}" dt="2022-12-26T10:48:50.253" v="637"/>
          <ac:spMkLst>
            <pc:docMk/>
            <pc:sldMk cId="2948753016" sldId="2712"/>
            <ac:spMk id="328" creationId="{2B60BDE0-DB98-4654-8624-8548BEFACAF7}"/>
          </ac:spMkLst>
        </pc:spChg>
        <pc:spChg chg="mod">
          <ac:chgData name="Shanthi Srinivasan" userId="c4478da7-ede2-4d3a-a6d3-2d3928135ac2" providerId="ADAL" clId="{BAF4BE1E-11FC-4783-8CD1-05372929E2C2}" dt="2022-12-26T10:48:50.253" v="637"/>
          <ac:spMkLst>
            <pc:docMk/>
            <pc:sldMk cId="2948753016" sldId="2712"/>
            <ac:spMk id="329" creationId="{77B0B947-0814-4A52-AD36-244F80B55B3D}"/>
          </ac:spMkLst>
        </pc:spChg>
        <pc:spChg chg="add mod">
          <ac:chgData name="Shanthi Srinivasan" userId="c4478da7-ede2-4d3a-a6d3-2d3928135ac2" providerId="ADAL" clId="{BAF4BE1E-11FC-4783-8CD1-05372929E2C2}" dt="2022-12-26T10:49:08.060" v="696" actId="20577"/>
          <ac:spMkLst>
            <pc:docMk/>
            <pc:sldMk cId="2948753016" sldId="2712"/>
            <ac:spMk id="330" creationId="{EE580BF5-2A6B-4C3F-987A-FA8FB1F2FF68}"/>
          </ac:spMkLst>
        </pc:spChg>
        <pc:spChg chg="add mod">
          <ac:chgData name="Shanthi Srinivasan" userId="c4478da7-ede2-4d3a-a6d3-2d3928135ac2" providerId="ADAL" clId="{BAF4BE1E-11FC-4783-8CD1-05372929E2C2}" dt="2022-12-26T10:49:03.881" v="694" actId="1036"/>
          <ac:spMkLst>
            <pc:docMk/>
            <pc:sldMk cId="2948753016" sldId="2712"/>
            <ac:spMk id="331" creationId="{B1D04BF1-2A07-4193-864B-18ACED48D0EE}"/>
          </ac:spMkLst>
        </pc:spChg>
        <pc:spChg chg="mod">
          <ac:chgData name="Shanthi Srinivasan" userId="c4478da7-ede2-4d3a-a6d3-2d3928135ac2" providerId="ADAL" clId="{BAF4BE1E-11FC-4783-8CD1-05372929E2C2}" dt="2022-12-26T10:48:50.253" v="637"/>
          <ac:spMkLst>
            <pc:docMk/>
            <pc:sldMk cId="2948753016" sldId="2712"/>
            <ac:spMk id="333" creationId="{6B330D7E-0050-4617-B784-4E014935C01F}"/>
          </ac:spMkLst>
        </pc:spChg>
        <pc:spChg chg="mod">
          <ac:chgData name="Shanthi Srinivasan" userId="c4478da7-ede2-4d3a-a6d3-2d3928135ac2" providerId="ADAL" clId="{BAF4BE1E-11FC-4783-8CD1-05372929E2C2}" dt="2022-12-26T10:48:50.253" v="637"/>
          <ac:spMkLst>
            <pc:docMk/>
            <pc:sldMk cId="2948753016" sldId="2712"/>
            <ac:spMk id="334" creationId="{C41483DE-FBAF-4A1E-A952-A23E7A984A77}"/>
          </ac:spMkLst>
        </pc:spChg>
        <pc:spChg chg="mod">
          <ac:chgData name="Shanthi Srinivasan" userId="c4478da7-ede2-4d3a-a6d3-2d3928135ac2" providerId="ADAL" clId="{BAF4BE1E-11FC-4783-8CD1-05372929E2C2}" dt="2022-12-26T10:48:50.253" v="637"/>
          <ac:spMkLst>
            <pc:docMk/>
            <pc:sldMk cId="2948753016" sldId="2712"/>
            <ac:spMk id="335" creationId="{AF36B8EF-D83C-4DE6-9670-A8383AFB2B30}"/>
          </ac:spMkLst>
        </pc:spChg>
        <pc:spChg chg="mod">
          <ac:chgData name="Shanthi Srinivasan" userId="c4478da7-ede2-4d3a-a6d3-2d3928135ac2" providerId="ADAL" clId="{BAF4BE1E-11FC-4783-8CD1-05372929E2C2}" dt="2022-12-26T10:48:50.253" v="637"/>
          <ac:spMkLst>
            <pc:docMk/>
            <pc:sldMk cId="2948753016" sldId="2712"/>
            <ac:spMk id="336" creationId="{0B9F02A8-CC29-420E-9176-0D76FE3E4A9F}"/>
          </ac:spMkLst>
        </pc:spChg>
        <pc:spChg chg="mod">
          <ac:chgData name="Shanthi Srinivasan" userId="c4478da7-ede2-4d3a-a6d3-2d3928135ac2" providerId="ADAL" clId="{BAF4BE1E-11FC-4783-8CD1-05372929E2C2}" dt="2022-12-26T10:48:50.253" v="637"/>
          <ac:spMkLst>
            <pc:docMk/>
            <pc:sldMk cId="2948753016" sldId="2712"/>
            <ac:spMk id="337" creationId="{13D06329-9A89-4C00-A82F-045CC5E41138}"/>
          </ac:spMkLst>
        </pc:spChg>
        <pc:spChg chg="mod">
          <ac:chgData name="Shanthi Srinivasan" userId="c4478da7-ede2-4d3a-a6d3-2d3928135ac2" providerId="ADAL" clId="{BAF4BE1E-11FC-4783-8CD1-05372929E2C2}" dt="2022-12-26T10:48:50.253" v="637"/>
          <ac:spMkLst>
            <pc:docMk/>
            <pc:sldMk cId="2948753016" sldId="2712"/>
            <ac:spMk id="338" creationId="{C51FE67D-75B2-42B3-8D85-37514EB4EE5C}"/>
          </ac:spMkLst>
        </pc:spChg>
        <pc:spChg chg="mod">
          <ac:chgData name="Shanthi Srinivasan" userId="c4478da7-ede2-4d3a-a6d3-2d3928135ac2" providerId="ADAL" clId="{BAF4BE1E-11FC-4783-8CD1-05372929E2C2}" dt="2022-12-26T10:48:50.253" v="637"/>
          <ac:spMkLst>
            <pc:docMk/>
            <pc:sldMk cId="2948753016" sldId="2712"/>
            <ac:spMk id="339" creationId="{461E2BFC-9551-4CFA-BE15-5FB4C97C3E3B}"/>
          </ac:spMkLst>
        </pc:spChg>
        <pc:spChg chg="mod">
          <ac:chgData name="Shanthi Srinivasan" userId="c4478da7-ede2-4d3a-a6d3-2d3928135ac2" providerId="ADAL" clId="{BAF4BE1E-11FC-4783-8CD1-05372929E2C2}" dt="2022-12-26T10:48:50.253" v="637"/>
          <ac:spMkLst>
            <pc:docMk/>
            <pc:sldMk cId="2948753016" sldId="2712"/>
            <ac:spMk id="340" creationId="{6EDB02A5-5C09-4A0D-98B7-CFB155C063CF}"/>
          </ac:spMkLst>
        </pc:spChg>
        <pc:spChg chg="mod">
          <ac:chgData name="Shanthi Srinivasan" userId="c4478da7-ede2-4d3a-a6d3-2d3928135ac2" providerId="ADAL" clId="{BAF4BE1E-11FC-4783-8CD1-05372929E2C2}" dt="2022-12-26T10:48:50.253" v="637"/>
          <ac:spMkLst>
            <pc:docMk/>
            <pc:sldMk cId="2948753016" sldId="2712"/>
            <ac:spMk id="341" creationId="{232457AD-E0A0-4024-A859-FBEFA75D1959}"/>
          </ac:spMkLst>
        </pc:spChg>
        <pc:spChg chg="mod">
          <ac:chgData name="Shanthi Srinivasan" userId="c4478da7-ede2-4d3a-a6d3-2d3928135ac2" providerId="ADAL" clId="{BAF4BE1E-11FC-4783-8CD1-05372929E2C2}" dt="2022-12-26T10:48:50.253" v="637"/>
          <ac:spMkLst>
            <pc:docMk/>
            <pc:sldMk cId="2948753016" sldId="2712"/>
            <ac:spMk id="342" creationId="{74DBCF0B-3773-4A48-9DA9-1C7182E7D18C}"/>
          </ac:spMkLst>
        </pc:spChg>
        <pc:spChg chg="mod">
          <ac:chgData name="Shanthi Srinivasan" userId="c4478da7-ede2-4d3a-a6d3-2d3928135ac2" providerId="ADAL" clId="{BAF4BE1E-11FC-4783-8CD1-05372929E2C2}" dt="2022-12-26T10:48:50.253" v="637"/>
          <ac:spMkLst>
            <pc:docMk/>
            <pc:sldMk cId="2948753016" sldId="2712"/>
            <ac:spMk id="343" creationId="{F5FA42C7-A564-4985-A592-23616918C2E0}"/>
          </ac:spMkLst>
        </pc:spChg>
        <pc:spChg chg="mod">
          <ac:chgData name="Shanthi Srinivasan" userId="c4478da7-ede2-4d3a-a6d3-2d3928135ac2" providerId="ADAL" clId="{BAF4BE1E-11FC-4783-8CD1-05372929E2C2}" dt="2022-12-26T10:48:50.253" v="637"/>
          <ac:spMkLst>
            <pc:docMk/>
            <pc:sldMk cId="2948753016" sldId="2712"/>
            <ac:spMk id="344" creationId="{09A2813C-2297-4D2D-94F6-F83B61779C47}"/>
          </ac:spMkLst>
        </pc:spChg>
        <pc:spChg chg="add mod">
          <ac:chgData name="Shanthi Srinivasan" userId="c4478da7-ede2-4d3a-a6d3-2d3928135ac2" providerId="ADAL" clId="{BAF4BE1E-11FC-4783-8CD1-05372929E2C2}" dt="2022-12-26T10:49:03.881" v="694" actId="1036"/>
          <ac:spMkLst>
            <pc:docMk/>
            <pc:sldMk cId="2948753016" sldId="2712"/>
            <ac:spMk id="345" creationId="{00772579-8903-4034-81DF-B3516D2E4930}"/>
          </ac:spMkLst>
        </pc:spChg>
        <pc:spChg chg="add mod">
          <ac:chgData name="Shanthi Srinivasan" userId="c4478da7-ede2-4d3a-a6d3-2d3928135ac2" providerId="ADAL" clId="{BAF4BE1E-11FC-4783-8CD1-05372929E2C2}" dt="2022-12-26T10:49:03.881" v="694" actId="1036"/>
          <ac:spMkLst>
            <pc:docMk/>
            <pc:sldMk cId="2948753016" sldId="2712"/>
            <ac:spMk id="346" creationId="{ADBAF081-20D0-4DE9-ADD1-8FCBF90DBEC3}"/>
          </ac:spMkLst>
        </pc:spChg>
        <pc:spChg chg="mod">
          <ac:chgData name="Shanthi Srinivasan" userId="c4478da7-ede2-4d3a-a6d3-2d3928135ac2" providerId="ADAL" clId="{BAF4BE1E-11FC-4783-8CD1-05372929E2C2}" dt="2022-12-26T10:48:50.253" v="637"/>
          <ac:spMkLst>
            <pc:docMk/>
            <pc:sldMk cId="2948753016" sldId="2712"/>
            <ac:spMk id="348" creationId="{B8ED5515-3604-4933-8EF6-BC9C400C3D40}"/>
          </ac:spMkLst>
        </pc:spChg>
        <pc:spChg chg="mod">
          <ac:chgData name="Shanthi Srinivasan" userId="c4478da7-ede2-4d3a-a6d3-2d3928135ac2" providerId="ADAL" clId="{BAF4BE1E-11FC-4783-8CD1-05372929E2C2}" dt="2022-12-26T10:48:50.253" v="637"/>
          <ac:spMkLst>
            <pc:docMk/>
            <pc:sldMk cId="2948753016" sldId="2712"/>
            <ac:spMk id="349" creationId="{24920F83-190F-4E31-875C-5713D4D7C4F7}"/>
          </ac:spMkLst>
        </pc:spChg>
        <pc:spChg chg="mod">
          <ac:chgData name="Shanthi Srinivasan" userId="c4478da7-ede2-4d3a-a6d3-2d3928135ac2" providerId="ADAL" clId="{BAF4BE1E-11FC-4783-8CD1-05372929E2C2}" dt="2022-12-26T10:48:50.253" v="637"/>
          <ac:spMkLst>
            <pc:docMk/>
            <pc:sldMk cId="2948753016" sldId="2712"/>
            <ac:spMk id="350" creationId="{7ACA9EBB-9457-4694-A437-2C574D2B935F}"/>
          </ac:spMkLst>
        </pc:spChg>
        <pc:spChg chg="mod">
          <ac:chgData name="Shanthi Srinivasan" userId="c4478da7-ede2-4d3a-a6d3-2d3928135ac2" providerId="ADAL" clId="{BAF4BE1E-11FC-4783-8CD1-05372929E2C2}" dt="2022-12-26T10:48:50.253" v="637"/>
          <ac:spMkLst>
            <pc:docMk/>
            <pc:sldMk cId="2948753016" sldId="2712"/>
            <ac:spMk id="351" creationId="{F9625339-FD4E-4114-845C-DAA42D73C7AA}"/>
          </ac:spMkLst>
        </pc:spChg>
        <pc:spChg chg="mod">
          <ac:chgData name="Shanthi Srinivasan" userId="c4478da7-ede2-4d3a-a6d3-2d3928135ac2" providerId="ADAL" clId="{BAF4BE1E-11FC-4783-8CD1-05372929E2C2}" dt="2022-12-26T10:48:50.253" v="637"/>
          <ac:spMkLst>
            <pc:docMk/>
            <pc:sldMk cId="2948753016" sldId="2712"/>
            <ac:spMk id="352" creationId="{CF35BE1E-B5C6-423C-A7F8-92D6F90CE55B}"/>
          </ac:spMkLst>
        </pc:spChg>
        <pc:spChg chg="add mod">
          <ac:chgData name="Shanthi Srinivasan" userId="c4478da7-ede2-4d3a-a6d3-2d3928135ac2" providerId="ADAL" clId="{BAF4BE1E-11FC-4783-8CD1-05372929E2C2}" dt="2022-12-26T10:49:03.881" v="694" actId="1036"/>
          <ac:spMkLst>
            <pc:docMk/>
            <pc:sldMk cId="2948753016" sldId="2712"/>
            <ac:spMk id="353" creationId="{090E18F5-6BEF-4ADE-A3E9-A61CBBBBBA72}"/>
          </ac:spMkLst>
        </pc:spChg>
        <pc:spChg chg="add mod">
          <ac:chgData name="Shanthi Srinivasan" userId="c4478da7-ede2-4d3a-a6d3-2d3928135ac2" providerId="ADAL" clId="{BAF4BE1E-11FC-4783-8CD1-05372929E2C2}" dt="2022-12-26T10:49:03.881" v="694" actId="1036"/>
          <ac:spMkLst>
            <pc:docMk/>
            <pc:sldMk cId="2948753016" sldId="2712"/>
            <ac:spMk id="354" creationId="{FAAA956C-A4F5-4812-8E10-92E26FA54999}"/>
          </ac:spMkLst>
        </pc:spChg>
        <pc:spChg chg="mod">
          <ac:chgData name="Shanthi Srinivasan" userId="c4478da7-ede2-4d3a-a6d3-2d3928135ac2" providerId="ADAL" clId="{BAF4BE1E-11FC-4783-8CD1-05372929E2C2}" dt="2022-12-26T10:48:50.253" v="637"/>
          <ac:spMkLst>
            <pc:docMk/>
            <pc:sldMk cId="2948753016" sldId="2712"/>
            <ac:spMk id="356" creationId="{7B6F58A2-79FC-4225-829C-08F9047D913E}"/>
          </ac:spMkLst>
        </pc:spChg>
        <pc:spChg chg="mod">
          <ac:chgData name="Shanthi Srinivasan" userId="c4478da7-ede2-4d3a-a6d3-2d3928135ac2" providerId="ADAL" clId="{BAF4BE1E-11FC-4783-8CD1-05372929E2C2}" dt="2022-12-26T10:48:50.253" v="637"/>
          <ac:spMkLst>
            <pc:docMk/>
            <pc:sldMk cId="2948753016" sldId="2712"/>
            <ac:spMk id="357" creationId="{BBCFB188-57C1-4C06-9B99-D852FF96FDF0}"/>
          </ac:spMkLst>
        </pc:spChg>
        <pc:spChg chg="mod">
          <ac:chgData name="Shanthi Srinivasan" userId="c4478da7-ede2-4d3a-a6d3-2d3928135ac2" providerId="ADAL" clId="{BAF4BE1E-11FC-4783-8CD1-05372929E2C2}" dt="2022-12-26T10:48:50.253" v="637"/>
          <ac:spMkLst>
            <pc:docMk/>
            <pc:sldMk cId="2948753016" sldId="2712"/>
            <ac:spMk id="358" creationId="{3A2BCCAC-C358-4AB5-BB51-FE26DC5C6681}"/>
          </ac:spMkLst>
        </pc:spChg>
        <pc:spChg chg="mod">
          <ac:chgData name="Shanthi Srinivasan" userId="c4478da7-ede2-4d3a-a6d3-2d3928135ac2" providerId="ADAL" clId="{BAF4BE1E-11FC-4783-8CD1-05372929E2C2}" dt="2022-12-26T10:48:50.253" v="637"/>
          <ac:spMkLst>
            <pc:docMk/>
            <pc:sldMk cId="2948753016" sldId="2712"/>
            <ac:spMk id="359" creationId="{56CA8B5F-658F-40EA-A3A0-24B9DBF97310}"/>
          </ac:spMkLst>
        </pc:spChg>
        <pc:spChg chg="mod">
          <ac:chgData name="Shanthi Srinivasan" userId="c4478da7-ede2-4d3a-a6d3-2d3928135ac2" providerId="ADAL" clId="{BAF4BE1E-11FC-4783-8CD1-05372929E2C2}" dt="2022-12-26T10:48:50.253" v="637"/>
          <ac:spMkLst>
            <pc:docMk/>
            <pc:sldMk cId="2948753016" sldId="2712"/>
            <ac:spMk id="360" creationId="{BECB8652-EB86-45FF-8E63-F7BB8A27CABA}"/>
          </ac:spMkLst>
        </pc:spChg>
        <pc:spChg chg="add mod">
          <ac:chgData name="Shanthi Srinivasan" userId="c4478da7-ede2-4d3a-a6d3-2d3928135ac2" providerId="ADAL" clId="{BAF4BE1E-11FC-4783-8CD1-05372929E2C2}" dt="2022-12-26T10:49:03.881" v="694" actId="1036"/>
          <ac:spMkLst>
            <pc:docMk/>
            <pc:sldMk cId="2948753016" sldId="2712"/>
            <ac:spMk id="361" creationId="{66EF2FAB-6005-4192-A68C-A04F6A014746}"/>
          </ac:spMkLst>
        </pc:spChg>
        <pc:spChg chg="add mod">
          <ac:chgData name="Shanthi Srinivasan" userId="c4478da7-ede2-4d3a-a6d3-2d3928135ac2" providerId="ADAL" clId="{BAF4BE1E-11FC-4783-8CD1-05372929E2C2}" dt="2022-12-26T10:49:03.881" v="694" actId="1036"/>
          <ac:spMkLst>
            <pc:docMk/>
            <pc:sldMk cId="2948753016" sldId="2712"/>
            <ac:spMk id="362" creationId="{CE1C2B07-69B1-4B00-835E-7BA3756B7A88}"/>
          </ac:spMkLst>
        </pc:spChg>
        <pc:spChg chg="mod">
          <ac:chgData name="Shanthi Srinivasan" userId="c4478da7-ede2-4d3a-a6d3-2d3928135ac2" providerId="ADAL" clId="{BAF4BE1E-11FC-4783-8CD1-05372929E2C2}" dt="2022-12-26T10:48:50.253" v="637"/>
          <ac:spMkLst>
            <pc:docMk/>
            <pc:sldMk cId="2948753016" sldId="2712"/>
            <ac:spMk id="364" creationId="{1311DDD2-779B-4DE3-9F2D-454A4AF151B4}"/>
          </ac:spMkLst>
        </pc:spChg>
        <pc:spChg chg="mod">
          <ac:chgData name="Shanthi Srinivasan" userId="c4478da7-ede2-4d3a-a6d3-2d3928135ac2" providerId="ADAL" clId="{BAF4BE1E-11FC-4783-8CD1-05372929E2C2}" dt="2022-12-26T10:48:50.253" v="637"/>
          <ac:spMkLst>
            <pc:docMk/>
            <pc:sldMk cId="2948753016" sldId="2712"/>
            <ac:spMk id="365" creationId="{F70915C7-0AB0-4C4D-BDEA-9B740117DE58}"/>
          </ac:spMkLst>
        </pc:spChg>
        <pc:spChg chg="mod">
          <ac:chgData name="Shanthi Srinivasan" userId="c4478da7-ede2-4d3a-a6d3-2d3928135ac2" providerId="ADAL" clId="{BAF4BE1E-11FC-4783-8CD1-05372929E2C2}" dt="2022-12-26T10:48:50.253" v="637"/>
          <ac:spMkLst>
            <pc:docMk/>
            <pc:sldMk cId="2948753016" sldId="2712"/>
            <ac:spMk id="366" creationId="{227755BC-5E19-43F4-BB56-FDB8D2B48F7B}"/>
          </ac:spMkLst>
        </pc:spChg>
        <pc:spChg chg="add mod">
          <ac:chgData name="Shanthi Srinivasan" userId="c4478da7-ede2-4d3a-a6d3-2d3928135ac2" providerId="ADAL" clId="{BAF4BE1E-11FC-4783-8CD1-05372929E2C2}" dt="2022-12-26T10:49:03.881" v="694" actId="1036"/>
          <ac:spMkLst>
            <pc:docMk/>
            <pc:sldMk cId="2948753016" sldId="2712"/>
            <ac:spMk id="367" creationId="{72D6482D-A084-4EBB-85B1-D81EBC71A0B5}"/>
          </ac:spMkLst>
        </pc:spChg>
        <pc:spChg chg="add mod">
          <ac:chgData name="Shanthi Srinivasan" userId="c4478da7-ede2-4d3a-a6d3-2d3928135ac2" providerId="ADAL" clId="{BAF4BE1E-11FC-4783-8CD1-05372929E2C2}" dt="2022-12-26T10:49:03.881" v="694" actId="1036"/>
          <ac:spMkLst>
            <pc:docMk/>
            <pc:sldMk cId="2948753016" sldId="2712"/>
            <ac:spMk id="368" creationId="{14E11313-D434-4AAC-880D-A690DE144F73}"/>
          </ac:spMkLst>
        </pc:spChg>
        <pc:spChg chg="mod">
          <ac:chgData name="Shanthi Srinivasan" userId="c4478da7-ede2-4d3a-a6d3-2d3928135ac2" providerId="ADAL" clId="{BAF4BE1E-11FC-4783-8CD1-05372929E2C2}" dt="2022-12-26T10:48:50.253" v="637"/>
          <ac:spMkLst>
            <pc:docMk/>
            <pc:sldMk cId="2948753016" sldId="2712"/>
            <ac:spMk id="370" creationId="{1E2C2801-7106-4796-9F2B-5372102344D8}"/>
          </ac:spMkLst>
        </pc:spChg>
        <pc:spChg chg="mod">
          <ac:chgData name="Shanthi Srinivasan" userId="c4478da7-ede2-4d3a-a6d3-2d3928135ac2" providerId="ADAL" clId="{BAF4BE1E-11FC-4783-8CD1-05372929E2C2}" dt="2022-12-26T10:48:50.253" v="637"/>
          <ac:spMkLst>
            <pc:docMk/>
            <pc:sldMk cId="2948753016" sldId="2712"/>
            <ac:spMk id="371" creationId="{3405B5BA-060B-4297-8916-A917EB15DFAE}"/>
          </ac:spMkLst>
        </pc:spChg>
        <pc:spChg chg="mod">
          <ac:chgData name="Shanthi Srinivasan" userId="c4478da7-ede2-4d3a-a6d3-2d3928135ac2" providerId="ADAL" clId="{BAF4BE1E-11FC-4783-8CD1-05372929E2C2}" dt="2022-12-26T10:48:50.253" v="637"/>
          <ac:spMkLst>
            <pc:docMk/>
            <pc:sldMk cId="2948753016" sldId="2712"/>
            <ac:spMk id="372" creationId="{E9F76B07-8F20-4265-B778-F9376F6F5568}"/>
          </ac:spMkLst>
        </pc:spChg>
        <pc:spChg chg="mod">
          <ac:chgData name="Shanthi Srinivasan" userId="c4478da7-ede2-4d3a-a6d3-2d3928135ac2" providerId="ADAL" clId="{BAF4BE1E-11FC-4783-8CD1-05372929E2C2}" dt="2022-12-26T10:48:50.253" v="637"/>
          <ac:spMkLst>
            <pc:docMk/>
            <pc:sldMk cId="2948753016" sldId="2712"/>
            <ac:spMk id="373" creationId="{1F076849-44BE-437B-A54E-1844144B256B}"/>
          </ac:spMkLst>
        </pc:spChg>
        <pc:spChg chg="mod">
          <ac:chgData name="Shanthi Srinivasan" userId="c4478da7-ede2-4d3a-a6d3-2d3928135ac2" providerId="ADAL" clId="{BAF4BE1E-11FC-4783-8CD1-05372929E2C2}" dt="2022-12-26T10:48:50.253" v="637"/>
          <ac:spMkLst>
            <pc:docMk/>
            <pc:sldMk cId="2948753016" sldId="2712"/>
            <ac:spMk id="374" creationId="{4CA47F36-3C11-4A4F-AAC3-C1241784CC7F}"/>
          </ac:spMkLst>
        </pc:spChg>
        <pc:spChg chg="mod">
          <ac:chgData name="Shanthi Srinivasan" userId="c4478da7-ede2-4d3a-a6d3-2d3928135ac2" providerId="ADAL" clId="{BAF4BE1E-11FC-4783-8CD1-05372929E2C2}" dt="2022-12-26T10:48:50.253" v="637"/>
          <ac:spMkLst>
            <pc:docMk/>
            <pc:sldMk cId="2948753016" sldId="2712"/>
            <ac:spMk id="375" creationId="{8DD62C82-DF42-4FEC-87B4-2E2425585917}"/>
          </ac:spMkLst>
        </pc:spChg>
        <pc:spChg chg="mod">
          <ac:chgData name="Shanthi Srinivasan" userId="c4478da7-ede2-4d3a-a6d3-2d3928135ac2" providerId="ADAL" clId="{BAF4BE1E-11FC-4783-8CD1-05372929E2C2}" dt="2022-12-26T10:48:50.253" v="637"/>
          <ac:spMkLst>
            <pc:docMk/>
            <pc:sldMk cId="2948753016" sldId="2712"/>
            <ac:spMk id="376" creationId="{8B4BDA6E-9F0D-4CD8-AF1B-1F805802269E}"/>
          </ac:spMkLst>
        </pc:spChg>
        <pc:spChg chg="add mod">
          <ac:chgData name="Shanthi Srinivasan" userId="c4478da7-ede2-4d3a-a6d3-2d3928135ac2" providerId="ADAL" clId="{BAF4BE1E-11FC-4783-8CD1-05372929E2C2}" dt="2022-12-26T10:49:03.881" v="694" actId="1036"/>
          <ac:spMkLst>
            <pc:docMk/>
            <pc:sldMk cId="2948753016" sldId="2712"/>
            <ac:spMk id="377" creationId="{D5A6F24C-0391-4396-8D41-8AA7112A4F33}"/>
          </ac:spMkLst>
        </pc:spChg>
        <pc:spChg chg="add mod">
          <ac:chgData name="Shanthi Srinivasan" userId="c4478da7-ede2-4d3a-a6d3-2d3928135ac2" providerId="ADAL" clId="{BAF4BE1E-11FC-4783-8CD1-05372929E2C2}" dt="2022-12-26T10:49:03.881" v="694" actId="1036"/>
          <ac:spMkLst>
            <pc:docMk/>
            <pc:sldMk cId="2948753016" sldId="2712"/>
            <ac:spMk id="378" creationId="{2F3B3772-C94D-454D-967A-D2AAD6F09B39}"/>
          </ac:spMkLst>
        </pc:spChg>
        <pc:spChg chg="mod">
          <ac:chgData name="Shanthi Srinivasan" userId="c4478da7-ede2-4d3a-a6d3-2d3928135ac2" providerId="ADAL" clId="{BAF4BE1E-11FC-4783-8CD1-05372929E2C2}" dt="2022-12-26T10:48:50.253" v="637"/>
          <ac:spMkLst>
            <pc:docMk/>
            <pc:sldMk cId="2948753016" sldId="2712"/>
            <ac:spMk id="380" creationId="{C2E223E0-6E12-48BC-A808-7A060C619DB7}"/>
          </ac:spMkLst>
        </pc:spChg>
        <pc:spChg chg="mod">
          <ac:chgData name="Shanthi Srinivasan" userId="c4478da7-ede2-4d3a-a6d3-2d3928135ac2" providerId="ADAL" clId="{BAF4BE1E-11FC-4783-8CD1-05372929E2C2}" dt="2022-12-26T10:48:50.253" v="637"/>
          <ac:spMkLst>
            <pc:docMk/>
            <pc:sldMk cId="2948753016" sldId="2712"/>
            <ac:spMk id="381" creationId="{F3D07CA5-ABD1-4F2E-B1E5-C61486C438DA}"/>
          </ac:spMkLst>
        </pc:spChg>
        <pc:spChg chg="add mod">
          <ac:chgData name="Shanthi Srinivasan" userId="c4478da7-ede2-4d3a-a6d3-2d3928135ac2" providerId="ADAL" clId="{BAF4BE1E-11FC-4783-8CD1-05372929E2C2}" dt="2022-12-26T10:49:03.881" v="694" actId="1036"/>
          <ac:spMkLst>
            <pc:docMk/>
            <pc:sldMk cId="2948753016" sldId="2712"/>
            <ac:spMk id="382" creationId="{1B1261DA-CBFA-4913-A1DF-195265675F62}"/>
          </ac:spMkLst>
        </pc:spChg>
        <pc:spChg chg="add mod">
          <ac:chgData name="Shanthi Srinivasan" userId="c4478da7-ede2-4d3a-a6d3-2d3928135ac2" providerId="ADAL" clId="{BAF4BE1E-11FC-4783-8CD1-05372929E2C2}" dt="2022-12-26T10:49:03.881" v="694" actId="1036"/>
          <ac:spMkLst>
            <pc:docMk/>
            <pc:sldMk cId="2948753016" sldId="2712"/>
            <ac:spMk id="383" creationId="{F08ADAAF-72FE-4B8D-9100-F103CB2D8F3F}"/>
          </ac:spMkLst>
        </pc:spChg>
        <pc:spChg chg="mod">
          <ac:chgData name="Shanthi Srinivasan" userId="c4478da7-ede2-4d3a-a6d3-2d3928135ac2" providerId="ADAL" clId="{BAF4BE1E-11FC-4783-8CD1-05372929E2C2}" dt="2022-12-26T10:48:50.253" v="637"/>
          <ac:spMkLst>
            <pc:docMk/>
            <pc:sldMk cId="2948753016" sldId="2712"/>
            <ac:spMk id="385" creationId="{5BADE2D9-3407-4CAF-9E27-4C60D7617DF3}"/>
          </ac:spMkLst>
        </pc:spChg>
        <pc:spChg chg="mod">
          <ac:chgData name="Shanthi Srinivasan" userId="c4478da7-ede2-4d3a-a6d3-2d3928135ac2" providerId="ADAL" clId="{BAF4BE1E-11FC-4783-8CD1-05372929E2C2}" dt="2022-12-26T10:48:50.253" v="637"/>
          <ac:spMkLst>
            <pc:docMk/>
            <pc:sldMk cId="2948753016" sldId="2712"/>
            <ac:spMk id="386" creationId="{72BA1238-9C20-41A0-A96A-9EE5CE11B2EB}"/>
          </ac:spMkLst>
        </pc:spChg>
        <pc:spChg chg="mod">
          <ac:chgData name="Shanthi Srinivasan" userId="c4478da7-ede2-4d3a-a6d3-2d3928135ac2" providerId="ADAL" clId="{BAF4BE1E-11FC-4783-8CD1-05372929E2C2}" dt="2022-12-26T10:48:50.253" v="637"/>
          <ac:spMkLst>
            <pc:docMk/>
            <pc:sldMk cId="2948753016" sldId="2712"/>
            <ac:spMk id="387" creationId="{2D34E227-3A3C-4370-BB02-78D1C601197F}"/>
          </ac:spMkLst>
        </pc:spChg>
        <pc:spChg chg="mod">
          <ac:chgData name="Shanthi Srinivasan" userId="c4478da7-ede2-4d3a-a6d3-2d3928135ac2" providerId="ADAL" clId="{BAF4BE1E-11FC-4783-8CD1-05372929E2C2}" dt="2022-12-26T10:48:50.253" v="637"/>
          <ac:spMkLst>
            <pc:docMk/>
            <pc:sldMk cId="2948753016" sldId="2712"/>
            <ac:spMk id="388" creationId="{8003ABD6-983A-4BCB-804E-8E7A500377B3}"/>
          </ac:spMkLst>
        </pc:spChg>
        <pc:spChg chg="mod">
          <ac:chgData name="Shanthi Srinivasan" userId="c4478da7-ede2-4d3a-a6d3-2d3928135ac2" providerId="ADAL" clId="{BAF4BE1E-11FC-4783-8CD1-05372929E2C2}" dt="2022-12-26T10:48:50.253" v="637"/>
          <ac:spMkLst>
            <pc:docMk/>
            <pc:sldMk cId="2948753016" sldId="2712"/>
            <ac:spMk id="389" creationId="{A8C56D0E-0E8E-454C-AD74-91556C24C126}"/>
          </ac:spMkLst>
        </pc:spChg>
        <pc:spChg chg="mod">
          <ac:chgData name="Shanthi Srinivasan" userId="c4478da7-ede2-4d3a-a6d3-2d3928135ac2" providerId="ADAL" clId="{BAF4BE1E-11FC-4783-8CD1-05372929E2C2}" dt="2022-12-26T10:48:50.253" v="637"/>
          <ac:spMkLst>
            <pc:docMk/>
            <pc:sldMk cId="2948753016" sldId="2712"/>
            <ac:spMk id="390" creationId="{EC5B9B03-CD40-47AF-832E-2465F47591CA}"/>
          </ac:spMkLst>
        </pc:spChg>
        <pc:spChg chg="mod">
          <ac:chgData name="Shanthi Srinivasan" userId="c4478da7-ede2-4d3a-a6d3-2d3928135ac2" providerId="ADAL" clId="{BAF4BE1E-11FC-4783-8CD1-05372929E2C2}" dt="2022-12-26T10:48:50.253" v="637"/>
          <ac:spMkLst>
            <pc:docMk/>
            <pc:sldMk cId="2948753016" sldId="2712"/>
            <ac:spMk id="391" creationId="{A58DB691-7E18-4185-93FB-7C5DE872D6F3}"/>
          </ac:spMkLst>
        </pc:spChg>
        <pc:spChg chg="add mod">
          <ac:chgData name="Shanthi Srinivasan" userId="c4478da7-ede2-4d3a-a6d3-2d3928135ac2" providerId="ADAL" clId="{BAF4BE1E-11FC-4783-8CD1-05372929E2C2}" dt="2022-12-26T10:49:03.881" v="694" actId="1036"/>
          <ac:spMkLst>
            <pc:docMk/>
            <pc:sldMk cId="2948753016" sldId="2712"/>
            <ac:spMk id="392" creationId="{5789884C-E568-4F87-A200-6BEE455AB92C}"/>
          </ac:spMkLst>
        </pc:spChg>
        <pc:spChg chg="add mod">
          <ac:chgData name="Shanthi Srinivasan" userId="c4478da7-ede2-4d3a-a6d3-2d3928135ac2" providerId="ADAL" clId="{BAF4BE1E-11FC-4783-8CD1-05372929E2C2}" dt="2022-12-26T10:49:03.881" v="694" actId="1036"/>
          <ac:spMkLst>
            <pc:docMk/>
            <pc:sldMk cId="2948753016" sldId="2712"/>
            <ac:spMk id="393" creationId="{0FCF82B1-50E8-4DA4-A06C-5F1619823684}"/>
          </ac:spMkLst>
        </pc:spChg>
        <pc:spChg chg="mod">
          <ac:chgData name="Shanthi Srinivasan" userId="c4478da7-ede2-4d3a-a6d3-2d3928135ac2" providerId="ADAL" clId="{BAF4BE1E-11FC-4783-8CD1-05372929E2C2}" dt="2022-12-26T10:48:50.253" v="637"/>
          <ac:spMkLst>
            <pc:docMk/>
            <pc:sldMk cId="2948753016" sldId="2712"/>
            <ac:spMk id="395" creationId="{57CB7FC4-F73B-4AB2-A416-197C1E497122}"/>
          </ac:spMkLst>
        </pc:spChg>
        <pc:spChg chg="mod">
          <ac:chgData name="Shanthi Srinivasan" userId="c4478da7-ede2-4d3a-a6d3-2d3928135ac2" providerId="ADAL" clId="{BAF4BE1E-11FC-4783-8CD1-05372929E2C2}" dt="2022-12-26T10:48:50.253" v="637"/>
          <ac:spMkLst>
            <pc:docMk/>
            <pc:sldMk cId="2948753016" sldId="2712"/>
            <ac:spMk id="396" creationId="{62558980-8103-426D-B32B-AB8451754450}"/>
          </ac:spMkLst>
        </pc:spChg>
        <pc:spChg chg="add mod">
          <ac:chgData name="Shanthi Srinivasan" userId="c4478da7-ede2-4d3a-a6d3-2d3928135ac2" providerId="ADAL" clId="{BAF4BE1E-11FC-4783-8CD1-05372929E2C2}" dt="2022-12-26T10:49:03.881" v="694" actId="1036"/>
          <ac:spMkLst>
            <pc:docMk/>
            <pc:sldMk cId="2948753016" sldId="2712"/>
            <ac:spMk id="397" creationId="{4D6CA4E1-03F1-4A4C-8EAC-928F3871CA77}"/>
          </ac:spMkLst>
        </pc:spChg>
        <pc:spChg chg="add mod">
          <ac:chgData name="Shanthi Srinivasan" userId="c4478da7-ede2-4d3a-a6d3-2d3928135ac2" providerId="ADAL" clId="{BAF4BE1E-11FC-4783-8CD1-05372929E2C2}" dt="2022-12-26T10:49:03.881" v="694" actId="1036"/>
          <ac:spMkLst>
            <pc:docMk/>
            <pc:sldMk cId="2948753016" sldId="2712"/>
            <ac:spMk id="398" creationId="{EDA135AE-E863-4E08-BFB9-D2377ADC73C0}"/>
          </ac:spMkLst>
        </pc:spChg>
        <pc:spChg chg="mod">
          <ac:chgData name="Shanthi Srinivasan" userId="c4478da7-ede2-4d3a-a6d3-2d3928135ac2" providerId="ADAL" clId="{BAF4BE1E-11FC-4783-8CD1-05372929E2C2}" dt="2022-12-26T10:48:50.253" v="637"/>
          <ac:spMkLst>
            <pc:docMk/>
            <pc:sldMk cId="2948753016" sldId="2712"/>
            <ac:spMk id="400" creationId="{F7D28FA7-717C-46E9-8540-EE64A5FEEFFA}"/>
          </ac:spMkLst>
        </pc:spChg>
        <pc:spChg chg="mod">
          <ac:chgData name="Shanthi Srinivasan" userId="c4478da7-ede2-4d3a-a6d3-2d3928135ac2" providerId="ADAL" clId="{BAF4BE1E-11FC-4783-8CD1-05372929E2C2}" dt="2022-12-26T10:48:50.253" v="637"/>
          <ac:spMkLst>
            <pc:docMk/>
            <pc:sldMk cId="2948753016" sldId="2712"/>
            <ac:spMk id="401" creationId="{5404C400-5605-4C11-9985-8693C2E6484E}"/>
          </ac:spMkLst>
        </pc:spChg>
        <pc:spChg chg="mod">
          <ac:chgData name="Shanthi Srinivasan" userId="c4478da7-ede2-4d3a-a6d3-2d3928135ac2" providerId="ADAL" clId="{BAF4BE1E-11FC-4783-8CD1-05372929E2C2}" dt="2022-12-26T10:48:50.253" v="637"/>
          <ac:spMkLst>
            <pc:docMk/>
            <pc:sldMk cId="2948753016" sldId="2712"/>
            <ac:spMk id="402" creationId="{FED0DC8F-A358-4F6F-BE3E-FDEFD3888555}"/>
          </ac:spMkLst>
        </pc:spChg>
        <pc:spChg chg="mod">
          <ac:chgData name="Shanthi Srinivasan" userId="c4478da7-ede2-4d3a-a6d3-2d3928135ac2" providerId="ADAL" clId="{BAF4BE1E-11FC-4783-8CD1-05372929E2C2}" dt="2022-12-26T10:48:50.253" v="637"/>
          <ac:spMkLst>
            <pc:docMk/>
            <pc:sldMk cId="2948753016" sldId="2712"/>
            <ac:spMk id="403" creationId="{1B9737B8-6267-4CC8-A976-17547FFF6078}"/>
          </ac:spMkLst>
        </pc:spChg>
        <pc:spChg chg="mod">
          <ac:chgData name="Shanthi Srinivasan" userId="c4478da7-ede2-4d3a-a6d3-2d3928135ac2" providerId="ADAL" clId="{BAF4BE1E-11FC-4783-8CD1-05372929E2C2}" dt="2022-12-26T10:48:50.253" v="637"/>
          <ac:spMkLst>
            <pc:docMk/>
            <pc:sldMk cId="2948753016" sldId="2712"/>
            <ac:spMk id="404" creationId="{66AFA58E-E753-42FE-B3E2-B98DA5478D61}"/>
          </ac:spMkLst>
        </pc:spChg>
        <pc:spChg chg="mod">
          <ac:chgData name="Shanthi Srinivasan" userId="c4478da7-ede2-4d3a-a6d3-2d3928135ac2" providerId="ADAL" clId="{BAF4BE1E-11FC-4783-8CD1-05372929E2C2}" dt="2022-12-26T10:48:50.253" v="637"/>
          <ac:spMkLst>
            <pc:docMk/>
            <pc:sldMk cId="2948753016" sldId="2712"/>
            <ac:spMk id="405" creationId="{E4B7B53D-D078-4E74-A309-F8FF058DDDB7}"/>
          </ac:spMkLst>
        </pc:spChg>
        <pc:spChg chg="mod">
          <ac:chgData name="Shanthi Srinivasan" userId="c4478da7-ede2-4d3a-a6d3-2d3928135ac2" providerId="ADAL" clId="{BAF4BE1E-11FC-4783-8CD1-05372929E2C2}" dt="2022-12-26T10:48:50.253" v="637"/>
          <ac:spMkLst>
            <pc:docMk/>
            <pc:sldMk cId="2948753016" sldId="2712"/>
            <ac:spMk id="406" creationId="{2996EEAD-7E11-438E-BCEC-50325F2A924C}"/>
          </ac:spMkLst>
        </pc:spChg>
        <pc:spChg chg="mod">
          <ac:chgData name="Shanthi Srinivasan" userId="c4478da7-ede2-4d3a-a6d3-2d3928135ac2" providerId="ADAL" clId="{BAF4BE1E-11FC-4783-8CD1-05372929E2C2}" dt="2022-12-26T10:48:50.253" v="637"/>
          <ac:spMkLst>
            <pc:docMk/>
            <pc:sldMk cId="2948753016" sldId="2712"/>
            <ac:spMk id="407" creationId="{D3C862CC-71BF-40F2-B3FA-FB6E1B66172C}"/>
          </ac:spMkLst>
        </pc:spChg>
        <pc:spChg chg="mod">
          <ac:chgData name="Shanthi Srinivasan" userId="c4478da7-ede2-4d3a-a6d3-2d3928135ac2" providerId="ADAL" clId="{BAF4BE1E-11FC-4783-8CD1-05372929E2C2}" dt="2022-12-26T10:48:50.253" v="637"/>
          <ac:spMkLst>
            <pc:docMk/>
            <pc:sldMk cId="2948753016" sldId="2712"/>
            <ac:spMk id="408" creationId="{FA6DED36-0662-42B9-B02E-DE749B4CB429}"/>
          </ac:spMkLst>
        </pc:spChg>
        <pc:spChg chg="mod">
          <ac:chgData name="Shanthi Srinivasan" userId="c4478da7-ede2-4d3a-a6d3-2d3928135ac2" providerId="ADAL" clId="{BAF4BE1E-11FC-4783-8CD1-05372929E2C2}" dt="2022-12-26T10:48:50.253" v="637"/>
          <ac:spMkLst>
            <pc:docMk/>
            <pc:sldMk cId="2948753016" sldId="2712"/>
            <ac:spMk id="409" creationId="{869E831F-EE86-4934-ACDF-E08E7FA21A79}"/>
          </ac:spMkLst>
        </pc:spChg>
        <pc:spChg chg="mod">
          <ac:chgData name="Shanthi Srinivasan" userId="c4478da7-ede2-4d3a-a6d3-2d3928135ac2" providerId="ADAL" clId="{BAF4BE1E-11FC-4783-8CD1-05372929E2C2}" dt="2022-12-26T10:48:50.253" v="637"/>
          <ac:spMkLst>
            <pc:docMk/>
            <pc:sldMk cId="2948753016" sldId="2712"/>
            <ac:spMk id="410" creationId="{2197284E-B6F0-4CEE-BF42-FF82FC550ED2}"/>
          </ac:spMkLst>
        </pc:spChg>
        <pc:spChg chg="mod">
          <ac:chgData name="Shanthi Srinivasan" userId="c4478da7-ede2-4d3a-a6d3-2d3928135ac2" providerId="ADAL" clId="{BAF4BE1E-11FC-4783-8CD1-05372929E2C2}" dt="2022-12-26T10:48:50.253" v="637"/>
          <ac:spMkLst>
            <pc:docMk/>
            <pc:sldMk cId="2948753016" sldId="2712"/>
            <ac:spMk id="411" creationId="{57F18B3B-B8F5-4794-9AE6-33A6694B0598}"/>
          </ac:spMkLst>
        </pc:spChg>
        <pc:spChg chg="mod">
          <ac:chgData name="Shanthi Srinivasan" userId="c4478da7-ede2-4d3a-a6d3-2d3928135ac2" providerId="ADAL" clId="{BAF4BE1E-11FC-4783-8CD1-05372929E2C2}" dt="2022-12-26T10:48:50.253" v="637"/>
          <ac:spMkLst>
            <pc:docMk/>
            <pc:sldMk cId="2948753016" sldId="2712"/>
            <ac:spMk id="412" creationId="{F9FD8336-A510-406F-A8FA-A067B54C14FF}"/>
          </ac:spMkLst>
        </pc:spChg>
        <pc:spChg chg="mod">
          <ac:chgData name="Shanthi Srinivasan" userId="c4478da7-ede2-4d3a-a6d3-2d3928135ac2" providerId="ADAL" clId="{BAF4BE1E-11FC-4783-8CD1-05372929E2C2}" dt="2022-12-26T10:48:50.253" v="637"/>
          <ac:spMkLst>
            <pc:docMk/>
            <pc:sldMk cId="2948753016" sldId="2712"/>
            <ac:spMk id="413" creationId="{14A2183B-9819-49B4-AFF0-ED0BB3234FCE}"/>
          </ac:spMkLst>
        </pc:spChg>
        <pc:spChg chg="mod">
          <ac:chgData name="Shanthi Srinivasan" userId="c4478da7-ede2-4d3a-a6d3-2d3928135ac2" providerId="ADAL" clId="{BAF4BE1E-11FC-4783-8CD1-05372929E2C2}" dt="2022-12-26T10:48:50.253" v="637"/>
          <ac:spMkLst>
            <pc:docMk/>
            <pc:sldMk cId="2948753016" sldId="2712"/>
            <ac:spMk id="414" creationId="{593CCA08-1E85-487D-A05F-78064F8D7169}"/>
          </ac:spMkLst>
        </pc:spChg>
        <pc:spChg chg="mod">
          <ac:chgData name="Shanthi Srinivasan" userId="c4478da7-ede2-4d3a-a6d3-2d3928135ac2" providerId="ADAL" clId="{BAF4BE1E-11FC-4783-8CD1-05372929E2C2}" dt="2022-12-26T10:48:50.253" v="637"/>
          <ac:spMkLst>
            <pc:docMk/>
            <pc:sldMk cId="2948753016" sldId="2712"/>
            <ac:spMk id="415" creationId="{9EB5F373-75F4-478E-B1D8-2ABA1E689C0E}"/>
          </ac:spMkLst>
        </pc:spChg>
        <pc:spChg chg="mod">
          <ac:chgData name="Shanthi Srinivasan" userId="c4478da7-ede2-4d3a-a6d3-2d3928135ac2" providerId="ADAL" clId="{BAF4BE1E-11FC-4783-8CD1-05372929E2C2}" dt="2022-12-26T10:48:50.253" v="637"/>
          <ac:spMkLst>
            <pc:docMk/>
            <pc:sldMk cId="2948753016" sldId="2712"/>
            <ac:spMk id="416" creationId="{BF287C65-99D9-453D-A5CC-93DD3E571376}"/>
          </ac:spMkLst>
        </pc:spChg>
        <pc:spChg chg="mod">
          <ac:chgData name="Shanthi Srinivasan" userId="c4478da7-ede2-4d3a-a6d3-2d3928135ac2" providerId="ADAL" clId="{BAF4BE1E-11FC-4783-8CD1-05372929E2C2}" dt="2022-12-26T10:48:50.253" v="637"/>
          <ac:spMkLst>
            <pc:docMk/>
            <pc:sldMk cId="2948753016" sldId="2712"/>
            <ac:spMk id="417" creationId="{4F039A98-E7B0-466A-AB52-1785AE9FD433}"/>
          </ac:spMkLst>
        </pc:spChg>
        <pc:spChg chg="mod">
          <ac:chgData name="Shanthi Srinivasan" userId="c4478da7-ede2-4d3a-a6d3-2d3928135ac2" providerId="ADAL" clId="{BAF4BE1E-11FC-4783-8CD1-05372929E2C2}" dt="2022-12-26T10:48:50.253" v="637"/>
          <ac:spMkLst>
            <pc:docMk/>
            <pc:sldMk cId="2948753016" sldId="2712"/>
            <ac:spMk id="418" creationId="{E63C82F0-758B-4D38-BEAF-F0D7EEC7BA3E}"/>
          </ac:spMkLst>
        </pc:spChg>
        <pc:spChg chg="mod">
          <ac:chgData name="Shanthi Srinivasan" userId="c4478da7-ede2-4d3a-a6d3-2d3928135ac2" providerId="ADAL" clId="{BAF4BE1E-11FC-4783-8CD1-05372929E2C2}" dt="2022-12-26T10:48:50.253" v="637"/>
          <ac:spMkLst>
            <pc:docMk/>
            <pc:sldMk cId="2948753016" sldId="2712"/>
            <ac:spMk id="419" creationId="{C8930538-2BDE-4157-9BF0-ECB96CAA4B3B}"/>
          </ac:spMkLst>
        </pc:spChg>
        <pc:spChg chg="mod">
          <ac:chgData name="Shanthi Srinivasan" userId="c4478da7-ede2-4d3a-a6d3-2d3928135ac2" providerId="ADAL" clId="{BAF4BE1E-11FC-4783-8CD1-05372929E2C2}" dt="2022-12-26T10:48:50.253" v="637"/>
          <ac:spMkLst>
            <pc:docMk/>
            <pc:sldMk cId="2948753016" sldId="2712"/>
            <ac:spMk id="420" creationId="{99634E9D-1216-4966-AFD6-CD234E3EE0D5}"/>
          </ac:spMkLst>
        </pc:spChg>
        <pc:spChg chg="mod">
          <ac:chgData name="Shanthi Srinivasan" userId="c4478da7-ede2-4d3a-a6d3-2d3928135ac2" providerId="ADAL" clId="{BAF4BE1E-11FC-4783-8CD1-05372929E2C2}" dt="2022-12-26T10:48:50.253" v="637"/>
          <ac:spMkLst>
            <pc:docMk/>
            <pc:sldMk cId="2948753016" sldId="2712"/>
            <ac:spMk id="421" creationId="{D8493B87-53D9-4C0E-9A72-FA7D7AC0064B}"/>
          </ac:spMkLst>
        </pc:spChg>
        <pc:spChg chg="add mod">
          <ac:chgData name="Shanthi Srinivasan" userId="c4478da7-ede2-4d3a-a6d3-2d3928135ac2" providerId="ADAL" clId="{BAF4BE1E-11FC-4783-8CD1-05372929E2C2}" dt="2022-12-26T10:49:03.881" v="694" actId="1036"/>
          <ac:spMkLst>
            <pc:docMk/>
            <pc:sldMk cId="2948753016" sldId="2712"/>
            <ac:spMk id="422" creationId="{23CB86B4-82A6-459C-809C-240AB492602A}"/>
          </ac:spMkLst>
        </pc:spChg>
        <pc:spChg chg="add mod">
          <ac:chgData name="Shanthi Srinivasan" userId="c4478da7-ede2-4d3a-a6d3-2d3928135ac2" providerId="ADAL" clId="{BAF4BE1E-11FC-4783-8CD1-05372929E2C2}" dt="2022-12-26T10:49:03.881" v="694" actId="1036"/>
          <ac:spMkLst>
            <pc:docMk/>
            <pc:sldMk cId="2948753016" sldId="2712"/>
            <ac:spMk id="423" creationId="{7DCB136D-2343-4812-8CFA-04B477F4E178}"/>
          </ac:spMkLst>
        </pc:spChg>
        <pc:spChg chg="mod">
          <ac:chgData name="Shanthi Srinivasan" userId="c4478da7-ede2-4d3a-a6d3-2d3928135ac2" providerId="ADAL" clId="{BAF4BE1E-11FC-4783-8CD1-05372929E2C2}" dt="2022-12-26T10:48:50.253" v="637"/>
          <ac:spMkLst>
            <pc:docMk/>
            <pc:sldMk cId="2948753016" sldId="2712"/>
            <ac:spMk id="425" creationId="{A626C973-723A-4909-976C-223DF5B08050}"/>
          </ac:spMkLst>
        </pc:spChg>
        <pc:spChg chg="mod">
          <ac:chgData name="Shanthi Srinivasan" userId="c4478da7-ede2-4d3a-a6d3-2d3928135ac2" providerId="ADAL" clId="{BAF4BE1E-11FC-4783-8CD1-05372929E2C2}" dt="2022-12-26T10:48:50.253" v="637"/>
          <ac:spMkLst>
            <pc:docMk/>
            <pc:sldMk cId="2948753016" sldId="2712"/>
            <ac:spMk id="426" creationId="{89AAD3B5-54FE-4C20-A83F-67161ABB65C2}"/>
          </ac:spMkLst>
        </pc:spChg>
        <pc:spChg chg="mod">
          <ac:chgData name="Shanthi Srinivasan" userId="c4478da7-ede2-4d3a-a6d3-2d3928135ac2" providerId="ADAL" clId="{BAF4BE1E-11FC-4783-8CD1-05372929E2C2}" dt="2022-12-26T10:48:50.253" v="637"/>
          <ac:spMkLst>
            <pc:docMk/>
            <pc:sldMk cId="2948753016" sldId="2712"/>
            <ac:spMk id="427" creationId="{5DBDD263-D0BB-47C4-9768-0073C2A6364D}"/>
          </ac:spMkLst>
        </pc:spChg>
        <pc:spChg chg="mod">
          <ac:chgData name="Shanthi Srinivasan" userId="c4478da7-ede2-4d3a-a6d3-2d3928135ac2" providerId="ADAL" clId="{BAF4BE1E-11FC-4783-8CD1-05372929E2C2}" dt="2022-12-26T10:48:50.253" v="637"/>
          <ac:spMkLst>
            <pc:docMk/>
            <pc:sldMk cId="2948753016" sldId="2712"/>
            <ac:spMk id="428" creationId="{FB0D8CE4-8859-4E19-AA32-33E938A23C05}"/>
          </ac:spMkLst>
        </pc:spChg>
        <pc:spChg chg="mod">
          <ac:chgData name="Shanthi Srinivasan" userId="c4478da7-ede2-4d3a-a6d3-2d3928135ac2" providerId="ADAL" clId="{BAF4BE1E-11FC-4783-8CD1-05372929E2C2}" dt="2022-12-26T10:48:50.253" v="637"/>
          <ac:spMkLst>
            <pc:docMk/>
            <pc:sldMk cId="2948753016" sldId="2712"/>
            <ac:spMk id="429" creationId="{62CF6820-6826-468A-A1E5-0186010D27ED}"/>
          </ac:spMkLst>
        </pc:spChg>
        <pc:spChg chg="mod">
          <ac:chgData name="Shanthi Srinivasan" userId="c4478da7-ede2-4d3a-a6d3-2d3928135ac2" providerId="ADAL" clId="{BAF4BE1E-11FC-4783-8CD1-05372929E2C2}" dt="2022-12-26T10:48:50.253" v="637"/>
          <ac:spMkLst>
            <pc:docMk/>
            <pc:sldMk cId="2948753016" sldId="2712"/>
            <ac:spMk id="430" creationId="{77DF12AF-A5CE-416C-9D6D-FE5D90CB24F1}"/>
          </ac:spMkLst>
        </pc:spChg>
        <pc:spChg chg="mod">
          <ac:chgData name="Shanthi Srinivasan" userId="c4478da7-ede2-4d3a-a6d3-2d3928135ac2" providerId="ADAL" clId="{BAF4BE1E-11FC-4783-8CD1-05372929E2C2}" dt="2022-12-26T10:48:50.253" v="637"/>
          <ac:spMkLst>
            <pc:docMk/>
            <pc:sldMk cId="2948753016" sldId="2712"/>
            <ac:spMk id="431" creationId="{C31EFE1B-BC1C-4E78-A5DD-470A46C9885F}"/>
          </ac:spMkLst>
        </pc:spChg>
        <pc:spChg chg="mod">
          <ac:chgData name="Shanthi Srinivasan" userId="c4478da7-ede2-4d3a-a6d3-2d3928135ac2" providerId="ADAL" clId="{BAF4BE1E-11FC-4783-8CD1-05372929E2C2}" dt="2022-12-26T10:48:50.253" v="637"/>
          <ac:spMkLst>
            <pc:docMk/>
            <pc:sldMk cId="2948753016" sldId="2712"/>
            <ac:spMk id="432" creationId="{368ABF41-B556-4D9B-A134-BAA873B3C24E}"/>
          </ac:spMkLst>
        </pc:spChg>
        <pc:spChg chg="mod">
          <ac:chgData name="Shanthi Srinivasan" userId="c4478da7-ede2-4d3a-a6d3-2d3928135ac2" providerId="ADAL" clId="{BAF4BE1E-11FC-4783-8CD1-05372929E2C2}" dt="2022-12-26T10:48:50.253" v="637"/>
          <ac:spMkLst>
            <pc:docMk/>
            <pc:sldMk cId="2948753016" sldId="2712"/>
            <ac:spMk id="433" creationId="{1D63381F-1197-4F1F-8CB5-E5AEA42D68EB}"/>
          </ac:spMkLst>
        </pc:spChg>
        <pc:spChg chg="mod">
          <ac:chgData name="Shanthi Srinivasan" userId="c4478da7-ede2-4d3a-a6d3-2d3928135ac2" providerId="ADAL" clId="{BAF4BE1E-11FC-4783-8CD1-05372929E2C2}" dt="2022-12-26T10:48:50.253" v="637"/>
          <ac:spMkLst>
            <pc:docMk/>
            <pc:sldMk cId="2948753016" sldId="2712"/>
            <ac:spMk id="434" creationId="{ADBE014F-4069-44F6-92F6-F5E91D96004B}"/>
          </ac:spMkLst>
        </pc:spChg>
        <pc:spChg chg="mod">
          <ac:chgData name="Shanthi Srinivasan" userId="c4478da7-ede2-4d3a-a6d3-2d3928135ac2" providerId="ADAL" clId="{BAF4BE1E-11FC-4783-8CD1-05372929E2C2}" dt="2022-12-26T10:48:50.253" v="637"/>
          <ac:spMkLst>
            <pc:docMk/>
            <pc:sldMk cId="2948753016" sldId="2712"/>
            <ac:spMk id="435" creationId="{C9B93EB2-ABF5-4C37-8A73-4E0EE77B72F5}"/>
          </ac:spMkLst>
        </pc:spChg>
        <pc:spChg chg="mod">
          <ac:chgData name="Shanthi Srinivasan" userId="c4478da7-ede2-4d3a-a6d3-2d3928135ac2" providerId="ADAL" clId="{BAF4BE1E-11FC-4783-8CD1-05372929E2C2}" dt="2022-12-26T10:48:50.253" v="637"/>
          <ac:spMkLst>
            <pc:docMk/>
            <pc:sldMk cId="2948753016" sldId="2712"/>
            <ac:spMk id="436" creationId="{E3FD5537-433A-404B-999C-8D439C9004AD}"/>
          </ac:spMkLst>
        </pc:spChg>
        <pc:grpChg chg="del">
          <ac:chgData name="Shanthi Srinivasan" userId="c4478da7-ede2-4d3a-a6d3-2d3928135ac2" providerId="ADAL" clId="{BAF4BE1E-11FC-4783-8CD1-05372929E2C2}" dt="2022-12-26T10:44:28.682" v="612" actId="478"/>
          <ac:grpSpMkLst>
            <pc:docMk/>
            <pc:sldMk cId="2948753016" sldId="2712"/>
            <ac:grpSpMk id="11" creationId="{13C978D9-15B3-4435-8B39-E9D8853E8BE9}"/>
          </ac:grpSpMkLst>
        </pc:grpChg>
        <pc:grpChg chg="del">
          <ac:chgData name="Shanthi Srinivasan" userId="c4478da7-ede2-4d3a-a6d3-2d3928135ac2" providerId="ADAL" clId="{BAF4BE1E-11FC-4783-8CD1-05372929E2C2}" dt="2022-12-26T10:44:28.682" v="612" actId="478"/>
          <ac:grpSpMkLst>
            <pc:docMk/>
            <pc:sldMk cId="2948753016" sldId="2712"/>
            <ac:grpSpMk id="25" creationId="{4487961F-1FC4-47FE-828C-5539A73AD552}"/>
          </ac:grpSpMkLst>
        </pc:grpChg>
        <pc:grpChg chg="del">
          <ac:chgData name="Shanthi Srinivasan" userId="c4478da7-ede2-4d3a-a6d3-2d3928135ac2" providerId="ADAL" clId="{BAF4BE1E-11FC-4783-8CD1-05372929E2C2}" dt="2022-12-26T10:44:28.682" v="612" actId="478"/>
          <ac:grpSpMkLst>
            <pc:docMk/>
            <pc:sldMk cId="2948753016" sldId="2712"/>
            <ac:grpSpMk id="40" creationId="{75850754-41AA-4E5A-BB88-BBDBCBB7E906}"/>
          </ac:grpSpMkLst>
        </pc:grpChg>
        <pc:grpChg chg="del">
          <ac:chgData name="Shanthi Srinivasan" userId="c4478da7-ede2-4d3a-a6d3-2d3928135ac2" providerId="ADAL" clId="{BAF4BE1E-11FC-4783-8CD1-05372929E2C2}" dt="2022-12-26T10:44:28.682" v="612" actId="478"/>
          <ac:grpSpMkLst>
            <pc:docMk/>
            <pc:sldMk cId="2948753016" sldId="2712"/>
            <ac:grpSpMk id="56" creationId="{D5509DE6-331A-47B8-A815-42B3D2B5E13A}"/>
          </ac:grpSpMkLst>
        </pc:grpChg>
        <pc:grpChg chg="del">
          <ac:chgData name="Shanthi Srinivasan" userId="c4478da7-ede2-4d3a-a6d3-2d3928135ac2" providerId="ADAL" clId="{BAF4BE1E-11FC-4783-8CD1-05372929E2C2}" dt="2022-12-26T10:44:28.682" v="612" actId="478"/>
          <ac:grpSpMkLst>
            <pc:docMk/>
            <pc:sldMk cId="2948753016" sldId="2712"/>
            <ac:grpSpMk id="65" creationId="{54BC3ED5-AB98-4C05-97F7-95E1F681F141}"/>
          </ac:grpSpMkLst>
        </pc:grpChg>
        <pc:grpChg chg="del">
          <ac:chgData name="Shanthi Srinivasan" userId="c4478da7-ede2-4d3a-a6d3-2d3928135ac2" providerId="ADAL" clId="{BAF4BE1E-11FC-4783-8CD1-05372929E2C2}" dt="2022-12-26T10:44:28.682" v="612" actId="478"/>
          <ac:grpSpMkLst>
            <pc:docMk/>
            <pc:sldMk cId="2948753016" sldId="2712"/>
            <ac:grpSpMk id="74" creationId="{D07FECB3-7B9F-48AB-9295-F5C2B96C3E1B}"/>
          </ac:grpSpMkLst>
        </pc:grpChg>
        <pc:grpChg chg="del">
          <ac:chgData name="Shanthi Srinivasan" userId="c4478da7-ede2-4d3a-a6d3-2d3928135ac2" providerId="ADAL" clId="{BAF4BE1E-11FC-4783-8CD1-05372929E2C2}" dt="2022-12-26T10:44:28.682" v="612" actId="478"/>
          <ac:grpSpMkLst>
            <pc:docMk/>
            <pc:sldMk cId="2948753016" sldId="2712"/>
            <ac:grpSpMk id="81" creationId="{902B792A-E883-4964-891C-8E3DFB8BED4A}"/>
          </ac:grpSpMkLst>
        </pc:grpChg>
        <pc:grpChg chg="del">
          <ac:chgData name="Shanthi Srinivasan" userId="c4478da7-ede2-4d3a-a6d3-2d3928135ac2" providerId="ADAL" clId="{BAF4BE1E-11FC-4783-8CD1-05372929E2C2}" dt="2022-12-26T10:44:28.682" v="612" actId="478"/>
          <ac:grpSpMkLst>
            <pc:docMk/>
            <pc:sldMk cId="2948753016" sldId="2712"/>
            <ac:grpSpMk id="92" creationId="{EF3C96DD-DA82-4213-AFB8-0C6A8C670157}"/>
          </ac:grpSpMkLst>
        </pc:grpChg>
        <pc:grpChg chg="del">
          <ac:chgData name="Shanthi Srinivasan" userId="c4478da7-ede2-4d3a-a6d3-2d3928135ac2" providerId="ADAL" clId="{BAF4BE1E-11FC-4783-8CD1-05372929E2C2}" dt="2022-12-26T10:44:28.682" v="612" actId="478"/>
          <ac:grpSpMkLst>
            <pc:docMk/>
            <pc:sldMk cId="2948753016" sldId="2712"/>
            <ac:grpSpMk id="98" creationId="{B78752A0-3A41-41C3-98F8-C59FA5BBC35A}"/>
          </ac:grpSpMkLst>
        </pc:grpChg>
        <pc:grpChg chg="del">
          <ac:chgData name="Shanthi Srinivasan" userId="c4478da7-ede2-4d3a-a6d3-2d3928135ac2" providerId="ADAL" clId="{BAF4BE1E-11FC-4783-8CD1-05372929E2C2}" dt="2022-12-26T10:44:28.682" v="612" actId="478"/>
          <ac:grpSpMkLst>
            <pc:docMk/>
            <pc:sldMk cId="2948753016" sldId="2712"/>
            <ac:grpSpMk id="109" creationId="{3BFEB61C-021D-47A1-A12F-BB245A9F644D}"/>
          </ac:grpSpMkLst>
        </pc:grpChg>
        <pc:grpChg chg="del">
          <ac:chgData name="Shanthi Srinivasan" userId="c4478da7-ede2-4d3a-a6d3-2d3928135ac2" providerId="ADAL" clId="{BAF4BE1E-11FC-4783-8CD1-05372929E2C2}" dt="2022-12-26T10:44:28.682" v="612" actId="478"/>
          <ac:grpSpMkLst>
            <pc:docMk/>
            <pc:sldMk cId="2948753016" sldId="2712"/>
            <ac:grpSpMk id="115" creationId="{2484ED4F-81B8-4322-A7EA-71148F000964}"/>
          </ac:grpSpMkLst>
        </pc:grpChg>
        <pc:grpChg chg="del">
          <ac:chgData name="Shanthi Srinivasan" userId="c4478da7-ede2-4d3a-a6d3-2d3928135ac2" providerId="ADAL" clId="{BAF4BE1E-11FC-4783-8CD1-05372929E2C2}" dt="2022-12-26T10:44:28.682" v="612" actId="478"/>
          <ac:grpSpMkLst>
            <pc:docMk/>
            <pc:sldMk cId="2948753016" sldId="2712"/>
            <ac:grpSpMk id="141" creationId="{1F184B4D-F943-4DB6-857F-4506F68941BC}"/>
          </ac:grpSpMkLst>
        </pc:grpChg>
        <pc:grpChg chg="add del mod">
          <ac:chgData name="Shanthi Srinivasan" userId="c4478da7-ede2-4d3a-a6d3-2d3928135ac2" providerId="ADAL" clId="{BAF4BE1E-11FC-4783-8CD1-05372929E2C2}" dt="2022-12-26T10:48:48.903" v="636" actId="478"/>
          <ac:grpSpMkLst>
            <pc:docMk/>
            <pc:sldMk cId="2948753016" sldId="2712"/>
            <ac:grpSpMk id="159" creationId="{555FC3F5-4B25-4D53-A918-98C818BFBEFA}"/>
          </ac:grpSpMkLst>
        </pc:grpChg>
        <pc:grpChg chg="mod">
          <ac:chgData name="Shanthi Srinivasan" userId="c4478da7-ede2-4d3a-a6d3-2d3928135ac2" providerId="ADAL" clId="{BAF4BE1E-11FC-4783-8CD1-05372929E2C2}" dt="2022-12-26T10:44:43.710" v="614"/>
          <ac:grpSpMkLst>
            <pc:docMk/>
            <pc:sldMk cId="2948753016" sldId="2712"/>
            <ac:grpSpMk id="162" creationId="{0B434278-AA2D-4C10-A752-B290194069AE}"/>
          </ac:grpSpMkLst>
        </pc:grpChg>
        <pc:grpChg chg="add del mod">
          <ac:chgData name="Shanthi Srinivasan" userId="c4478da7-ede2-4d3a-a6d3-2d3928135ac2" providerId="ADAL" clId="{BAF4BE1E-11FC-4783-8CD1-05372929E2C2}" dt="2022-12-26T10:48:48.903" v="636" actId="478"/>
          <ac:grpSpMkLst>
            <pc:docMk/>
            <pc:sldMk cId="2948753016" sldId="2712"/>
            <ac:grpSpMk id="173" creationId="{491CAE04-7247-4C34-AD71-CDA553B28D17}"/>
          </ac:grpSpMkLst>
        </pc:grpChg>
        <pc:grpChg chg="mod">
          <ac:chgData name="Shanthi Srinivasan" userId="c4478da7-ede2-4d3a-a6d3-2d3928135ac2" providerId="ADAL" clId="{BAF4BE1E-11FC-4783-8CD1-05372929E2C2}" dt="2022-12-26T10:44:43.710" v="614"/>
          <ac:grpSpMkLst>
            <pc:docMk/>
            <pc:sldMk cId="2948753016" sldId="2712"/>
            <ac:grpSpMk id="176" creationId="{F77B7032-A76E-4E90-BE04-E632D719C197}"/>
          </ac:grpSpMkLst>
        </pc:grpChg>
        <pc:grpChg chg="add del mod">
          <ac:chgData name="Shanthi Srinivasan" userId="c4478da7-ede2-4d3a-a6d3-2d3928135ac2" providerId="ADAL" clId="{BAF4BE1E-11FC-4783-8CD1-05372929E2C2}" dt="2022-12-26T10:48:48.903" v="636" actId="478"/>
          <ac:grpSpMkLst>
            <pc:docMk/>
            <pc:sldMk cId="2948753016" sldId="2712"/>
            <ac:grpSpMk id="186" creationId="{AC804C56-262E-4A8F-A071-7F3BD64A79BE}"/>
          </ac:grpSpMkLst>
        </pc:grpChg>
        <pc:grpChg chg="mod">
          <ac:chgData name="Shanthi Srinivasan" userId="c4478da7-ede2-4d3a-a6d3-2d3928135ac2" providerId="ADAL" clId="{BAF4BE1E-11FC-4783-8CD1-05372929E2C2}" dt="2022-12-26T10:44:43.710" v="614"/>
          <ac:grpSpMkLst>
            <pc:docMk/>
            <pc:sldMk cId="2948753016" sldId="2712"/>
            <ac:grpSpMk id="189" creationId="{B6BC71CD-1A97-49FE-ABB9-609BE486435A}"/>
          </ac:grpSpMkLst>
        </pc:grpChg>
        <pc:grpChg chg="add del mod">
          <ac:chgData name="Shanthi Srinivasan" userId="c4478da7-ede2-4d3a-a6d3-2d3928135ac2" providerId="ADAL" clId="{BAF4BE1E-11FC-4783-8CD1-05372929E2C2}" dt="2022-12-26T10:48:48.903" v="636" actId="478"/>
          <ac:grpSpMkLst>
            <pc:docMk/>
            <pc:sldMk cId="2948753016" sldId="2712"/>
            <ac:grpSpMk id="202" creationId="{B2091FC0-C58C-4DB7-84E4-D4EE231DF14E}"/>
          </ac:grpSpMkLst>
        </pc:grpChg>
        <pc:grpChg chg="mod">
          <ac:chgData name="Shanthi Srinivasan" userId="c4478da7-ede2-4d3a-a6d3-2d3928135ac2" providerId="ADAL" clId="{BAF4BE1E-11FC-4783-8CD1-05372929E2C2}" dt="2022-12-26T10:44:43.710" v="614"/>
          <ac:grpSpMkLst>
            <pc:docMk/>
            <pc:sldMk cId="2948753016" sldId="2712"/>
            <ac:grpSpMk id="205" creationId="{99C97A6D-3630-45A2-B499-B437F06EE10E}"/>
          </ac:grpSpMkLst>
        </pc:grpChg>
        <pc:grpChg chg="add del mod">
          <ac:chgData name="Shanthi Srinivasan" userId="c4478da7-ede2-4d3a-a6d3-2d3928135ac2" providerId="ADAL" clId="{BAF4BE1E-11FC-4783-8CD1-05372929E2C2}" dt="2022-12-26T10:48:48.903" v="636" actId="478"/>
          <ac:grpSpMkLst>
            <pc:docMk/>
            <pc:sldMk cId="2948753016" sldId="2712"/>
            <ac:grpSpMk id="211" creationId="{9DC41C06-6BA1-4F47-81E9-3F54E07772DF}"/>
          </ac:grpSpMkLst>
        </pc:grpChg>
        <pc:grpChg chg="mod">
          <ac:chgData name="Shanthi Srinivasan" userId="c4478da7-ede2-4d3a-a6d3-2d3928135ac2" providerId="ADAL" clId="{BAF4BE1E-11FC-4783-8CD1-05372929E2C2}" dt="2022-12-26T10:44:43.710" v="614"/>
          <ac:grpSpMkLst>
            <pc:docMk/>
            <pc:sldMk cId="2948753016" sldId="2712"/>
            <ac:grpSpMk id="214" creationId="{6340532C-32E3-4CCD-BC6B-EB7C253255EF}"/>
          </ac:grpSpMkLst>
        </pc:grpChg>
        <pc:grpChg chg="add del mod">
          <ac:chgData name="Shanthi Srinivasan" userId="c4478da7-ede2-4d3a-a6d3-2d3928135ac2" providerId="ADAL" clId="{BAF4BE1E-11FC-4783-8CD1-05372929E2C2}" dt="2022-12-26T10:48:48.903" v="636" actId="478"/>
          <ac:grpSpMkLst>
            <pc:docMk/>
            <pc:sldMk cId="2948753016" sldId="2712"/>
            <ac:grpSpMk id="220" creationId="{72788F5B-86F2-4CD8-A4AC-79E5C542938C}"/>
          </ac:grpSpMkLst>
        </pc:grpChg>
        <pc:grpChg chg="mod">
          <ac:chgData name="Shanthi Srinivasan" userId="c4478da7-ede2-4d3a-a6d3-2d3928135ac2" providerId="ADAL" clId="{BAF4BE1E-11FC-4783-8CD1-05372929E2C2}" dt="2022-12-26T10:44:43.710" v="614"/>
          <ac:grpSpMkLst>
            <pc:docMk/>
            <pc:sldMk cId="2948753016" sldId="2712"/>
            <ac:grpSpMk id="223" creationId="{D0EDE2AC-5C77-4E61-9D62-FCB30DB2854A}"/>
          </ac:grpSpMkLst>
        </pc:grpChg>
        <pc:grpChg chg="add del mod">
          <ac:chgData name="Shanthi Srinivasan" userId="c4478da7-ede2-4d3a-a6d3-2d3928135ac2" providerId="ADAL" clId="{BAF4BE1E-11FC-4783-8CD1-05372929E2C2}" dt="2022-12-26T10:48:48.903" v="636" actId="478"/>
          <ac:grpSpMkLst>
            <pc:docMk/>
            <pc:sldMk cId="2948753016" sldId="2712"/>
            <ac:grpSpMk id="227" creationId="{82892ECC-310C-4370-96C3-9395498855BB}"/>
          </ac:grpSpMkLst>
        </pc:grpChg>
        <pc:grpChg chg="mod">
          <ac:chgData name="Shanthi Srinivasan" userId="c4478da7-ede2-4d3a-a6d3-2d3928135ac2" providerId="ADAL" clId="{BAF4BE1E-11FC-4783-8CD1-05372929E2C2}" dt="2022-12-26T10:44:43.710" v="614"/>
          <ac:grpSpMkLst>
            <pc:docMk/>
            <pc:sldMk cId="2948753016" sldId="2712"/>
            <ac:grpSpMk id="230" creationId="{F5FCA1CA-AFE4-4125-8AFC-54BA4CA52F0A}"/>
          </ac:grpSpMkLst>
        </pc:grpChg>
        <pc:grpChg chg="add del mod">
          <ac:chgData name="Shanthi Srinivasan" userId="c4478da7-ede2-4d3a-a6d3-2d3928135ac2" providerId="ADAL" clId="{BAF4BE1E-11FC-4783-8CD1-05372929E2C2}" dt="2022-12-26T10:48:48.903" v="636" actId="478"/>
          <ac:grpSpMkLst>
            <pc:docMk/>
            <pc:sldMk cId="2948753016" sldId="2712"/>
            <ac:grpSpMk id="238" creationId="{ED858996-7DDC-4076-AF39-8B3D0D2E64C8}"/>
          </ac:grpSpMkLst>
        </pc:grpChg>
        <pc:grpChg chg="mod">
          <ac:chgData name="Shanthi Srinivasan" userId="c4478da7-ede2-4d3a-a6d3-2d3928135ac2" providerId="ADAL" clId="{BAF4BE1E-11FC-4783-8CD1-05372929E2C2}" dt="2022-12-26T10:44:43.710" v="614"/>
          <ac:grpSpMkLst>
            <pc:docMk/>
            <pc:sldMk cId="2948753016" sldId="2712"/>
            <ac:grpSpMk id="241" creationId="{47D38A77-F64F-4835-8AC4-120EDA5AC12D}"/>
          </ac:grpSpMkLst>
        </pc:grpChg>
        <pc:grpChg chg="add del mod">
          <ac:chgData name="Shanthi Srinivasan" userId="c4478da7-ede2-4d3a-a6d3-2d3928135ac2" providerId="ADAL" clId="{BAF4BE1E-11FC-4783-8CD1-05372929E2C2}" dt="2022-12-26T10:48:48.903" v="636" actId="478"/>
          <ac:grpSpMkLst>
            <pc:docMk/>
            <pc:sldMk cId="2948753016" sldId="2712"/>
            <ac:grpSpMk id="244" creationId="{BE0457AA-C962-4C66-9ADA-4AA8B64411E5}"/>
          </ac:grpSpMkLst>
        </pc:grpChg>
        <pc:grpChg chg="mod">
          <ac:chgData name="Shanthi Srinivasan" userId="c4478da7-ede2-4d3a-a6d3-2d3928135ac2" providerId="ADAL" clId="{BAF4BE1E-11FC-4783-8CD1-05372929E2C2}" dt="2022-12-26T10:44:43.710" v="614"/>
          <ac:grpSpMkLst>
            <pc:docMk/>
            <pc:sldMk cId="2948753016" sldId="2712"/>
            <ac:grpSpMk id="247" creationId="{F886D4AA-5785-4537-BA8B-47A3A98CEF31}"/>
          </ac:grpSpMkLst>
        </pc:grpChg>
        <pc:grpChg chg="add del mod">
          <ac:chgData name="Shanthi Srinivasan" userId="c4478da7-ede2-4d3a-a6d3-2d3928135ac2" providerId="ADAL" clId="{BAF4BE1E-11FC-4783-8CD1-05372929E2C2}" dt="2022-12-26T10:48:48.903" v="636" actId="478"/>
          <ac:grpSpMkLst>
            <pc:docMk/>
            <pc:sldMk cId="2948753016" sldId="2712"/>
            <ac:grpSpMk id="255" creationId="{D96AAAE3-BC48-4589-B351-94F6370AC526}"/>
          </ac:grpSpMkLst>
        </pc:grpChg>
        <pc:grpChg chg="mod">
          <ac:chgData name="Shanthi Srinivasan" userId="c4478da7-ede2-4d3a-a6d3-2d3928135ac2" providerId="ADAL" clId="{BAF4BE1E-11FC-4783-8CD1-05372929E2C2}" dt="2022-12-26T10:44:43.710" v="614"/>
          <ac:grpSpMkLst>
            <pc:docMk/>
            <pc:sldMk cId="2948753016" sldId="2712"/>
            <ac:grpSpMk id="258" creationId="{CEE7C6EA-30D8-4521-9A72-3A4F0ABFB226}"/>
          </ac:grpSpMkLst>
        </pc:grpChg>
        <pc:grpChg chg="add del mod">
          <ac:chgData name="Shanthi Srinivasan" userId="c4478da7-ede2-4d3a-a6d3-2d3928135ac2" providerId="ADAL" clId="{BAF4BE1E-11FC-4783-8CD1-05372929E2C2}" dt="2022-12-26T10:48:48.903" v="636" actId="478"/>
          <ac:grpSpMkLst>
            <pc:docMk/>
            <pc:sldMk cId="2948753016" sldId="2712"/>
            <ac:grpSpMk id="261" creationId="{A6F0674C-ABFA-4EBB-9A73-7BC979F11CCB}"/>
          </ac:grpSpMkLst>
        </pc:grpChg>
        <pc:grpChg chg="mod">
          <ac:chgData name="Shanthi Srinivasan" userId="c4478da7-ede2-4d3a-a6d3-2d3928135ac2" providerId="ADAL" clId="{BAF4BE1E-11FC-4783-8CD1-05372929E2C2}" dt="2022-12-26T10:44:43.710" v="614"/>
          <ac:grpSpMkLst>
            <pc:docMk/>
            <pc:sldMk cId="2948753016" sldId="2712"/>
            <ac:grpSpMk id="264" creationId="{84B27846-6D85-48EA-9E26-ED8FF26D72EF}"/>
          </ac:grpSpMkLst>
        </pc:grpChg>
        <pc:grpChg chg="add del mod">
          <ac:chgData name="Shanthi Srinivasan" userId="c4478da7-ede2-4d3a-a6d3-2d3928135ac2" providerId="ADAL" clId="{BAF4BE1E-11FC-4783-8CD1-05372929E2C2}" dt="2022-12-26T10:48:48.903" v="636" actId="478"/>
          <ac:grpSpMkLst>
            <pc:docMk/>
            <pc:sldMk cId="2948753016" sldId="2712"/>
            <ac:grpSpMk id="287" creationId="{1F9F8ADD-424A-42E6-AD87-06901004B9A3}"/>
          </ac:grpSpMkLst>
        </pc:grpChg>
        <pc:grpChg chg="mod">
          <ac:chgData name="Shanthi Srinivasan" userId="c4478da7-ede2-4d3a-a6d3-2d3928135ac2" providerId="ADAL" clId="{BAF4BE1E-11FC-4783-8CD1-05372929E2C2}" dt="2022-12-26T10:44:43.710" v="614"/>
          <ac:grpSpMkLst>
            <pc:docMk/>
            <pc:sldMk cId="2948753016" sldId="2712"/>
            <ac:grpSpMk id="290" creationId="{C24A53CF-56C0-4767-813C-D0F1FB31BF73}"/>
          </ac:grpSpMkLst>
        </pc:grpChg>
        <pc:grpChg chg="add mod">
          <ac:chgData name="Shanthi Srinivasan" userId="c4478da7-ede2-4d3a-a6d3-2d3928135ac2" providerId="ADAL" clId="{BAF4BE1E-11FC-4783-8CD1-05372929E2C2}" dt="2022-12-26T10:49:03.881" v="694" actId="1036"/>
          <ac:grpSpMkLst>
            <pc:docMk/>
            <pc:sldMk cId="2948753016" sldId="2712"/>
            <ac:grpSpMk id="307" creationId="{D11304B7-398F-4D32-BF62-D582A3669224}"/>
          </ac:grpSpMkLst>
        </pc:grpChg>
        <pc:grpChg chg="add mod">
          <ac:chgData name="Shanthi Srinivasan" userId="c4478da7-ede2-4d3a-a6d3-2d3928135ac2" providerId="ADAL" clId="{BAF4BE1E-11FC-4783-8CD1-05372929E2C2}" dt="2022-12-26T10:49:03.881" v="694" actId="1036"/>
          <ac:grpSpMkLst>
            <pc:docMk/>
            <pc:sldMk cId="2948753016" sldId="2712"/>
            <ac:grpSpMk id="320" creationId="{F756D08A-823A-47EE-9785-42BEBF1C24C3}"/>
          </ac:grpSpMkLst>
        </pc:grpChg>
        <pc:grpChg chg="add mod">
          <ac:chgData name="Shanthi Srinivasan" userId="c4478da7-ede2-4d3a-a6d3-2d3928135ac2" providerId="ADAL" clId="{BAF4BE1E-11FC-4783-8CD1-05372929E2C2}" dt="2022-12-26T10:49:03.881" v="694" actId="1036"/>
          <ac:grpSpMkLst>
            <pc:docMk/>
            <pc:sldMk cId="2948753016" sldId="2712"/>
            <ac:grpSpMk id="332" creationId="{5E4FEC6C-06E0-4491-9BC7-7ADAF10A0F57}"/>
          </ac:grpSpMkLst>
        </pc:grpChg>
        <pc:grpChg chg="add mod">
          <ac:chgData name="Shanthi Srinivasan" userId="c4478da7-ede2-4d3a-a6d3-2d3928135ac2" providerId="ADAL" clId="{BAF4BE1E-11FC-4783-8CD1-05372929E2C2}" dt="2022-12-26T10:49:03.881" v="694" actId="1036"/>
          <ac:grpSpMkLst>
            <pc:docMk/>
            <pc:sldMk cId="2948753016" sldId="2712"/>
            <ac:grpSpMk id="347" creationId="{26D795E9-3F55-462E-9827-8FD17C83A103}"/>
          </ac:grpSpMkLst>
        </pc:grpChg>
        <pc:grpChg chg="add mod">
          <ac:chgData name="Shanthi Srinivasan" userId="c4478da7-ede2-4d3a-a6d3-2d3928135ac2" providerId="ADAL" clId="{BAF4BE1E-11FC-4783-8CD1-05372929E2C2}" dt="2022-12-26T10:49:03.881" v="694" actId="1036"/>
          <ac:grpSpMkLst>
            <pc:docMk/>
            <pc:sldMk cId="2948753016" sldId="2712"/>
            <ac:grpSpMk id="355" creationId="{BCB9E35B-C0F8-480E-9424-508E51C77166}"/>
          </ac:grpSpMkLst>
        </pc:grpChg>
        <pc:grpChg chg="add mod">
          <ac:chgData name="Shanthi Srinivasan" userId="c4478da7-ede2-4d3a-a6d3-2d3928135ac2" providerId="ADAL" clId="{BAF4BE1E-11FC-4783-8CD1-05372929E2C2}" dt="2022-12-26T10:49:03.881" v="694" actId="1036"/>
          <ac:grpSpMkLst>
            <pc:docMk/>
            <pc:sldMk cId="2948753016" sldId="2712"/>
            <ac:grpSpMk id="363" creationId="{2BAED193-FDD7-498C-8673-F57BF18753FE}"/>
          </ac:grpSpMkLst>
        </pc:grpChg>
        <pc:grpChg chg="add mod">
          <ac:chgData name="Shanthi Srinivasan" userId="c4478da7-ede2-4d3a-a6d3-2d3928135ac2" providerId="ADAL" clId="{BAF4BE1E-11FC-4783-8CD1-05372929E2C2}" dt="2022-12-26T10:49:03.881" v="694" actId="1036"/>
          <ac:grpSpMkLst>
            <pc:docMk/>
            <pc:sldMk cId="2948753016" sldId="2712"/>
            <ac:grpSpMk id="369" creationId="{2E95E2A6-7DC1-49A5-BDA6-B148A0D36513}"/>
          </ac:grpSpMkLst>
        </pc:grpChg>
        <pc:grpChg chg="add mod">
          <ac:chgData name="Shanthi Srinivasan" userId="c4478da7-ede2-4d3a-a6d3-2d3928135ac2" providerId="ADAL" clId="{BAF4BE1E-11FC-4783-8CD1-05372929E2C2}" dt="2022-12-26T10:49:03.881" v="694" actId="1036"/>
          <ac:grpSpMkLst>
            <pc:docMk/>
            <pc:sldMk cId="2948753016" sldId="2712"/>
            <ac:grpSpMk id="379" creationId="{7E3FDE90-B713-4550-A773-086516EB4E15}"/>
          </ac:grpSpMkLst>
        </pc:grpChg>
        <pc:grpChg chg="add mod">
          <ac:chgData name="Shanthi Srinivasan" userId="c4478da7-ede2-4d3a-a6d3-2d3928135ac2" providerId="ADAL" clId="{BAF4BE1E-11FC-4783-8CD1-05372929E2C2}" dt="2022-12-26T10:49:03.881" v="694" actId="1036"/>
          <ac:grpSpMkLst>
            <pc:docMk/>
            <pc:sldMk cId="2948753016" sldId="2712"/>
            <ac:grpSpMk id="384" creationId="{C99D9A12-434A-41EC-87AC-D5D2C22C97C1}"/>
          </ac:grpSpMkLst>
        </pc:grpChg>
        <pc:grpChg chg="add mod">
          <ac:chgData name="Shanthi Srinivasan" userId="c4478da7-ede2-4d3a-a6d3-2d3928135ac2" providerId="ADAL" clId="{BAF4BE1E-11FC-4783-8CD1-05372929E2C2}" dt="2022-12-26T10:49:03.881" v="694" actId="1036"/>
          <ac:grpSpMkLst>
            <pc:docMk/>
            <pc:sldMk cId="2948753016" sldId="2712"/>
            <ac:grpSpMk id="394" creationId="{02046A55-BE9A-4C95-900C-F7A9856EC5E5}"/>
          </ac:grpSpMkLst>
        </pc:grpChg>
        <pc:grpChg chg="add mod">
          <ac:chgData name="Shanthi Srinivasan" userId="c4478da7-ede2-4d3a-a6d3-2d3928135ac2" providerId="ADAL" clId="{BAF4BE1E-11FC-4783-8CD1-05372929E2C2}" dt="2022-12-26T10:49:03.881" v="694" actId="1036"/>
          <ac:grpSpMkLst>
            <pc:docMk/>
            <pc:sldMk cId="2948753016" sldId="2712"/>
            <ac:grpSpMk id="399" creationId="{DD19ED12-069A-43D6-A8A4-042C09DFD9A9}"/>
          </ac:grpSpMkLst>
        </pc:grpChg>
        <pc:grpChg chg="add mod">
          <ac:chgData name="Shanthi Srinivasan" userId="c4478da7-ede2-4d3a-a6d3-2d3928135ac2" providerId="ADAL" clId="{BAF4BE1E-11FC-4783-8CD1-05372929E2C2}" dt="2022-12-26T10:49:03.881" v="694" actId="1036"/>
          <ac:grpSpMkLst>
            <pc:docMk/>
            <pc:sldMk cId="2948753016" sldId="2712"/>
            <ac:grpSpMk id="424" creationId="{41220031-04FC-452C-BDBB-06B849E8FE8E}"/>
          </ac:grpSpMkLst>
        </pc:grpChg>
        <pc:cxnChg chg="del">
          <ac:chgData name="Shanthi Srinivasan" userId="c4478da7-ede2-4d3a-a6d3-2d3928135ac2" providerId="ADAL" clId="{BAF4BE1E-11FC-4783-8CD1-05372929E2C2}" dt="2022-12-26T10:44:28.682" v="612" actId="478"/>
          <ac:cxnSpMkLst>
            <pc:docMk/>
            <pc:sldMk cId="2948753016" sldId="2712"/>
            <ac:cxnSpMk id="29" creationId="{6F3C9661-B735-437C-9997-6F16A6CE576E}"/>
          </ac:cxnSpMkLst>
        </pc:cxnChg>
        <pc:cxnChg chg="add mod">
          <ac:chgData name="Shanthi Srinivasan" userId="c4478da7-ede2-4d3a-a6d3-2d3928135ac2" providerId="ADAL" clId="{BAF4BE1E-11FC-4783-8CD1-05372929E2C2}" dt="2022-12-26T10:44:43.710" v="614"/>
          <ac:cxnSpMkLst>
            <pc:docMk/>
            <pc:sldMk cId="2948753016" sldId="2712"/>
            <ac:cxnSpMk id="157" creationId="{BABDAACB-8640-4425-A8D1-EFD67283891A}"/>
          </ac:cxnSpMkLst>
        </pc:cxnChg>
      </pc:sldChg>
      <pc:sldChg chg="addSp delSp modSp add del mod">
        <pc:chgData name="Shanthi Srinivasan" userId="c4478da7-ede2-4d3a-a6d3-2d3928135ac2" providerId="ADAL" clId="{BAF4BE1E-11FC-4783-8CD1-05372929E2C2}" dt="2022-12-26T10:42:45.035" v="517" actId="47"/>
        <pc:sldMkLst>
          <pc:docMk/>
          <pc:sldMk cId="3841243448" sldId="2712"/>
        </pc:sldMkLst>
        <pc:spChg chg="add del mod">
          <ac:chgData name="Shanthi Srinivasan" userId="c4478da7-ede2-4d3a-a6d3-2d3928135ac2" providerId="ADAL" clId="{BAF4BE1E-11FC-4783-8CD1-05372929E2C2}" dt="2022-12-26T10:42:38.505" v="516" actId="478"/>
          <ac:spMkLst>
            <pc:docMk/>
            <pc:sldMk cId="3841243448" sldId="2712"/>
            <ac:spMk id="3" creationId="{FA506DE8-E2AC-4FA8-A09D-C77542C0549C}"/>
          </ac:spMkLst>
        </pc:spChg>
        <pc:spChg chg="del">
          <ac:chgData name="Shanthi Srinivasan" userId="c4478da7-ede2-4d3a-a6d3-2d3928135ac2" providerId="ADAL" clId="{BAF4BE1E-11FC-4783-8CD1-05372929E2C2}" dt="2022-12-26T10:42:35.876" v="515" actId="478"/>
          <ac:spMkLst>
            <pc:docMk/>
            <pc:sldMk cId="3841243448" sldId="2712"/>
            <ac:spMk id="6" creationId="{84059EA1-1FFD-4B34-8027-521F23975E2D}"/>
          </ac:spMkLst>
        </pc:spChg>
      </pc:sldChg>
      <pc:sldChg chg="addSp delSp new del mod">
        <pc:chgData name="Shanthi Srinivasan" userId="c4478da7-ede2-4d3a-a6d3-2d3928135ac2" providerId="ADAL" clId="{BAF4BE1E-11FC-4783-8CD1-05372929E2C2}" dt="2022-12-26T10:46:24.619" v="627" actId="47"/>
        <pc:sldMkLst>
          <pc:docMk/>
          <pc:sldMk cId="951555780" sldId="2713"/>
        </pc:sldMkLst>
        <pc:spChg chg="add del">
          <ac:chgData name="Shanthi Srinivasan" userId="c4478da7-ede2-4d3a-a6d3-2d3928135ac2" providerId="ADAL" clId="{BAF4BE1E-11FC-4783-8CD1-05372929E2C2}" dt="2022-12-26T10:46:22.054" v="626" actId="478"/>
          <ac:spMkLst>
            <pc:docMk/>
            <pc:sldMk cId="951555780" sldId="2713"/>
            <ac:spMk id="2" creationId="{B77FD5D7-FB93-42DF-9930-30519C6446E7}"/>
          </ac:spMkLst>
        </pc:spChg>
        <pc:spChg chg="add del">
          <ac:chgData name="Shanthi Srinivasan" userId="c4478da7-ede2-4d3a-a6d3-2d3928135ac2" providerId="ADAL" clId="{BAF4BE1E-11FC-4783-8CD1-05372929E2C2}" dt="2022-12-26T10:46:21.671" v="625" actId="478"/>
          <ac:spMkLst>
            <pc:docMk/>
            <pc:sldMk cId="951555780" sldId="2713"/>
            <ac:spMk id="3" creationId="{880665E2-293A-4B7C-99C5-462392EDBF09}"/>
          </ac:spMkLst>
        </pc:spChg>
        <pc:spChg chg="add del">
          <ac:chgData name="Shanthi Srinivasan" userId="c4478da7-ede2-4d3a-a6d3-2d3928135ac2" providerId="ADAL" clId="{BAF4BE1E-11FC-4783-8CD1-05372929E2C2}" dt="2022-12-26T10:46:21.125" v="624" actId="478"/>
          <ac:spMkLst>
            <pc:docMk/>
            <pc:sldMk cId="951555780" sldId="2713"/>
            <ac:spMk id="4" creationId="{0105141E-1D02-401F-A1FC-378BE3AB0468}"/>
          </ac:spMkLst>
        </pc:spChg>
      </pc:sldChg>
      <pc:sldMasterChg chg="modSldLayout">
        <pc:chgData name="Shanthi Srinivasan" userId="c4478da7-ede2-4d3a-a6d3-2d3928135ac2" providerId="ADAL" clId="{BAF4BE1E-11FC-4783-8CD1-05372929E2C2}" dt="2022-12-26T10:47:18.950" v="635" actId="478"/>
        <pc:sldMasterMkLst>
          <pc:docMk/>
          <pc:sldMasterMk cId="1247363117" sldId="2147483666"/>
        </pc:sldMasterMkLst>
        <pc:sldLayoutChg chg="delSp mod">
          <pc:chgData name="Shanthi Srinivasan" userId="c4478da7-ede2-4d3a-a6d3-2d3928135ac2" providerId="ADAL" clId="{BAF4BE1E-11FC-4783-8CD1-05372929E2C2}" dt="2022-12-26T10:46:50.023" v="629" actId="478"/>
          <pc:sldLayoutMkLst>
            <pc:docMk/>
            <pc:sldMasterMk cId="1247363117" sldId="2147483666"/>
            <pc:sldLayoutMk cId="454497946" sldId="2147483663"/>
          </pc:sldLayoutMkLst>
          <pc:spChg chg="del">
            <ac:chgData name="Shanthi Srinivasan" userId="c4478da7-ede2-4d3a-a6d3-2d3928135ac2" providerId="ADAL" clId="{BAF4BE1E-11FC-4783-8CD1-05372929E2C2}" dt="2022-12-26T10:46:50.023" v="629" actId="478"/>
            <ac:spMkLst>
              <pc:docMk/>
              <pc:sldMasterMk cId="1247363117" sldId="2147483666"/>
              <pc:sldLayoutMk cId="454497946" sldId="2147483663"/>
              <ac:spMk id="14" creationId="{8E41586A-FA97-44A3-9F69-CAA74F3E0187}"/>
            </ac:spMkLst>
          </pc:spChg>
          <pc:cxnChg chg="del">
            <ac:chgData name="Shanthi Srinivasan" userId="c4478da7-ede2-4d3a-a6d3-2d3928135ac2" providerId="ADAL" clId="{BAF4BE1E-11FC-4783-8CD1-05372929E2C2}" dt="2022-12-26T10:46:46.200" v="628" actId="478"/>
            <ac:cxnSpMkLst>
              <pc:docMk/>
              <pc:sldMasterMk cId="1247363117" sldId="2147483666"/>
              <pc:sldLayoutMk cId="454497946" sldId="2147483663"/>
              <ac:cxnSpMk id="16" creationId="{713D81B8-FA21-4902-AC82-FB5728922256}"/>
            </ac:cxnSpMkLst>
          </pc:cxnChg>
        </pc:sldLayoutChg>
        <pc:sldLayoutChg chg="delSp mod">
          <pc:chgData name="Shanthi Srinivasan" userId="c4478da7-ede2-4d3a-a6d3-2d3928135ac2" providerId="ADAL" clId="{BAF4BE1E-11FC-4783-8CD1-05372929E2C2}" dt="2022-12-26T10:47:11.015" v="633" actId="478"/>
          <pc:sldLayoutMkLst>
            <pc:docMk/>
            <pc:sldMasterMk cId="1247363117" sldId="2147483666"/>
            <pc:sldLayoutMk cId="308812231" sldId="2147483664"/>
          </pc:sldLayoutMkLst>
          <pc:spChg chg="del">
            <ac:chgData name="Shanthi Srinivasan" userId="c4478da7-ede2-4d3a-a6d3-2d3928135ac2" providerId="ADAL" clId="{BAF4BE1E-11FC-4783-8CD1-05372929E2C2}" dt="2022-12-26T10:47:08.255" v="632" actId="478"/>
            <ac:spMkLst>
              <pc:docMk/>
              <pc:sldMasterMk cId="1247363117" sldId="2147483666"/>
              <pc:sldLayoutMk cId="308812231" sldId="2147483664"/>
              <ac:spMk id="14" creationId="{8E41586A-FA97-44A3-9F69-CAA74F3E0187}"/>
            </ac:spMkLst>
          </pc:spChg>
          <pc:cxnChg chg="del">
            <ac:chgData name="Shanthi Srinivasan" userId="c4478da7-ede2-4d3a-a6d3-2d3928135ac2" providerId="ADAL" clId="{BAF4BE1E-11FC-4783-8CD1-05372929E2C2}" dt="2022-12-26T10:47:11.015" v="633" actId="478"/>
            <ac:cxnSpMkLst>
              <pc:docMk/>
              <pc:sldMasterMk cId="1247363117" sldId="2147483666"/>
              <pc:sldLayoutMk cId="308812231" sldId="2147483664"/>
              <ac:cxnSpMk id="16" creationId="{713D81B8-FA21-4902-AC82-FB5728922256}"/>
            </ac:cxnSpMkLst>
          </pc:cxnChg>
        </pc:sldLayoutChg>
        <pc:sldLayoutChg chg="delSp mod">
          <pc:chgData name="Shanthi Srinivasan" userId="c4478da7-ede2-4d3a-a6d3-2d3928135ac2" providerId="ADAL" clId="{BAF4BE1E-11FC-4783-8CD1-05372929E2C2}" dt="2022-12-26T10:47:18.950" v="635" actId="478"/>
          <pc:sldLayoutMkLst>
            <pc:docMk/>
            <pc:sldMasterMk cId="1247363117" sldId="2147483666"/>
            <pc:sldLayoutMk cId="799579706" sldId="2147483665"/>
          </pc:sldLayoutMkLst>
          <pc:spChg chg="del">
            <ac:chgData name="Shanthi Srinivasan" userId="c4478da7-ede2-4d3a-a6d3-2d3928135ac2" providerId="ADAL" clId="{BAF4BE1E-11FC-4783-8CD1-05372929E2C2}" dt="2022-12-26T10:47:16.742" v="634" actId="478"/>
            <ac:spMkLst>
              <pc:docMk/>
              <pc:sldMasterMk cId="1247363117" sldId="2147483666"/>
              <pc:sldLayoutMk cId="799579706" sldId="2147483665"/>
              <ac:spMk id="14" creationId="{8E41586A-FA97-44A3-9F69-CAA74F3E0187}"/>
            </ac:spMkLst>
          </pc:spChg>
          <pc:cxnChg chg="del">
            <ac:chgData name="Shanthi Srinivasan" userId="c4478da7-ede2-4d3a-a6d3-2d3928135ac2" providerId="ADAL" clId="{BAF4BE1E-11FC-4783-8CD1-05372929E2C2}" dt="2022-12-26T10:47:18.950" v="635" actId="478"/>
            <ac:cxnSpMkLst>
              <pc:docMk/>
              <pc:sldMasterMk cId="1247363117" sldId="2147483666"/>
              <pc:sldLayoutMk cId="799579706" sldId="2147483665"/>
              <ac:cxnSpMk id="16" creationId="{713D81B8-FA21-4902-AC82-FB5728922256}"/>
            </ac:cxnSpMkLst>
          </pc:cxnChg>
        </pc:sldLayoutChg>
        <pc:sldLayoutChg chg="delSp mod">
          <pc:chgData name="Shanthi Srinivasan" userId="c4478da7-ede2-4d3a-a6d3-2d3928135ac2" providerId="ADAL" clId="{BAF4BE1E-11FC-4783-8CD1-05372929E2C2}" dt="2022-12-26T10:46:58.809" v="631" actId="478"/>
          <pc:sldLayoutMkLst>
            <pc:docMk/>
            <pc:sldMasterMk cId="1247363117" sldId="2147483666"/>
            <pc:sldLayoutMk cId="3717617977" sldId="2147483741"/>
          </pc:sldLayoutMkLst>
          <pc:spChg chg="del">
            <ac:chgData name="Shanthi Srinivasan" userId="c4478da7-ede2-4d3a-a6d3-2d3928135ac2" providerId="ADAL" clId="{BAF4BE1E-11FC-4783-8CD1-05372929E2C2}" dt="2022-12-26T10:46:58.809" v="631" actId="478"/>
            <ac:spMkLst>
              <pc:docMk/>
              <pc:sldMasterMk cId="1247363117" sldId="2147483666"/>
              <pc:sldLayoutMk cId="3717617977" sldId="2147483741"/>
              <ac:spMk id="14" creationId="{8E41586A-FA97-44A3-9F69-CAA74F3E0187}"/>
            </ac:spMkLst>
          </pc:spChg>
          <pc:cxnChg chg="del">
            <ac:chgData name="Shanthi Srinivasan" userId="c4478da7-ede2-4d3a-a6d3-2d3928135ac2" providerId="ADAL" clId="{BAF4BE1E-11FC-4783-8CD1-05372929E2C2}" dt="2022-12-26T10:46:56.153" v="630" actId="478"/>
            <ac:cxnSpMkLst>
              <pc:docMk/>
              <pc:sldMasterMk cId="1247363117" sldId="2147483666"/>
              <pc:sldLayoutMk cId="3717617977" sldId="2147483741"/>
              <ac:cxnSpMk id="16" creationId="{713D81B8-FA21-4902-AC82-FB5728922256}"/>
            </ac:cxnSpMkLst>
          </pc:cxnChg>
        </pc:sldLayoutChg>
      </pc:sldMasterChg>
      <pc:sldMasterChg chg="delSldLayout modSldLayout">
        <pc:chgData name="Shanthi Srinivasan" userId="c4478da7-ede2-4d3a-a6d3-2d3928135ac2" providerId="ADAL" clId="{BAF4BE1E-11FC-4783-8CD1-05372929E2C2}" dt="2022-12-26T10:45:50.286" v="619"/>
        <pc:sldMasterMkLst>
          <pc:docMk/>
          <pc:sldMasterMk cId="2454121399" sldId="2147483682"/>
        </pc:sldMasterMkLst>
        <pc:sldLayoutChg chg="setBg">
          <pc:chgData name="Shanthi Srinivasan" userId="c4478da7-ede2-4d3a-a6d3-2d3928135ac2" providerId="ADAL" clId="{BAF4BE1E-11FC-4783-8CD1-05372929E2C2}" dt="2022-12-26T10:45:50.286" v="619"/>
          <pc:sldLayoutMkLst>
            <pc:docMk/>
            <pc:sldMasterMk cId="2454121399" sldId="2147483682"/>
            <pc:sldLayoutMk cId="3060120631" sldId="2147483698"/>
          </pc:sldLayoutMkLst>
        </pc:sldLayoutChg>
        <pc:sldLayoutChg chg="del">
          <pc:chgData name="Shanthi Srinivasan" userId="c4478da7-ede2-4d3a-a6d3-2d3928135ac2" providerId="ADAL" clId="{BAF4BE1E-11FC-4783-8CD1-05372929E2C2}" dt="2022-12-26T10:42:45.035" v="517" actId="47"/>
          <pc:sldLayoutMkLst>
            <pc:docMk/>
            <pc:sldMasterMk cId="2454121399" sldId="2147483682"/>
            <pc:sldLayoutMk cId="3880373503" sldId="2147483745"/>
          </pc:sldLayoutMkLst>
        </pc:sldLayoutChg>
      </pc:sldMasterChg>
    </pc:docChg>
  </pc:docChgLst>
  <pc:docChgLst>
    <pc:chgData name="Shubham S. Rohane" userId="70843eea-4722-4f9e-915d-27ddec659dd5" providerId="ADAL" clId="{F8ABB5ED-F4FB-4748-A5AF-117882836F20}"/>
    <pc:docChg chg="undo custSel addSld delSld modSld modMainMaster modSection">
      <pc:chgData name="Shubham S. Rohane" userId="70843eea-4722-4f9e-915d-27ddec659dd5" providerId="ADAL" clId="{F8ABB5ED-F4FB-4748-A5AF-117882836F20}" dt="2023-01-06T12:19:08.183" v="27" actId="2696"/>
      <pc:docMkLst>
        <pc:docMk/>
      </pc:docMkLst>
      <pc:sldChg chg="modSp">
        <pc:chgData name="Shubham S. Rohane" userId="70843eea-4722-4f9e-915d-27ddec659dd5" providerId="ADAL" clId="{F8ABB5ED-F4FB-4748-A5AF-117882836F20}" dt="2023-01-06T06:26:03.489" v="0"/>
        <pc:sldMkLst>
          <pc:docMk/>
          <pc:sldMk cId="4225159086" sldId="2622"/>
        </pc:sldMkLst>
        <pc:spChg chg="mod">
          <ac:chgData name="Shubham S. Rohane" userId="70843eea-4722-4f9e-915d-27ddec659dd5" providerId="ADAL" clId="{F8ABB5ED-F4FB-4748-A5AF-117882836F20}" dt="2023-01-06T06:26:03.489" v="0"/>
          <ac:spMkLst>
            <pc:docMk/>
            <pc:sldMk cId="4225159086" sldId="2622"/>
            <ac:spMk id="9" creationId="{7E3A0AD9-4EFA-43D5-924B-3952B4F004DA}"/>
          </ac:spMkLst>
        </pc:spChg>
        <pc:spChg chg="mod">
          <ac:chgData name="Shubham S. Rohane" userId="70843eea-4722-4f9e-915d-27ddec659dd5" providerId="ADAL" clId="{F8ABB5ED-F4FB-4748-A5AF-117882836F20}" dt="2023-01-06T06:26:03.489" v="0"/>
          <ac:spMkLst>
            <pc:docMk/>
            <pc:sldMk cId="4225159086" sldId="2622"/>
            <ac:spMk id="11" creationId="{1484BF85-131C-47EC-B81D-8F95B754CC7A}"/>
          </ac:spMkLst>
        </pc:spChg>
        <pc:spChg chg="mod">
          <ac:chgData name="Shubham S. Rohane" userId="70843eea-4722-4f9e-915d-27ddec659dd5" providerId="ADAL" clId="{F8ABB5ED-F4FB-4748-A5AF-117882836F20}" dt="2023-01-06T06:26:03.489" v="0"/>
          <ac:spMkLst>
            <pc:docMk/>
            <pc:sldMk cId="4225159086" sldId="2622"/>
            <ac:spMk id="12" creationId="{D2B9550F-BB1C-4474-B340-9F5B874286EC}"/>
          </ac:spMkLst>
        </pc:spChg>
        <pc:spChg chg="mod">
          <ac:chgData name="Shubham S. Rohane" userId="70843eea-4722-4f9e-915d-27ddec659dd5" providerId="ADAL" clId="{F8ABB5ED-F4FB-4748-A5AF-117882836F20}" dt="2023-01-06T06:26:03.489" v="0"/>
          <ac:spMkLst>
            <pc:docMk/>
            <pc:sldMk cId="4225159086" sldId="2622"/>
            <ac:spMk id="15" creationId="{D995ABAA-F59B-451E-B415-47E0725FA9C7}"/>
          </ac:spMkLst>
        </pc:spChg>
        <pc:spChg chg="mod">
          <ac:chgData name="Shubham S. Rohane" userId="70843eea-4722-4f9e-915d-27ddec659dd5" providerId="ADAL" clId="{F8ABB5ED-F4FB-4748-A5AF-117882836F20}" dt="2023-01-06T06:26:03.489" v="0"/>
          <ac:spMkLst>
            <pc:docMk/>
            <pc:sldMk cId="4225159086" sldId="2622"/>
            <ac:spMk id="16" creationId="{4ABE23AE-4E1D-402A-A954-ECC2D8204DF7}"/>
          </ac:spMkLst>
        </pc:spChg>
        <pc:spChg chg="mod">
          <ac:chgData name="Shubham S. Rohane" userId="70843eea-4722-4f9e-915d-27ddec659dd5" providerId="ADAL" clId="{F8ABB5ED-F4FB-4748-A5AF-117882836F20}" dt="2023-01-06T06:26:03.489" v="0"/>
          <ac:spMkLst>
            <pc:docMk/>
            <pc:sldMk cId="4225159086" sldId="2622"/>
            <ac:spMk id="17" creationId="{267CA853-BD92-4381-9327-D8B2CCD9248A}"/>
          </ac:spMkLst>
        </pc:spChg>
      </pc:sldChg>
      <pc:sldChg chg="modSp">
        <pc:chgData name="Shubham S. Rohane" userId="70843eea-4722-4f9e-915d-27ddec659dd5" providerId="ADAL" clId="{F8ABB5ED-F4FB-4748-A5AF-117882836F20}" dt="2023-01-06T06:26:03.489" v="0"/>
        <pc:sldMkLst>
          <pc:docMk/>
          <pc:sldMk cId="1644936105" sldId="2623"/>
        </pc:sldMkLst>
        <pc:spChg chg="mod">
          <ac:chgData name="Shubham S. Rohane" userId="70843eea-4722-4f9e-915d-27ddec659dd5" providerId="ADAL" clId="{F8ABB5ED-F4FB-4748-A5AF-117882836F20}" dt="2023-01-06T06:26:03.489" v="0"/>
          <ac:spMkLst>
            <pc:docMk/>
            <pc:sldMk cId="1644936105" sldId="2623"/>
            <ac:spMk id="3" creationId="{AD217D8C-333C-4AD5-AFB1-1E946BCF9715}"/>
          </ac:spMkLst>
        </pc:spChg>
        <pc:spChg chg="mod">
          <ac:chgData name="Shubham S. Rohane" userId="70843eea-4722-4f9e-915d-27ddec659dd5" providerId="ADAL" clId="{F8ABB5ED-F4FB-4748-A5AF-117882836F20}" dt="2023-01-06T06:26:03.489" v="0"/>
          <ac:spMkLst>
            <pc:docMk/>
            <pc:sldMk cId="1644936105" sldId="2623"/>
            <ac:spMk id="4" creationId="{37F04589-FE68-413C-90B4-82092A16EEBB}"/>
          </ac:spMkLst>
        </pc:spChg>
        <pc:spChg chg="mod">
          <ac:chgData name="Shubham S. Rohane" userId="70843eea-4722-4f9e-915d-27ddec659dd5" providerId="ADAL" clId="{F8ABB5ED-F4FB-4748-A5AF-117882836F20}" dt="2023-01-06T06:26:03.489" v="0"/>
          <ac:spMkLst>
            <pc:docMk/>
            <pc:sldMk cId="1644936105" sldId="2623"/>
            <ac:spMk id="6" creationId="{A4F5D36B-B102-4616-AB21-3FDD26D79869}"/>
          </ac:spMkLst>
        </pc:spChg>
        <pc:spChg chg="mod">
          <ac:chgData name="Shubham S. Rohane" userId="70843eea-4722-4f9e-915d-27ddec659dd5" providerId="ADAL" clId="{F8ABB5ED-F4FB-4748-A5AF-117882836F20}" dt="2023-01-06T06:26:03.489" v="0"/>
          <ac:spMkLst>
            <pc:docMk/>
            <pc:sldMk cId="1644936105" sldId="2623"/>
            <ac:spMk id="9" creationId="{7E3A0AD9-4EFA-43D5-924B-3952B4F004DA}"/>
          </ac:spMkLst>
        </pc:spChg>
        <pc:spChg chg="mod">
          <ac:chgData name="Shubham S. Rohane" userId="70843eea-4722-4f9e-915d-27ddec659dd5" providerId="ADAL" clId="{F8ABB5ED-F4FB-4748-A5AF-117882836F20}" dt="2023-01-06T06:26:03.489" v="0"/>
          <ac:spMkLst>
            <pc:docMk/>
            <pc:sldMk cId="1644936105" sldId="2623"/>
            <ac:spMk id="11" creationId="{1484BF85-131C-47EC-B81D-8F95B754CC7A}"/>
          </ac:spMkLst>
        </pc:spChg>
        <pc:spChg chg="mod">
          <ac:chgData name="Shubham S. Rohane" userId="70843eea-4722-4f9e-915d-27ddec659dd5" providerId="ADAL" clId="{F8ABB5ED-F4FB-4748-A5AF-117882836F20}" dt="2023-01-06T06:26:03.489" v="0"/>
          <ac:spMkLst>
            <pc:docMk/>
            <pc:sldMk cId="1644936105" sldId="2623"/>
            <ac:spMk id="12" creationId="{D2B9550F-BB1C-4474-B340-9F5B874286EC}"/>
          </ac:spMkLst>
        </pc:spChg>
      </pc:sldChg>
      <pc:sldChg chg="modSp add del">
        <pc:chgData name="Shubham S. Rohane" userId="70843eea-4722-4f9e-915d-27ddec659dd5" providerId="ADAL" clId="{F8ABB5ED-F4FB-4748-A5AF-117882836F20}" dt="2023-01-06T12:19:08.183" v="27" actId="2696"/>
        <pc:sldMkLst>
          <pc:docMk/>
          <pc:sldMk cId="1573721673" sldId="2688"/>
        </pc:sldMkLst>
        <pc:spChg chg="mod">
          <ac:chgData name="Shubham S. Rohane" userId="70843eea-4722-4f9e-915d-27ddec659dd5" providerId="ADAL" clId="{F8ABB5ED-F4FB-4748-A5AF-117882836F20}" dt="2023-01-06T06:26:19.245" v="1"/>
          <ac:spMkLst>
            <pc:docMk/>
            <pc:sldMk cId="1573721673" sldId="2688"/>
            <ac:spMk id="4" creationId="{C7F2717F-E463-45C0-83D7-B0D2039F3B99}"/>
          </ac:spMkLst>
        </pc:spChg>
        <pc:spChg chg="mod">
          <ac:chgData name="Shubham S. Rohane" userId="70843eea-4722-4f9e-915d-27ddec659dd5" providerId="ADAL" clId="{F8ABB5ED-F4FB-4748-A5AF-117882836F20}" dt="2023-01-06T06:26:19.245" v="1"/>
          <ac:spMkLst>
            <pc:docMk/>
            <pc:sldMk cId="1573721673" sldId="2688"/>
            <ac:spMk id="6" creationId="{1C8E57D5-D076-4F65-B9BF-844AA5804BC6}"/>
          </ac:spMkLst>
        </pc:spChg>
        <pc:spChg chg="mod">
          <ac:chgData name="Shubham S. Rohane" userId="70843eea-4722-4f9e-915d-27ddec659dd5" providerId="ADAL" clId="{F8ABB5ED-F4FB-4748-A5AF-117882836F20}" dt="2023-01-06T06:26:19.245" v="1"/>
          <ac:spMkLst>
            <pc:docMk/>
            <pc:sldMk cId="1573721673" sldId="2688"/>
            <ac:spMk id="7" creationId="{F4FC851F-F2A7-45DA-B2C1-32F2504DA8DF}"/>
          </ac:spMkLst>
        </pc:spChg>
      </pc:sldChg>
      <pc:sldChg chg="modSp">
        <pc:chgData name="Shubham S. Rohane" userId="70843eea-4722-4f9e-915d-27ddec659dd5" providerId="ADAL" clId="{F8ABB5ED-F4FB-4748-A5AF-117882836F20}" dt="2023-01-06T06:26:19.245" v="1"/>
        <pc:sldMkLst>
          <pc:docMk/>
          <pc:sldMk cId="859814144" sldId="2689"/>
        </pc:sldMkLst>
        <pc:spChg chg="mod">
          <ac:chgData name="Shubham S. Rohane" userId="70843eea-4722-4f9e-915d-27ddec659dd5" providerId="ADAL" clId="{F8ABB5ED-F4FB-4748-A5AF-117882836F20}" dt="2023-01-06T06:26:19.245" v="1"/>
          <ac:spMkLst>
            <pc:docMk/>
            <pc:sldMk cId="859814144" sldId="2689"/>
            <ac:spMk id="2" creationId="{ED050EC8-FAD4-4698-8298-2001E8585F77}"/>
          </ac:spMkLst>
        </pc:spChg>
        <pc:spChg chg="mod">
          <ac:chgData name="Shubham S. Rohane" userId="70843eea-4722-4f9e-915d-27ddec659dd5" providerId="ADAL" clId="{F8ABB5ED-F4FB-4748-A5AF-117882836F20}" dt="2023-01-06T06:26:19.245" v="1"/>
          <ac:spMkLst>
            <pc:docMk/>
            <pc:sldMk cId="859814144" sldId="2689"/>
            <ac:spMk id="4" creationId="{C7F2717F-E463-45C0-83D7-B0D2039F3B99}"/>
          </ac:spMkLst>
        </pc:spChg>
        <pc:spChg chg="mod">
          <ac:chgData name="Shubham S. Rohane" userId="70843eea-4722-4f9e-915d-27ddec659dd5" providerId="ADAL" clId="{F8ABB5ED-F4FB-4748-A5AF-117882836F20}" dt="2023-01-06T06:26:19.245" v="1"/>
          <ac:spMkLst>
            <pc:docMk/>
            <pc:sldMk cId="859814144" sldId="2689"/>
            <ac:spMk id="6" creationId="{1C8E57D5-D076-4F65-B9BF-844AA5804BC6}"/>
          </ac:spMkLst>
        </pc:spChg>
        <pc:spChg chg="mod">
          <ac:chgData name="Shubham S. Rohane" userId="70843eea-4722-4f9e-915d-27ddec659dd5" providerId="ADAL" clId="{F8ABB5ED-F4FB-4748-A5AF-117882836F20}" dt="2023-01-06T06:26:19.245" v="1"/>
          <ac:spMkLst>
            <pc:docMk/>
            <pc:sldMk cId="859814144" sldId="2689"/>
            <ac:spMk id="10" creationId="{FBC9D982-14A6-4D59-8C86-1AE7F42D42EE}"/>
          </ac:spMkLst>
        </pc:spChg>
      </pc:sldChg>
      <pc:sldChg chg="modSp mod">
        <pc:chgData name="Shubham S. Rohane" userId="70843eea-4722-4f9e-915d-27ddec659dd5" providerId="ADAL" clId="{F8ABB5ED-F4FB-4748-A5AF-117882836F20}" dt="2023-01-06T12:16:15" v="17" actId="255"/>
        <pc:sldMkLst>
          <pc:docMk/>
          <pc:sldMk cId="3075738476" sldId="2693"/>
        </pc:sldMkLst>
        <pc:spChg chg="mod">
          <ac:chgData name="Shubham S. Rohane" userId="70843eea-4722-4f9e-915d-27ddec659dd5" providerId="ADAL" clId="{F8ABB5ED-F4FB-4748-A5AF-117882836F20}" dt="2023-01-06T12:14:02.220" v="6" actId="14100"/>
          <ac:spMkLst>
            <pc:docMk/>
            <pc:sldMk cId="3075738476" sldId="2693"/>
            <ac:spMk id="2" creationId="{6BC7E611-6D99-4101-8F09-B84AD34CA164}"/>
          </ac:spMkLst>
        </pc:spChg>
        <pc:spChg chg="mod">
          <ac:chgData name="Shubham S. Rohane" userId="70843eea-4722-4f9e-915d-27ddec659dd5" providerId="ADAL" clId="{F8ABB5ED-F4FB-4748-A5AF-117882836F20}" dt="2023-01-06T12:16:15" v="17" actId="255"/>
          <ac:spMkLst>
            <pc:docMk/>
            <pc:sldMk cId="3075738476" sldId="2693"/>
            <ac:spMk id="5" creationId="{239BC5EF-8738-4735-817B-6B5BB5D6C742}"/>
          </ac:spMkLst>
        </pc:spChg>
      </pc:sldChg>
      <pc:sldChg chg="modSp">
        <pc:chgData name="Shubham S. Rohane" userId="70843eea-4722-4f9e-915d-27ddec659dd5" providerId="ADAL" clId="{F8ABB5ED-F4FB-4748-A5AF-117882836F20}" dt="2023-01-06T06:26:03.489" v="0"/>
        <pc:sldMkLst>
          <pc:docMk/>
          <pc:sldMk cId="1443525399" sldId="2701"/>
        </pc:sldMkLst>
        <pc:spChg chg="mod">
          <ac:chgData name="Shubham S. Rohane" userId="70843eea-4722-4f9e-915d-27ddec659dd5" providerId="ADAL" clId="{F8ABB5ED-F4FB-4748-A5AF-117882836F20}" dt="2023-01-06T06:26:03.489" v="0"/>
          <ac:spMkLst>
            <pc:docMk/>
            <pc:sldMk cId="1443525399" sldId="2701"/>
            <ac:spMk id="2" creationId="{D8DB3AF1-41A1-44CC-9803-09B3E951D3A9}"/>
          </ac:spMkLst>
        </pc:spChg>
        <pc:spChg chg="mod">
          <ac:chgData name="Shubham S. Rohane" userId="70843eea-4722-4f9e-915d-27ddec659dd5" providerId="ADAL" clId="{F8ABB5ED-F4FB-4748-A5AF-117882836F20}" dt="2023-01-06T06:26:03.489" v="0"/>
          <ac:spMkLst>
            <pc:docMk/>
            <pc:sldMk cId="1443525399" sldId="2701"/>
            <ac:spMk id="3" creationId="{1898B8B4-FE47-4B6B-B6BF-14108EC548AF}"/>
          </ac:spMkLst>
        </pc:spChg>
        <pc:spChg chg="mod">
          <ac:chgData name="Shubham S. Rohane" userId="70843eea-4722-4f9e-915d-27ddec659dd5" providerId="ADAL" clId="{F8ABB5ED-F4FB-4748-A5AF-117882836F20}" dt="2023-01-06T06:26:03.489" v="0"/>
          <ac:spMkLst>
            <pc:docMk/>
            <pc:sldMk cId="1443525399" sldId="2701"/>
            <ac:spMk id="4" creationId="{EB827DB9-6BCC-4F7E-9489-6DF8E1726C3E}"/>
          </ac:spMkLst>
        </pc:spChg>
        <pc:spChg chg="mod">
          <ac:chgData name="Shubham S. Rohane" userId="70843eea-4722-4f9e-915d-27ddec659dd5" providerId="ADAL" clId="{F8ABB5ED-F4FB-4748-A5AF-117882836F20}" dt="2023-01-06T06:26:03.489" v="0"/>
          <ac:spMkLst>
            <pc:docMk/>
            <pc:sldMk cId="1443525399" sldId="2701"/>
            <ac:spMk id="9" creationId="{7E3A0AD9-4EFA-43D5-924B-3952B4F004DA}"/>
          </ac:spMkLst>
        </pc:spChg>
        <pc:spChg chg="mod">
          <ac:chgData name="Shubham S. Rohane" userId="70843eea-4722-4f9e-915d-27ddec659dd5" providerId="ADAL" clId="{F8ABB5ED-F4FB-4748-A5AF-117882836F20}" dt="2023-01-06T06:26:03.489" v="0"/>
          <ac:spMkLst>
            <pc:docMk/>
            <pc:sldMk cId="1443525399" sldId="2701"/>
            <ac:spMk id="11" creationId="{1484BF85-131C-47EC-B81D-8F95B754CC7A}"/>
          </ac:spMkLst>
        </pc:spChg>
        <pc:spChg chg="mod">
          <ac:chgData name="Shubham S. Rohane" userId="70843eea-4722-4f9e-915d-27ddec659dd5" providerId="ADAL" clId="{F8ABB5ED-F4FB-4748-A5AF-117882836F20}" dt="2023-01-06T06:26:03.489" v="0"/>
          <ac:spMkLst>
            <pc:docMk/>
            <pc:sldMk cId="1443525399" sldId="2701"/>
            <ac:spMk id="12" creationId="{D2B9550F-BB1C-4474-B340-9F5B874286EC}"/>
          </ac:spMkLst>
        </pc:spChg>
      </pc:sldChg>
      <pc:sldChg chg="modSp mod">
        <pc:chgData name="Shubham S. Rohane" userId="70843eea-4722-4f9e-915d-27ddec659dd5" providerId="ADAL" clId="{F8ABB5ED-F4FB-4748-A5AF-117882836F20}" dt="2023-01-06T12:18:39.284" v="25" actId="255"/>
        <pc:sldMkLst>
          <pc:docMk/>
          <pc:sldMk cId="1179632845" sldId="2713"/>
        </pc:sldMkLst>
        <pc:spChg chg="mod">
          <ac:chgData name="Shubham S. Rohane" userId="70843eea-4722-4f9e-915d-27ddec659dd5" providerId="ADAL" clId="{F8ABB5ED-F4FB-4748-A5AF-117882836F20}" dt="2023-01-06T12:18:16.808" v="20" actId="255"/>
          <ac:spMkLst>
            <pc:docMk/>
            <pc:sldMk cId="1179632845" sldId="2713"/>
            <ac:spMk id="11" creationId="{2A2337F6-0094-472B-BC0C-2033E6D4AC18}"/>
          </ac:spMkLst>
        </pc:spChg>
        <pc:spChg chg="mod">
          <ac:chgData name="Shubham S. Rohane" userId="70843eea-4722-4f9e-915d-27ddec659dd5" providerId="ADAL" clId="{F8ABB5ED-F4FB-4748-A5AF-117882836F20}" dt="2023-01-06T12:18:34.404" v="24" actId="20577"/>
          <ac:spMkLst>
            <pc:docMk/>
            <pc:sldMk cId="1179632845" sldId="2713"/>
            <ac:spMk id="15" creationId="{A33E631D-CF45-481D-AB79-A3D4C4ECF5EF}"/>
          </ac:spMkLst>
        </pc:spChg>
        <pc:spChg chg="mod">
          <ac:chgData name="Shubham S. Rohane" userId="70843eea-4722-4f9e-915d-27ddec659dd5" providerId="ADAL" clId="{F8ABB5ED-F4FB-4748-A5AF-117882836F20}" dt="2023-01-06T12:18:39.284" v="25" actId="255"/>
          <ac:spMkLst>
            <pc:docMk/>
            <pc:sldMk cId="1179632845" sldId="2713"/>
            <ac:spMk id="16" creationId="{FEECE195-7CBA-4AA9-AB92-0E4BEC059950}"/>
          </ac:spMkLst>
        </pc:spChg>
      </pc:sldChg>
      <pc:sldChg chg="new del">
        <pc:chgData name="Shubham S. Rohane" userId="70843eea-4722-4f9e-915d-27ddec659dd5" providerId="ADAL" clId="{F8ABB5ED-F4FB-4748-A5AF-117882836F20}" dt="2023-01-06T12:12:05.827" v="4" actId="680"/>
        <pc:sldMkLst>
          <pc:docMk/>
          <pc:sldMk cId="603325206" sldId="2714"/>
        </pc:sldMkLst>
      </pc:sldChg>
      <pc:sldMasterChg chg="modSldLayout">
        <pc:chgData name="Shubham S. Rohane" userId="70843eea-4722-4f9e-915d-27ddec659dd5" providerId="ADAL" clId="{F8ABB5ED-F4FB-4748-A5AF-117882836F20}" dt="2023-01-06T12:14:36.660" v="11" actId="14100"/>
        <pc:sldMasterMkLst>
          <pc:docMk/>
          <pc:sldMasterMk cId="3085500737" sldId="2147483648"/>
        </pc:sldMasterMkLst>
        <pc:sldLayoutChg chg="modSp">
          <pc:chgData name="Shubham S. Rohane" userId="70843eea-4722-4f9e-915d-27ddec659dd5" providerId="ADAL" clId="{F8ABB5ED-F4FB-4748-A5AF-117882836F20}" dt="2023-01-06T06:27:13.534" v="2" actId="2711"/>
          <pc:sldLayoutMkLst>
            <pc:docMk/>
            <pc:sldMasterMk cId="3085500737" sldId="2147483648"/>
            <pc:sldLayoutMk cId="182379470" sldId="2147483737"/>
          </pc:sldLayoutMkLst>
          <pc:spChg chg="mod">
            <ac:chgData name="Shubham S. Rohane" userId="70843eea-4722-4f9e-915d-27ddec659dd5" providerId="ADAL" clId="{F8ABB5ED-F4FB-4748-A5AF-117882836F20}" dt="2023-01-06T06:27:13.534" v="2" actId="2711"/>
            <ac:spMkLst>
              <pc:docMk/>
              <pc:sldMasterMk cId="3085500737" sldId="2147483648"/>
              <pc:sldLayoutMk cId="182379470" sldId="2147483737"/>
              <ac:spMk id="8" creationId="{AE03FB95-3B43-419D-9BBE-C80CA004FA19}"/>
            </ac:spMkLst>
          </pc:spChg>
        </pc:sldLayoutChg>
        <pc:sldLayoutChg chg="modSp mod">
          <pc:chgData name="Shubham S. Rohane" userId="70843eea-4722-4f9e-915d-27ddec659dd5" providerId="ADAL" clId="{F8ABB5ED-F4FB-4748-A5AF-117882836F20}" dt="2023-01-06T12:14:36.660" v="11" actId="14100"/>
          <pc:sldLayoutMkLst>
            <pc:docMk/>
            <pc:sldMasterMk cId="3085500737" sldId="2147483648"/>
            <pc:sldLayoutMk cId="4283170684" sldId="2147483746"/>
          </pc:sldLayoutMkLst>
          <pc:spChg chg="mod">
            <ac:chgData name="Shubham S. Rohane" userId="70843eea-4722-4f9e-915d-27ddec659dd5" providerId="ADAL" clId="{F8ABB5ED-F4FB-4748-A5AF-117882836F20}" dt="2023-01-06T12:14:20.891" v="9" actId="20577"/>
            <ac:spMkLst>
              <pc:docMk/>
              <pc:sldMasterMk cId="3085500737" sldId="2147483648"/>
              <pc:sldLayoutMk cId="4283170684" sldId="2147483746"/>
              <ac:spMk id="19" creationId="{448DA486-AA4E-4480-93E6-8BB4FCF156CC}"/>
            </ac:spMkLst>
          </pc:spChg>
          <pc:spChg chg="mod">
            <ac:chgData name="Shubham S. Rohane" userId="70843eea-4722-4f9e-915d-27ddec659dd5" providerId="ADAL" clId="{F8ABB5ED-F4FB-4748-A5AF-117882836F20}" dt="2023-01-06T12:14:36.660" v="11" actId="14100"/>
            <ac:spMkLst>
              <pc:docMk/>
              <pc:sldMasterMk cId="3085500737" sldId="2147483648"/>
              <pc:sldLayoutMk cId="4283170684" sldId="2147483746"/>
              <ac:spMk id="22" creationId="{EC5CFBCB-7B80-40BE-947D-42D0F000301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4BC440-5515-4AA2-A714-64D04494DE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CFAFA69-1D27-400F-8248-3540F432AA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A819D2-CD6E-4D9B-A95F-88B74D17EFF6}" type="datetimeFigureOut">
              <a:rPr lang="en-IN" smtClean="0"/>
              <a:t>12-06-2023</a:t>
            </a:fld>
            <a:endParaRPr lang="en-IN"/>
          </a:p>
        </p:txBody>
      </p:sp>
      <p:sp>
        <p:nvSpPr>
          <p:cNvPr id="4" name="Footer Placeholder 3">
            <a:extLst>
              <a:ext uri="{FF2B5EF4-FFF2-40B4-BE49-F238E27FC236}">
                <a16:creationId xmlns:a16="http://schemas.microsoft.com/office/drawing/2014/main" id="{08459AAA-B549-43E2-8E64-13265B320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27A4820-1CC6-4D67-8F06-AA0AD60206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2BE006-BF09-47B4-AE3A-2E4024DC68D0}" type="slidenum">
              <a:rPr lang="en-IN" smtClean="0"/>
              <a:t>‹#›</a:t>
            </a:fld>
            <a:endParaRPr lang="en-IN"/>
          </a:p>
        </p:txBody>
      </p:sp>
    </p:spTree>
    <p:extLst>
      <p:ext uri="{BB962C8B-B14F-4D97-AF65-F5344CB8AC3E}">
        <p14:creationId xmlns:p14="http://schemas.microsoft.com/office/powerpoint/2010/main" val="3891089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9EEE1-6851-49A9-A0FE-A3813D24B5F5}" type="datetimeFigureOut">
              <a:rPr lang="en-IN" smtClean="0"/>
              <a:t>12-06-2023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025AE-C521-4835-9D5C-60DC06B08E1A}" type="slidenum">
              <a:rPr lang="en-IN" smtClean="0"/>
              <a:t>‹#›</a:t>
            </a:fld>
            <a:endParaRPr lang="en-IN"/>
          </a:p>
        </p:txBody>
      </p:sp>
    </p:spTree>
    <p:extLst>
      <p:ext uri="{BB962C8B-B14F-4D97-AF65-F5344CB8AC3E}">
        <p14:creationId xmlns:p14="http://schemas.microsoft.com/office/powerpoint/2010/main" val="320095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21BFC4B-DBC2-4391-B73B-9C7C9997FFFD}" type="slidenum">
              <a:rPr lang="en-IN" smtClean="0"/>
              <a:t>1</a:t>
            </a:fld>
            <a:endParaRPr lang="en-IN"/>
          </a:p>
        </p:txBody>
      </p:sp>
    </p:spTree>
    <p:extLst>
      <p:ext uri="{BB962C8B-B14F-4D97-AF65-F5344CB8AC3E}">
        <p14:creationId xmlns:p14="http://schemas.microsoft.com/office/powerpoint/2010/main" val="279477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025AE-C521-4835-9D5C-60DC06B08E1A}" type="slidenum">
              <a:rPr lang="en-IN" smtClean="0"/>
              <a:t>2</a:t>
            </a:fld>
            <a:endParaRPr lang="en-IN"/>
          </a:p>
        </p:txBody>
      </p:sp>
    </p:spTree>
    <p:extLst>
      <p:ext uri="{BB962C8B-B14F-4D97-AF65-F5344CB8AC3E}">
        <p14:creationId xmlns:p14="http://schemas.microsoft.com/office/powerpoint/2010/main" val="3585754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80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p:bg>
      <p:bgPr>
        <a:solidFill>
          <a:schemeClr val="tx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9176D03-5BDE-4D2E-8689-93D188C0800A}"/>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8" name="Text Placeholder 2">
            <a:extLst>
              <a:ext uri="{FF2B5EF4-FFF2-40B4-BE49-F238E27FC236}">
                <a16:creationId xmlns:a16="http://schemas.microsoft.com/office/drawing/2014/main" id="{2C01AFC5-93D6-43CD-AC02-022D76F11AD4}"/>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20" name="Text Placeholder 19">
            <a:extLst>
              <a:ext uri="{FF2B5EF4-FFF2-40B4-BE49-F238E27FC236}">
                <a16:creationId xmlns:a16="http://schemas.microsoft.com/office/drawing/2014/main" id="{FDAA287D-C63A-4B0F-84C5-35B49B0FA06B}"/>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79957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3593582" cy="3088756"/>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8" name="Text Placeholder 2">
            <a:extLst>
              <a:ext uri="{FF2B5EF4-FFF2-40B4-BE49-F238E27FC236}">
                <a16:creationId xmlns:a16="http://schemas.microsoft.com/office/drawing/2014/main" id="{95F250DC-CD81-4144-85BE-E3A466830BF4}"/>
              </a:ext>
            </a:extLst>
          </p:cNvPr>
          <p:cNvSpPr>
            <a:spLocks noGrp="1"/>
          </p:cNvSpPr>
          <p:nvPr>
            <p:ph type="body" sz="quarter" idx="18"/>
          </p:nvPr>
        </p:nvSpPr>
        <p:spPr>
          <a:xfrm>
            <a:off x="3933827" y="339995"/>
            <a:ext cx="7916108" cy="5904570"/>
          </a:xfrm>
          <a:prstGeom prst="rect">
            <a:avLst/>
          </a:prstGeom>
          <a:ln>
            <a:noFill/>
          </a:ln>
        </p:spPr>
        <p:txBody>
          <a:bodyPr/>
          <a:lstStyle>
            <a:lvl1pPr marL="514350" marR="0" indent="-514350" algn="l" defTabSz="914400" rtl="0" eaLnBrk="1" fontAlgn="auto" latinLnBrk="0" hangingPunct="1">
              <a:lnSpc>
                <a:spcPct val="100000"/>
              </a:lnSpc>
              <a:spcBef>
                <a:spcPts val="1000"/>
              </a:spcBef>
              <a:spcAft>
                <a:spcPts val="0"/>
              </a:spcAft>
              <a:buClr>
                <a:schemeClr val="tx2"/>
              </a:buClr>
              <a:buSzPct val="80000"/>
              <a:buFont typeface="+mj-lt"/>
              <a:buAutoNum type="arabicPeriod"/>
              <a:tabLst/>
              <a:defRPr sz="2800" b="1">
                <a:solidFill>
                  <a:schemeClr val="tx2">
                    <a:lumMod val="75000"/>
                  </a:schemeClr>
                </a:solidFill>
                <a:latin typeface="+mj-lt"/>
                <a:cs typeface="Arial" panose="020B0604020202020204" pitchFamily="34" charset="0"/>
              </a:defRPr>
            </a:lvl1pPr>
          </a:lstStyle>
          <a:p>
            <a:pPr lvl="0"/>
            <a:r>
              <a:rPr lang="en-US"/>
              <a:t>Click to edit Master text styles</a:t>
            </a:r>
          </a:p>
          <a:p>
            <a:pPr lvl="0"/>
            <a:br>
              <a:rPr lang="en-US"/>
            </a:br>
            <a:endParaRPr lang="en-US"/>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pic>
        <p:nvPicPr>
          <p:cNvPr id="2" name="Picture 1" descr="A picture containing text&#10;&#10;Description automatically generated">
            <a:extLst>
              <a:ext uri="{FF2B5EF4-FFF2-40B4-BE49-F238E27FC236}">
                <a16:creationId xmlns:a16="http://schemas.microsoft.com/office/drawing/2014/main" id="{7050F3C3-2A3E-1313-C455-2AC739B75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7092019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Line headlin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9193E745-961E-45EC-9762-54BDD10D0CE8}"/>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a:t>Insert Logo</a:t>
            </a:r>
            <a:endParaRPr lang="en-IN"/>
          </a:p>
        </p:txBody>
      </p:sp>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348954"/>
            <a:ext cx="11523661" cy="4839613"/>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11510259" cy="543813"/>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796354"/>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pic>
        <p:nvPicPr>
          <p:cNvPr id="2" name="Picture 1" descr="A picture containing text&#10;&#10;Description automatically generated">
            <a:extLst>
              <a:ext uri="{FF2B5EF4-FFF2-40B4-BE49-F238E27FC236}">
                <a16:creationId xmlns:a16="http://schemas.microsoft.com/office/drawing/2014/main" id="{B69D8D87-CE1F-AF11-9E6C-D864E359F0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1314633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ine headline">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941615"/>
            <a:ext cx="11523661" cy="4347040"/>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11510259" cy="1007390"/>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r>
              <a:rPr lang="en-US"/>
              <a:t>, your headline will go in max two lines.</a:t>
            </a:r>
            <a:endParaRPr lang="en-IN"/>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1340208"/>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Picture Placeholder 2">
            <a:extLst>
              <a:ext uri="{FF2B5EF4-FFF2-40B4-BE49-F238E27FC236}">
                <a16:creationId xmlns:a16="http://schemas.microsoft.com/office/drawing/2014/main" id="{A256ABF4-A7A8-4B9E-9B8F-03C05B2C9932}"/>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a:t>Insert Logo</a:t>
            </a:r>
            <a:endParaRPr lang="en-IN"/>
          </a:p>
        </p:txBody>
      </p:sp>
      <p:pic>
        <p:nvPicPr>
          <p:cNvPr id="3" name="Picture 2" descr="A picture containing text&#10;&#10;Description automatically generated">
            <a:extLst>
              <a:ext uri="{FF2B5EF4-FFF2-40B4-BE49-F238E27FC236}">
                <a16:creationId xmlns:a16="http://schemas.microsoft.com/office/drawing/2014/main" id="{4BAE663C-64D5-3B8E-93D2-CBBE661427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799830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Side Headline">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926947" y="234468"/>
            <a:ext cx="7931677" cy="6054187"/>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234468"/>
            <a:ext cx="3591983" cy="2053550"/>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2355011"/>
            <a:ext cx="3591983" cy="1785668"/>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pic>
        <p:nvPicPr>
          <p:cNvPr id="2" name="Picture 1" descr="A picture containing text&#10;&#10;Description automatically generated">
            <a:extLst>
              <a:ext uri="{FF2B5EF4-FFF2-40B4-BE49-F238E27FC236}">
                <a16:creationId xmlns:a16="http://schemas.microsoft.com/office/drawing/2014/main" id="{B667300E-0B56-7607-31F6-67D2AFCEDA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302593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ight Side Image">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334963" y="1979432"/>
            <a:ext cx="5761037" cy="4332592"/>
          </a:xfrm>
          <a:prstGeom prst="rect">
            <a:avLst/>
          </a:prstGeom>
        </p:spPr>
        <p:txBody>
          <a:bodyPr/>
          <a:lstStyle>
            <a:lvl1pPr marL="228600" indent="-228600">
              <a:lnSpc>
                <a:spcPct val="100000"/>
              </a:lnSpc>
              <a:spcBef>
                <a:spcPts val="600"/>
              </a:spcBef>
              <a:buFont typeface="Wingdings" panose="05000000000000000000" pitchFamily="2" charset="2"/>
              <a:buChar char="§"/>
              <a:defRPr sz="2400" b="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b="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b="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3" y="234468"/>
            <a:ext cx="5755040" cy="1115954"/>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t>Click to add Headline here, go in max two lines</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1435966"/>
            <a:ext cx="5761037" cy="543465"/>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8" name="Picture Placeholder 2">
            <a:extLst>
              <a:ext uri="{FF2B5EF4-FFF2-40B4-BE49-F238E27FC236}">
                <a16:creationId xmlns:a16="http://schemas.microsoft.com/office/drawing/2014/main" id="{E8F61DD8-BE55-42C9-971F-4336697CB536}"/>
              </a:ext>
            </a:extLst>
          </p:cNvPr>
          <p:cNvSpPr>
            <a:spLocks noGrp="1"/>
          </p:cNvSpPr>
          <p:nvPr>
            <p:ph type="pic" sz="quarter" idx="32"/>
          </p:nvPr>
        </p:nvSpPr>
        <p:spPr>
          <a:xfrm>
            <a:off x="7104063" y="-17253"/>
            <a:ext cx="5087937" cy="6875253"/>
          </a:xfrm>
          <a:prstGeom prst="rect">
            <a:avLst/>
          </a:prstGeom>
          <a:solidFill>
            <a:schemeClr val="bg2"/>
          </a:solidFill>
        </p:spPr>
        <p:txBody>
          <a:bodyPr/>
          <a:lstStyle>
            <a:lvl1pPr>
              <a:defRPr>
                <a:latin typeface="Arial" panose="020B0604020202020204" pitchFamily="34" charset="0"/>
                <a:cs typeface="Arial" panose="020B0604020202020204" pitchFamily="34" charset="0"/>
              </a:defRPr>
            </a:lvl1pPr>
          </a:lstStyle>
          <a:p>
            <a:endParaRPr lang="en-IN"/>
          </a:p>
        </p:txBody>
      </p:sp>
      <p:pic>
        <p:nvPicPr>
          <p:cNvPr id="2" name="Picture 1" descr="A picture containing text&#10;&#10;Description automatically generated">
            <a:extLst>
              <a:ext uri="{FF2B5EF4-FFF2-40B4-BE49-F238E27FC236}">
                <a16:creationId xmlns:a16="http://schemas.microsoft.com/office/drawing/2014/main" id="{5244369F-9F9D-7106-345A-A7338E6529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482208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0541745-E27C-4A05-BEDA-8C5EBBBCF5F1}"/>
              </a:ext>
            </a:extLst>
          </p:cNvPr>
          <p:cNvSpPr>
            <a:spLocks noGrp="1"/>
          </p:cNvSpPr>
          <p:nvPr>
            <p:ph type="body" sz="quarter" idx="20"/>
          </p:nvPr>
        </p:nvSpPr>
        <p:spPr>
          <a:xfrm>
            <a:off x="6096000" y="2010065"/>
            <a:ext cx="5761037" cy="4468481"/>
          </a:xfrm>
          <a:prstGeom prst="rect">
            <a:avLst/>
          </a:prstGeom>
        </p:spPr>
        <p:txBody>
          <a:bodyPr/>
          <a:lstStyle>
            <a:lvl1pPr marL="228600" indent="-228600">
              <a:lnSpc>
                <a:spcPct val="100000"/>
              </a:lnSpc>
              <a:spcBef>
                <a:spcPts val="600"/>
              </a:spcBef>
              <a:buFont typeface="Wingdings" panose="05000000000000000000" pitchFamily="2" charset="2"/>
              <a:buChar char="§"/>
              <a:defRPr sz="2400" b="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b="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b="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6096000" y="234468"/>
            <a:ext cx="5755040" cy="1232132"/>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t>Click to add Headline here, go in max two lines</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6096000" y="1466600"/>
            <a:ext cx="5761037" cy="543465"/>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8" name="Picture Placeholder 2">
            <a:extLst>
              <a:ext uri="{FF2B5EF4-FFF2-40B4-BE49-F238E27FC236}">
                <a16:creationId xmlns:a16="http://schemas.microsoft.com/office/drawing/2014/main" id="{E8F61DD8-BE55-42C9-971F-4336697CB536}"/>
              </a:ext>
            </a:extLst>
          </p:cNvPr>
          <p:cNvSpPr>
            <a:spLocks noGrp="1"/>
          </p:cNvSpPr>
          <p:nvPr>
            <p:ph type="pic" sz="quarter" idx="32"/>
          </p:nvPr>
        </p:nvSpPr>
        <p:spPr>
          <a:xfrm>
            <a:off x="0" y="-17253"/>
            <a:ext cx="5087937" cy="6875253"/>
          </a:xfrm>
          <a:prstGeom prst="rect">
            <a:avLst/>
          </a:prstGeom>
          <a:solidFill>
            <a:schemeClr val="bg2"/>
          </a:solidFill>
        </p:spPr>
        <p:txBody>
          <a:bodyPr/>
          <a:lstStyle>
            <a:lvl1pPr>
              <a:defRPr>
                <a:latin typeface="Arial" panose="020B0604020202020204" pitchFamily="34" charset="0"/>
                <a:cs typeface="Arial" panose="020B0604020202020204" pitchFamily="34" charset="0"/>
              </a:defRPr>
            </a:lvl1pPr>
          </a:lstStyle>
          <a:p>
            <a:endParaRPr lang="en-IN"/>
          </a:p>
        </p:txBody>
      </p:sp>
      <p:sp>
        <p:nvSpPr>
          <p:cNvPr id="17" name="TextBox 16">
            <a:extLst>
              <a:ext uri="{FF2B5EF4-FFF2-40B4-BE49-F238E27FC236}">
                <a16:creationId xmlns:a16="http://schemas.microsoft.com/office/drawing/2014/main" id="{46C68754-A699-4C7C-959F-1FE6737F1CDD}"/>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Tree>
    <p:extLst>
      <p:ext uri="{BB962C8B-B14F-4D97-AF65-F5344CB8AC3E}">
        <p14:creationId xmlns:p14="http://schemas.microsoft.com/office/powerpoint/2010/main" val="22150043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black">
    <p:bg>
      <p:bgPr>
        <a:solidFill>
          <a:schemeClr val="tx1"/>
        </a:solidFill>
        <a:effectLst/>
      </p:bgPr>
    </p:bg>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333375"/>
            <a:ext cx="11515375" cy="603732"/>
          </a:xfrm>
          <a:prstGeom prst="rect">
            <a:avLst/>
          </a:prstGeom>
        </p:spPr>
        <p:txBody>
          <a:bodyPr/>
          <a:lstStyle>
            <a:lvl1pPr marL="0" indent="0">
              <a:lnSpc>
                <a:spcPct val="100000"/>
              </a:lnSpc>
              <a:buNone/>
              <a:defRPr sz="3600" b="1">
                <a:solidFill>
                  <a:schemeClr val="bg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937107"/>
            <a:ext cx="11522073" cy="603732"/>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bg2"/>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BB5DB781-990B-1DD4-3666-ECD21F8709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465" y="6433185"/>
            <a:ext cx="1188720" cy="297180"/>
          </a:xfrm>
          <a:prstGeom prst="rect">
            <a:avLst/>
          </a:prstGeom>
        </p:spPr>
      </p:pic>
    </p:spTree>
    <p:extLst>
      <p:ext uri="{BB962C8B-B14F-4D97-AF65-F5344CB8AC3E}">
        <p14:creationId xmlns:p14="http://schemas.microsoft.com/office/powerpoint/2010/main" val="3060120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white">
    <p:bg>
      <p:bgPr>
        <a:solidFill>
          <a:schemeClr val="bg1"/>
        </a:solidFill>
        <a:effectLst/>
      </p:bgPr>
    </p:bg>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6D1B6267-BC61-4C9A-B33D-5EF24749E91A}"/>
              </a:ext>
            </a:extLst>
          </p:cNvPr>
          <p:cNvSpPr>
            <a:spLocks noGrp="1"/>
          </p:cNvSpPr>
          <p:nvPr>
            <p:ph type="body" sz="quarter" idx="17" hasCustomPrompt="1"/>
          </p:nvPr>
        </p:nvSpPr>
        <p:spPr>
          <a:xfrm>
            <a:off x="341662" y="333375"/>
            <a:ext cx="11515375" cy="603732"/>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16" name="Text Placeholder 2">
            <a:extLst>
              <a:ext uri="{FF2B5EF4-FFF2-40B4-BE49-F238E27FC236}">
                <a16:creationId xmlns:a16="http://schemas.microsoft.com/office/drawing/2014/main" id="{51DD9BFE-1D67-4554-B12F-407B9D69C925}"/>
              </a:ext>
            </a:extLst>
          </p:cNvPr>
          <p:cNvSpPr>
            <a:spLocks noGrp="1"/>
          </p:cNvSpPr>
          <p:nvPr>
            <p:ph type="body" sz="quarter" idx="38" hasCustomPrompt="1"/>
          </p:nvPr>
        </p:nvSpPr>
        <p:spPr>
          <a:xfrm>
            <a:off x="334964" y="937107"/>
            <a:ext cx="11522073" cy="603732"/>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j-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17" name="TextBox 16">
            <a:extLst>
              <a:ext uri="{FF2B5EF4-FFF2-40B4-BE49-F238E27FC236}">
                <a16:creationId xmlns:a16="http://schemas.microsoft.com/office/drawing/2014/main" id="{79D7B8C8-9BE1-435D-B069-0BCC773BB569}"/>
              </a:ext>
            </a:extLst>
          </p:cNvPr>
          <p:cNvSpPr txBox="1"/>
          <p:nvPr userDrawn="1"/>
        </p:nvSpPr>
        <p:spPr>
          <a:xfrm>
            <a:off x="11347364" y="6478546"/>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pic>
        <p:nvPicPr>
          <p:cNvPr id="2" name="Picture 1" descr="A picture containing text&#10;&#10;Description automatically generated">
            <a:extLst>
              <a:ext uri="{FF2B5EF4-FFF2-40B4-BE49-F238E27FC236}">
                <a16:creationId xmlns:a16="http://schemas.microsoft.com/office/drawing/2014/main" id="{44AB7C06-DF15-35BA-1E70-0239B16CD2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231397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2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1" name="Text Placeholder 4">
            <a:extLst>
              <a:ext uri="{FF2B5EF4-FFF2-40B4-BE49-F238E27FC236}">
                <a16:creationId xmlns:a16="http://schemas.microsoft.com/office/drawing/2014/main" id="{7765A9E5-BC3F-4AC9-AB3F-6B4DFB778B3F}"/>
              </a:ext>
            </a:extLst>
          </p:cNvPr>
          <p:cNvSpPr>
            <a:spLocks noGrp="1"/>
          </p:cNvSpPr>
          <p:nvPr>
            <p:ph type="body" sz="quarter" idx="40" hasCustomPrompt="1"/>
          </p:nvPr>
        </p:nvSpPr>
        <p:spPr>
          <a:xfrm>
            <a:off x="334962" y="1062038"/>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2" name="Text Placeholder 4">
            <a:extLst>
              <a:ext uri="{FF2B5EF4-FFF2-40B4-BE49-F238E27FC236}">
                <a16:creationId xmlns:a16="http://schemas.microsoft.com/office/drawing/2014/main" id="{8CEAF144-21CE-4AFA-A2E6-356197D3DF9E}"/>
              </a:ext>
            </a:extLst>
          </p:cNvPr>
          <p:cNvSpPr>
            <a:spLocks noGrp="1"/>
          </p:cNvSpPr>
          <p:nvPr>
            <p:ph type="body" sz="quarter" idx="41" hasCustomPrompt="1"/>
          </p:nvPr>
        </p:nvSpPr>
        <p:spPr>
          <a:xfrm>
            <a:off x="6154738" y="1062038"/>
            <a:ext cx="57022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3" name="Text Placeholder 4">
            <a:extLst>
              <a:ext uri="{FF2B5EF4-FFF2-40B4-BE49-F238E27FC236}">
                <a16:creationId xmlns:a16="http://schemas.microsoft.com/office/drawing/2014/main" id="{502EE187-C786-4AD1-A8A9-6A6BE95F5965}"/>
              </a:ext>
            </a:extLst>
          </p:cNvPr>
          <p:cNvSpPr>
            <a:spLocks noGrp="1"/>
          </p:cNvSpPr>
          <p:nvPr>
            <p:ph type="body" sz="quarter" idx="42" hasCustomPrompt="1"/>
          </p:nvPr>
        </p:nvSpPr>
        <p:spPr>
          <a:xfrm>
            <a:off x="334964" y="1871663"/>
            <a:ext cx="5689600" cy="3911600"/>
          </a:xfrm>
          <a:prstGeom prst="rect">
            <a:avLst/>
          </a:prstGeom>
        </p:spPr>
        <p:txBody>
          <a:bodyPr anchor="t"/>
          <a:lstStyle>
            <a:lvl1pPr marL="0" indent="0">
              <a:lnSpc>
                <a:spcPct val="100000"/>
              </a:lnSpc>
              <a:buClr>
                <a:schemeClr val="tx2"/>
              </a:buClr>
              <a:buSzPct val="50000"/>
              <a:buFont typeface="Arial" panose="020B0604020202020204" pitchFamily="34" charset="0"/>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14" name="Text Placeholder 4">
            <a:extLst>
              <a:ext uri="{FF2B5EF4-FFF2-40B4-BE49-F238E27FC236}">
                <a16:creationId xmlns:a16="http://schemas.microsoft.com/office/drawing/2014/main" id="{F8B7715F-68DB-4725-97AC-3A9AE0504367}"/>
              </a:ext>
            </a:extLst>
          </p:cNvPr>
          <p:cNvSpPr>
            <a:spLocks noGrp="1"/>
          </p:cNvSpPr>
          <p:nvPr>
            <p:ph type="body" sz="quarter" idx="45" hasCustomPrompt="1"/>
          </p:nvPr>
        </p:nvSpPr>
        <p:spPr>
          <a:xfrm>
            <a:off x="6154739" y="1871663"/>
            <a:ext cx="5689600" cy="3911600"/>
          </a:xfrm>
          <a:prstGeom prst="rect">
            <a:avLst/>
          </a:prstGeom>
        </p:spPr>
        <p:txBody>
          <a:bodyPr anchor="t"/>
          <a:lstStyle>
            <a:lvl1pPr marL="0" indent="0">
              <a:lnSpc>
                <a:spcPct val="100000"/>
              </a:lnSpc>
              <a:buClr>
                <a:schemeClr val="tx2"/>
              </a:buClr>
              <a:buSzPct val="80000"/>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pic>
        <p:nvPicPr>
          <p:cNvPr id="2" name="Picture 1" descr="A picture containing text&#10;&#10;Description automatically generated">
            <a:extLst>
              <a:ext uri="{FF2B5EF4-FFF2-40B4-BE49-F238E27FC236}">
                <a16:creationId xmlns:a16="http://schemas.microsoft.com/office/drawing/2014/main" id="{E8D16119-2C82-7AB1-EC47-ADFF3F7677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1649759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Cover 2">
    <p:spTree>
      <p:nvGrpSpPr>
        <p:cNvPr id="1" name=""/>
        <p:cNvGrpSpPr/>
        <p:nvPr/>
      </p:nvGrpSpPr>
      <p:grpSpPr>
        <a:xfrm>
          <a:off x="0" y="0"/>
          <a:ext cx="0" cy="0"/>
          <a:chOff x="0" y="0"/>
          <a:chExt cx="0" cy="0"/>
        </a:xfrm>
      </p:grpSpPr>
      <p:sp>
        <p:nvSpPr>
          <p:cNvPr id="7" name="Text Placeholder 15">
            <a:extLst>
              <a:ext uri="{FF2B5EF4-FFF2-40B4-BE49-F238E27FC236}">
                <a16:creationId xmlns:a16="http://schemas.microsoft.com/office/drawing/2014/main" id="{FA500E6B-96F0-4617-87F1-E9EA68F0B225}"/>
              </a:ext>
            </a:extLst>
          </p:cNvPr>
          <p:cNvSpPr>
            <a:spLocks noGrp="1"/>
          </p:cNvSpPr>
          <p:nvPr>
            <p:ph type="body" sz="quarter" idx="11" hasCustomPrompt="1"/>
          </p:nvPr>
        </p:nvSpPr>
        <p:spPr>
          <a:xfrm>
            <a:off x="5083175" y="506904"/>
            <a:ext cx="3782653" cy="307744"/>
          </a:xfrm>
          <a:prstGeom prst="rect">
            <a:avLst/>
          </a:prstGeom>
        </p:spPr>
        <p:txBody>
          <a:bodyPr/>
          <a:lstStyle>
            <a:lvl1pPr marL="0" indent="0">
              <a:buNone/>
              <a:defRPr sz="1400">
                <a:solidFill>
                  <a:schemeClr val="bg2">
                    <a:lumMod val="50000"/>
                  </a:schemeClr>
                </a:solidFill>
                <a:latin typeface="+mn-lt"/>
                <a:ea typeface="Inter" panose="020B0502030000000004" pitchFamily="34" charset="0"/>
                <a:cs typeface="Inter" panose="020B0502030000000004" pitchFamily="34" charset="0"/>
              </a:defRPr>
            </a:lvl1pPr>
            <a:lvl2pPr marL="457200" indent="0" algn="l">
              <a:buNone/>
              <a:defRPr/>
            </a:lvl2pPr>
          </a:lstStyle>
          <a:p>
            <a:pPr lvl="0"/>
            <a:r>
              <a:rPr lang="en-US"/>
              <a:t>Services / Solutions / Category name</a:t>
            </a:r>
            <a:endParaRPr lang="en-IN"/>
          </a:p>
        </p:txBody>
      </p:sp>
      <p:sp>
        <p:nvSpPr>
          <p:cNvPr id="8" name="Title 1">
            <a:extLst>
              <a:ext uri="{FF2B5EF4-FFF2-40B4-BE49-F238E27FC236}">
                <a16:creationId xmlns:a16="http://schemas.microsoft.com/office/drawing/2014/main" id="{AE03FB95-3B43-419D-9BBE-C80CA004FA19}"/>
              </a:ext>
            </a:extLst>
          </p:cNvPr>
          <p:cNvSpPr>
            <a:spLocks noGrp="1"/>
          </p:cNvSpPr>
          <p:nvPr>
            <p:ph type="title"/>
          </p:nvPr>
        </p:nvSpPr>
        <p:spPr>
          <a:xfrm>
            <a:off x="5083175" y="839513"/>
            <a:ext cx="6592888" cy="1795549"/>
          </a:xfrm>
          <a:prstGeom prst="rect">
            <a:avLst/>
          </a:prstGeom>
        </p:spPr>
        <p:txBody>
          <a:bodyPr anchor="t"/>
          <a:lstStyle>
            <a:lvl1pPr>
              <a:lnSpc>
                <a:spcPct val="100000"/>
              </a:lnSpc>
              <a:defRPr>
                <a:solidFill>
                  <a:schemeClr val="tx1"/>
                </a:solidFill>
                <a:latin typeface="+mj-lt"/>
                <a:ea typeface="Inter Bold" panose="02000803000000020004" pitchFamily="2" charset="0"/>
                <a:cs typeface="Inter Bold" panose="02000803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65DEABE6-90C7-42C4-AB8D-AE0530AF7860}"/>
              </a:ext>
            </a:extLst>
          </p:cNvPr>
          <p:cNvSpPr>
            <a:spLocks noGrp="1"/>
          </p:cNvSpPr>
          <p:nvPr>
            <p:ph type="body" sz="quarter" idx="16" hasCustomPrompt="1"/>
          </p:nvPr>
        </p:nvSpPr>
        <p:spPr>
          <a:xfrm>
            <a:off x="5083174" y="2674353"/>
            <a:ext cx="6592887" cy="1852612"/>
          </a:xfrm>
          <a:prstGeom prst="rect">
            <a:avLst/>
          </a:prstGeom>
        </p:spPr>
        <p:txBody>
          <a:bodyPr/>
          <a:lstStyle>
            <a:lvl1pPr marL="0" indent="0">
              <a:lnSpc>
                <a:spcPct val="100000"/>
              </a:lnSpc>
              <a:buNone/>
              <a:defRPr sz="2800" b="0">
                <a:solidFill>
                  <a:schemeClr val="tx2">
                    <a:lumMod val="7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0" name="Text Placeholder 4">
            <a:extLst>
              <a:ext uri="{FF2B5EF4-FFF2-40B4-BE49-F238E27FC236}">
                <a16:creationId xmlns:a16="http://schemas.microsoft.com/office/drawing/2014/main" id="{68412CA3-29AC-4E0E-A248-7F7EEF80DBDE}"/>
              </a:ext>
            </a:extLst>
          </p:cNvPr>
          <p:cNvSpPr>
            <a:spLocks noGrp="1"/>
          </p:cNvSpPr>
          <p:nvPr>
            <p:ph type="body" sz="quarter" idx="17" hasCustomPrompt="1"/>
          </p:nvPr>
        </p:nvSpPr>
        <p:spPr>
          <a:xfrm>
            <a:off x="5083175" y="5048996"/>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1" name="Text Placeholder 4">
            <a:extLst>
              <a:ext uri="{FF2B5EF4-FFF2-40B4-BE49-F238E27FC236}">
                <a16:creationId xmlns:a16="http://schemas.microsoft.com/office/drawing/2014/main" id="{FFFD6B77-FB87-4A01-AF89-E7EE9C02B99B}"/>
              </a:ext>
            </a:extLst>
          </p:cNvPr>
          <p:cNvSpPr>
            <a:spLocks noGrp="1"/>
          </p:cNvSpPr>
          <p:nvPr>
            <p:ph type="body" sz="quarter" idx="18" hasCustomPrompt="1"/>
          </p:nvPr>
        </p:nvSpPr>
        <p:spPr>
          <a:xfrm>
            <a:off x="5083175" y="5312812"/>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
        <p:nvSpPr>
          <p:cNvPr id="12" name="Picture Placeholder 2">
            <a:extLst>
              <a:ext uri="{FF2B5EF4-FFF2-40B4-BE49-F238E27FC236}">
                <a16:creationId xmlns:a16="http://schemas.microsoft.com/office/drawing/2014/main" id="{DF8E8610-8A58-4FEB-B28F-1C9CCA4CBDFC}"/>
              </a:ext>
            </a:extLst>
          </p:cNvPr>
          <p:cNvSpPr>
            <a:spLocks noGrp="1"/>
          </p:cNvSpPr>
          <p:nvPr>
            <p:ph type="pic" sz="quarter" idx="19" hasCustomPrompt="1"/>
          </p:nvPr>
        </p:nvSpPr>
        <p:spPr>
          <a:xfrm>
            <a:off x="9460183" y="6035540"/>
            <a:ext cx="2215880" cy="461432"/>
          </a:xfrm>
          <a:prstGeom prst="rect">
            <a:avLst/>
          </a:prstGeom>
          <a:noFill/>
        </p:spPr>
        <p:txBody>
          <a:bodyPr anchor="ctr"/>
          <a:lstStyle>
            <a:lvl1pPr marL="0" indent="0" algn="ctr">
              <a:buNone/>
              <a:defRPr sz="1200"/>
            </a:lvl1pPr>
          </a:lstStyle>
          <a:p>
            <a:r>
              <a:rPr lang="en-US"/>
              <a:t>Logo here</a:t>
            </a:r>
            <a:endParaRPr lang="en-IN"/>
          </a:p>
        </p:txBody>
      </p:sp>
      <p:grpSp>
        <p:nvGrpSpPr>
          <p:cNvPr id="19" name="Group 18" hidden="1">
            <a:extLst>
              <a:ext uri="{FF2B5EF4-FFF2-40B4-BE49-F238E27FC236}">
                <a16:creationId xmlns:a16="http://schemas.microsoft.com/office/drawing/2014/main" id="{7E77475A-7A3A-414A-BDC3-4CD964FDD4B6}"/>
              </a:ext>
            </a:extLst>
          </p:cNvPr>
          <p:cNvGrpSpPr/>
          <p:nvPr userDrawn="1"/>
        </p:nvGrpSpPr>
        <p:grpSpPr>
          <a:xfrm>
            <a:off x="-2403595" y="-894271"/>
            <a:ext cx="8541390" cy="8964000"/>
            <a:chOff x="5261245" y="6189173"/>
            <a:chExt cx="443692" cy="460199"/>
          </a:xfrm>
        </p:grpSpPr>
        <p:sp>
          <p:nvSpPr>
            <p:cNvPr id="20" name="Freeform: Shape 19">
              <a:extLst>
                <a:ext uri="{FF2B5EF4-FFF2-40B4-BE49-F238E27FC236}">
                  <a16:creationId xmlns:a16="http://schemas.microsoft.com/office/drawing/2014/main" id="{6F3AA745-70EB-46F3-95EA-04F7B4403049}"/>
                </a:ext>
              </a:extLst>
            </p:cNvPr>
            <p:cNvSpPr/>
            <p:nvPr userDrawn="1"/>
          </p:nvSpPr>
          <p:spPr>
            <a:xfrm>
              <a:off x="5261245" y="6314514"/>
              <a:ext cx="280240" cy="202753"/>
            </a:xfrm>
            <a:custGeom>
              <a:avLst/>
              <a:gdLst>
                <a:gd name="connsiteX0" fmla="*/ 8782 w 370414"/>
                <a:gd name="connsiteY0" fmla="*/ 267995 h 267994"/>
                <a:gd name="connsiteX1" fmla="*/ 8782 w 370414"/>
                <a:gd name="connsiteY1" fmla="*/ 267995 h 267994"/>
                <a:gd name="connsiteX2" fmla="*/ 52491 w 370414"/>
                <a:gd name="connsiteY2" fmla="*/ 146031 h 267994"/>
                <a:gd name="connsiteX3" fmla="*/ 52491 w 370414"/>
                <a:gd name="connsiteY3" fmla="*/ 146031 h 267994"/>
                <a:gd name="connsiteX4" fmla="*/ 361632 w 370414"/>
                <a:gd name="connsiteY4" fmla="*/ 0 h 267994"/>
                <a:gd name="connsiteX5" fmla="*/ 361632 w 370414"/>
                <a:gd name="connsiteY5" fmla="*/ 0 h 267994"/>
                <a:gd name="connsiteX6" fmla="*/ 317924 w 370414"/>
                <a:gd name="connsiteY6" fmla="*/ 121964 h 267994"/>
                <a:gd name="connsiteX7" fmla="*/ 317924 w 370414"/>
                <a:gd name="connsiteY7" fmla="*/ 121964 h 267994"/>
                <a:gd name="connsiteX8" fmla="*/ 8782 w 370414"/>
                <a:gd name="connsiteY8" fmla="*/ 267995 h 267994"/>
                <a:gd name="connsiteX9" fmla="*/ 8782 w 370414"/>
                <a:gd name="connsiteY9" fmla="*/ 267995 h 267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414" h="267994">
                  <a:moveTo>
                    <a:pt x="8782" y="267995"/>
                  </a:moveTo>
                  <a:lnTo>
                    <a:pt x="8782" y="267995"/>
                  </a:lnTo>
                  <a:cubicBezTo>
                    <a:pt x="-12800" y="222190"/>
                    <a:pt x="6764" y="167613"/>
                    <a:pt x="52491" y="146031"/>
                  </a:cubicBezTo>
                  <a:lnTo>
                    <a:pt x="52491" y="146031"/>
                  </a:lnTo>
                  <a:lnTo>
                    <a:pt x="361632" y="0"/>
                  </a:lnTo>
                  <a:lnTo>
                    <a:pt x="361632" y="0"/>
                  </a:lnTo>
                  <a:cubicBezTo>
                    <a:pt x="383215" y="45804"/>
                    <a:pt x="363651" y="100382"/>
                    <a:pt x="317924" y="121964"/>
                  </a:cubicBezTo>
                  <a:lnTo>
                    <a:pt x="317924" y="121964"/>
                  </a:lnTo>
                  <a:cubicBezTo>
                    <a:pt x="317924" y="121964"/>
                    <a:pt x="8782" y="267995"/>
                    <a:pt x="8782" y="267995"/>
                  </a:cubicBezTo>
                  <a:lnTo>
                    <a:pt x="8782" y="267995"/>
                  </a:lnTo>
                  <a:close/>
                </a:path>
              </a:pathLst>
            </a:custGeom>
            <a:solidFill>
              <a:srgbClr val="4EB857"/>
            </a:solidFill>
            <a:ln w="7742"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A23B5B0D-9F40-4BB3-AFD1-9C8AD6052D33}"/>
                </a:ext>
              </a:extLst>
            </p:cNvPr>
            <p:cNvSpPr/>
            <p:nvPr userDrawn="1"/>
          </p:nvSpPr>
          <p:spPr>
            <a:xfrm>
              <a:off x="5395873" y="6459874"/>
              <a:ext cx="309064" cy="189498"/>
            </a:xfrm>
            <a:custGeom>
              <a:avLst/>
              <a:gdLst>
                <a:gd name="connsiteX0" fmla="*/ 408514 w 408513"/>
                <a:gd name="connsiteY0" fmla="*/ 211024 h 250474"/>
                <a:gd name="connsiteX1" fmla="*/ 408514 w 408513"/>
                <a:gd name="connsiteY1" fmla="*/ 211024 h 250474"/>
                <a:gd name="connsiteX2" fmla="*/ 280960 w 408513"/>
                <a:gd name="connsiteY2" fmla="*/ 234159 h 250474"/>
                <a:gd name="connsiteX3" fmla="*/ 280960 w 408513"/>
                <a:gd name="connsiteY3" fmla="*/ 234159 h 250474"/>
                <a:gd name="connsiteX4" fmla="*/ 0 w 408513"/>
                <a:gd name="connsiteY4" fmla="*/ 39451 h 250474"/>
                <a:gd name="connsiteX5" fmla="*/ 0 w 408513"/>
                <a:gd name="connsiteY5" fmla="*/ 39451 h 250474"/>
                <a:gd name="connsiteX6" fmla="*/ 127554 w 408513"/>
                <a:gd name="connsiteY6" fmla="*/ 16316 h 250474"/>
                <a:gd name="connsiteX7" fmla="*/ 127554 w 408513"/>
                <a:gd name="connsiteY7" fmla="*/ 16316 h 250474"/>
                <a:gd name="connsiteX8" fmla="*/ 408514 w 408513"/>
                <a:gd name="connsiteY8" fmla="*/ 211024 h 250474"/>
                <a:gd name="connsiteX9" fmla="*/ 408514 w 408513"/>
                <a:gd name="connsiteY9" fmla="*/ 211024 h 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513" h="250474">
                  <a:moveTo>
                    <a:pt x="408514" y="211024"/>
                  </a:moveTo>
                  <a:lnTo>
                    <a:pt x="408514" y="211024"/>
                  </a:lnTo>
                  <a:cubicBezTo>
                    <a:pt x="379712" y="252636"/>
                    <a:pt x="322572" y="262961"/>
                    <a:pt x="280960" y="234159"/>
                  </a:cubicBezTo>
                  <a:lnTo>
                    <a:pt x="280960" y="234159"/>
                  </a:lnTo>
                  <a:lnTo>
                    <a:pt x="0" y="39451"/>
                  </a:lnTo>
                  <a:lnTo>
                    <a:pt x="0" y="39451"/>
                  </a:lnTo>
                  <a:cubicBezTo>
                    <a:pt x="28802" y="-2161"/>
                    <a:pt x="85942" y="-12487"/>
                    <a:pt x="127554" y="16316"/>
                  </a:cubicBezTo>
                  <a:lnTo>
                    <a:pt x="127554" y="16316"/>
                  </a:lnTo>
                  <a:cubicBezTo>
                    <a:pt x="127554" y="16316"/>
                    <a:pt x="408514" y="211024"/>
                    <a:pt x="408514" y="211024"/>
                  </a:cubicBezTo>
                  <a:lnTo>
                    <a:pt x="408514" y="211024"/>
                  </a:lnTo>
                  <a:close/>
                </a:path>
              </a:pathLst>
            </a:custGeom>
            <a:solidFill>
              <a:srgbClr val="DB3327"/>
            </a:solidFill>
            <a:ln w="7742"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5A7A30F2-EB0D-46D0-92CF-38911CEF6738}"/>
                </a:ext>
              </a:extLst>
            </p:cNvPr>
            <p:cNvSpPr/>
            <p:nvPr userDrawn="1"/>
          </p:nvSpPr>
          <p:spPr>
            <a:xfrm>
              <a:off x="5550520" y="6189173"/>
              <a:ext cx="79769" cy="332440"/>
            </a:xfrm>
            <a:custGeom>
              <a:avLst/>
              <a:gdLst>
                <a:gd name="connsiteX0" fmla="*/ 26168 w 105437"/>
                <a:gd name="connsiteY0" fmla="*/ 0 h 439412"/>
                <a:gd name="connsiteX1" fmla="*/ 26168 w 105437"/>
                <a:gd name="connsiteY1" fmla="*/ 0 h 439412"/>
                <a:gd name="connsiteX2" fmla="*/ 105200 w 105437"/>
                <a:gd name="connsiteY2" fmla="*/ 91764 h 439412"/>
                <a:gd name="connsiteX3" fmla="*/ 79270 w 105437"/>
                <a:gd name="connsiteY3" fmla="*/ 439412 h 439412"/>
                <a:gd name="connsiteX4" fmla="*/ 79270 w 105437"/>
                <a:gd name="connsiteY4" fmla="*/ 439412 h 439412"/>
                <a:gd name="connsiteX5" fmla="*/ 238 w 105437"/>
                <a:gd name="connsiteY5" fmla="*/ 347648 h 439412"/>
                <a:gd name="connsiteX6" fmla="*/ 26168 w 105437"/>
                <a:gd name="connsiteY6" fmla="*/ 0 h 43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37" h="439412">
                  <a:moveTo>
                    <a:pt x="26168" y="0"/>
                  </a:moveTo>
                  <a:lnTo>
                    <a:pt x="26168" y="0"/>
                  </a:lnTo>
                  <a:cubicBezTo>
                    <a:pt x="73292" y="3494"/>
                    <a:pt x="108694" y="44562"/>
                    <a:pt x="105200" y="91764"/>
                  </a:cubicBezTo>
                  <a:lnTo>
                    <a:pt x="79270" y="439412"/>
                  </a:lnTo>
                  <a:lnTo>
                    <a:pt x="79270" y="439412"/>
                  </a:lnTo>
                  <a:cubicBezTo>
                    <a:pt x="32146" y="435919"/>
                    <a:pt x="-3256" y="394850"/>
                    <a:pt x="238" y="347648"/>
                  </a:cubicBezTo>
                  <a:lnTo>
                    <a:pt x="26168" y="0"/>
                  </a:lnTo>
                  <a:close/>
                </a:path>
              </a:pathLst>
            </a:custGeom>
            <a:solidFill>
              <a:srgbClr val="426AB3"/>
            </a:solidFill>
            <a:ln w="7742" cap="flat">
              <a:noFill/>
              <a:prstDash val="solid"/>
              <a:miter/>
            </a:ln>
          </p:spPr>
          <p:txBody>
            <a:bodyPr rtlCol="0" anchor="ctr"/>
            <a:lstStyle/>
            <a:p>
              <a:endParaRPr lang="en-IN"/>
            </a:p>
          </p:txBody>
        </p:sp>
      </p:grpSp>
      <p:pic>
        <p:nvPicPr>
          <p:cNvPr id="26" name="Picture 25" descr="Icon&#10;&#10;Description automatically generated">
            <a:extLst>
              <a:ext uri="{FF2B5EF4-FFF2-40B4-BE49-F238E27FC236}">
                <a16:creationId xmlns:a16="http://schemas.microsoft.com/office/drawing/2014/main" id="{62710CC1-E78F-4E8D-879F-03EB56AD96D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0179" t="18335" r="31293" b="18413"/>
          <a:stretch/>
        </p:blipFill>
        <p:spPr>
          <a:xfrm>
            <a:off x="1" y="0"/>
            <a:ext cx="5501640" cy="6858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27613669-51BA-E260-DA5E-A2E2ABC0069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8984" y="5952713"/>
            <a:ext cx="2443376" cy="610844"/>
          </a:xfrm>
          <a:prstGeom prst="rect">
            <a:avLst/>
          </a:prstGeom>
        </p:spPr>
      </p:pic>
    </p:spTree>
    <p:extLst>
      <p:ext uri="{BB962C8B-B14F-4D97-AF65-F5344CB8AC3E}">
        <p14:creationId xmlns:p14="http://schemas.microsoft.com/office/powerpoint/2010/main" val="182379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4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2 Column layout</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5" name="Text Placeholder 4">
            <a:extLst>
              <a:ext uri="{FF2B5EF4-FFF2-40B4-BE49-F238E27FC236}">
                <a16:creationId xmlns:a16="http://schemas.microsoft.com/office/drawing/2014/main" id="{0F94A18E-376C-44C6-85E3-F8C89F8F283B}"/>
              </a:ext>
            </a:extLst>
          </p:cNvPr>
          <p:cNvSpPr>
            <a:spLocks noGrp="1"/>
          </p:cNvSpPr>
          <p:nvPr>
            <p:ph type="body" sz="quarter" idx="40" hasCustomPrompt="1"/>
          </p:nvPr>
        </p:nvSpPr>
        <p:spPr>
          <a:xfrm>
            <a:off x="334962" y="1062038"/>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6" name="Text Placeholder 4">
            <a:extLst>
              <a:ext uri="{FF2B5EF4-FFF2-40B4-BE49-F238E27FC236}">
                <a16:creationId xmlns:a16="http://schemas.microsoft.com/office/drawing/2014/main" id="{7A657096-61E6-437E-8BA7-ABEE27529A32}"/>
              </a:ext>
            </a:extLst>
          </p:cNvPr>
          <p:cNvSpPr>
            <a:spLocks noGrp="1"/>
          </p:cNvSpPr>
          <p:nvPr>
            <p:ph type="body" sz="quarter" idx="41" hasCustomPrompt="1"/>
          </p:nvPr>
        </p:nvSpPr>
        <p:spPr>
          <a:xfrm>
            <a:off x="6154738" y="1062038"/>
            <a:ext cx="5702300"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7" name="Text Placeholder 4">
            <a:extLst>
              <a:ext uri="{FF2B5EF4-FFF2-40B4-BE49-F238E27FC236}">
                <a16:creationId xmlns:a16="http://schemas.microsoft.com/office/drawing/2014/main" id="{F40FB560-C19A-4477-9700-6DD8F99F39F3}"/>
              </a:ext>
            </a:extLst>
          </p:cNvPr>
          <p:cNvSpPr>
            <a:spLocks noGrp="1"/>
          </p:cNvSpPr>
          <p:nvPr>
            <p:ph type="body" sz="quarter" idx="42" hasCustomPrompt="1"/>
          </p:nvPr>
        </p:nvSpPr>
        <p:spPr>
          <a:xfrm>
            <a:off x="334964" y="1871663"/>
            <a:ext cx="5689600"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18" name="Text Placeholder 4">
            <a:extLst>
              <a:ext uri="{FF2B5EF4-FFF2-40B4-BE49-F238E27FC236}">
                <a16:creationId xmlns:a16="http://schemas.microsoft.com/office/drawing/2014/main" id="{C13B1DBD-818E-4E09-BC17-BDA77BFB15FE}"/>
              </a:ext>
            </a:extLst>
          </p:cNvPr>
          <p:cNvSpPr>
            <a:spLocks noGrp="1"/>
          </p:cNvSpPr>
          <p:nvPr>
            <p:ph type="body" sz="quarter" idx="45" hasCustomPrompt="1"/>
          </p:nvPr>
        </p:nvSpPr>
        <p:spPr>
          <a:xfrm>
            <a:off x="6154739" y="1871663"/>
            <a:ext cx="5689699"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9" name="Text Placeholder 4">
            <a:extLst>
              <a:ext uri="{FF2B5EF4-FFF2-40B4-BE49-F238E27FC236}">
                <a16:creationId xmlns:a16="http://schemas.microsoft.com/office/drawing/2014/main" id="{013F05B0-5860-4FAF-AA49-3D5151E27027}"/>
              </a:ext>
            </a:extLst>
          </p:cNvPr>
          <p:cNvSpPr>
            <a:spLocks noGrp="1"/>
          </p:cNvSpPr>
          <p:nvPr>
            <p:ph type="body" sz="quarter" idx="46" hasCustomPrompt="1"/>
          </p:nvPr>
        </p:nvSpPr>
        <p:spPr>
          <a:xfrm>
            <a:off x="334962" y="3492500"/>
            <a:ext cx="5689601"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0" name="Text Placeholder 4">
            <a:extLst>
              <a:ext uri="{FF2B5EF4-FFF2-40B4-BE49-F238E27FC236}">
                <a16:creationId xmlns:a16="http://schemas.microsoft.com/office/drawing/2014/main" id="{AC55F2E1-177F-44BD-9B26-3417D523B4F4}"/>
              </a:ext>
            </a:extLst>
          </p:cNvPr>
          <p:cNvSpPr>
            <a:spLocks noGrp="1"/>
          </p:cNvSpPr>
          <p:nvPr>
            <p:ph type="body" sz="quarter" idx="47" hasCustomPrompt="1"/>
          </p:nvPr>
        </p:nvSpPr>
        <p:spPr>
          <a:xfrm>
            <a:off x="6154738" y="3492500"/>
            <a:ext cx="5702300" cy="679450"/>
          </a:xfrm>
          <a:prstGeom prst="rect">
            <a:avLst/>
          </a:prstGeom>
        </p:spPr>
        <p:txBody>
          <a:bodyPr anchor="b"/>
          <a:lstStyle>
            <a:lvl1pPr marL="0" indent="0">
              <a:lnSpc>
                <a:spcPct val="100000"/>
              </a:lnSpc>
              <a:buNone/>
              <a:defRPr sz="2000" b="1">
                <a:solidFill>
                  <a:schemeClr val="tx1"/>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556FD2AA-B4E4-4A22-9346-D2E91B7FBBDF}"/>
              </a:ext>
            </a:extLst>
          </p:cNvPr>
          <p:cNvSpPr>
            <a:spLocks noGrp="1"/>
          </p:cNvSpPr>
          <p:nvPr>
            <p:ph type="body" sz="quarter" idx="48" hasCustomPrompt="1"/>
          </p:nvPr>
        </p:nvSpPr>
        <p:spPr>
          <a:xfrm>
            <a:off x="334964" y="4302125"/>
            <a:ext cx="5689600"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1685FF46-CBDA-456B-BE02-96DE5196EF3F}"/>
              </a:ext>
            </a:extLst>
          </p:cNvPr>
          <p:cNvSpPr>
            <a:spLocks noGrp="1"/>
          </p:cNvSpPr>
          <p:nvPr>
            <p:ph type="body" sz="quarter" idx="49" hasCustomPrompt="1"/>
          </p:nvPr>
        </p:nvSpPr>
        <p:spPr>
          <a:xfrm>
            <a:off x="6154739" y="4302125"/>
            <a:ext cx="5689699" cy="1489075"/>
          </a:xfrm>
          <a:prstGeom prst="rect">
            <a:avLst/>
          </a:prstGeom>
        </p:spPr>
        <p:txBody>
          <a:bodyPr anchor="t"/>
          <a:lstStyle>
            <a:lvl1pPr marL="0" indent="0">
              <a:lnSpc>
                <a:spcPct val="100000"/>
              </a:lnSpc>
              <a:buFont typeface="Wingdings" panose="05000000000000000000" pitchFamily="2" charset="2"/>
              <a:buChar char="§"/>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832BD1BE-B4EE-A3CC-D2B9-BAD3DFA627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2379661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3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3 Column layout</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3744000" cy="3904451"/>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4224001"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4224001" y="1878813"/>
            <a:ext cx="3744000" cy="3904450"/>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8113039"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8113039" y="1878811"/>
            <a:ext cx="3744000" cy="3904453"/>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0CA7AAB1-CAC5-5399-6BAD-456C0833C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10365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 6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n-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4224001"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4224001" y="1878813"/>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8113039" y="1067956"/>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8113039" y="1878812"/>
            <a:ext cx="3744000" cy="1550188"/>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6" name="Text Placeholder 4">
            <a:extLst>
              <a:ext uri="{FF2B5EF4-FFF2-40B4-BE49-F238E27FC236}">
                <a16:creationId xmlns:a16="http://schemas.microsoft.com/office/drawing/2014/main" id="{6CD1645E-E003-4FB9-A522-B410A42352D9}"/>
              </a:ext>
            </a:extLst>
          </p:cNvPr>
          <p:cNvSpPr>
            <a:spLocks noGrp="1"/>
          </p:cNvSpPr>
          <p:nvPr>
            <p:ph type="body" sz="quarter" idx="49" hasCustomPrompt="1"/>
          </p:nvPr>
        </p:nvSpPr>
        <p:spPr>
          <a:xfrm>
            <a:off x="334963"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7" name="Text Placeholder 4">
            <a:extLst>
              <a:ext uri="{FF2B5EF4-FFF2-40B4-BE49-F238E27FC236}">
                <a16:creationId xmlns:a16="http://schemas.microsoft.com/office/drawing/2014/main" id="{4A4120BD-8CD8-49A4-BB9F-BE66EE3FB3B6}"/>
              </a:ext>
            </a:extLst>
          </p:cNvPr>
          <p:cNvSpPr>
            <a:spLocks noGrp="1"/>
          </p:cNvSpPr>
          <p:nvPr>
            <p:ph type="body" sz="quarter" idx="50" hasCustomPrompt="1"/>
          </p:nvPr>
        </p:nvSpPr>
        <p:spPr>
          <a:xfrm>
            <a:off x="334963" y="4376005"/>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026475C7-2344-4401-9693-672F8F012261}"/>
              </a:ext>
            </a:extLst>
          </p:cNvPr>
          <p:cNvSpPr>
            <a:spLocks noGrp="1"/>
          </p:cNvSpPr>
          <p:nvPr>
            <p:ph type="body" sz="quarter" idx="51" hasCustomPrompt="1"/>
          </p:nvPr>
        </p:nvSpPr>
        <p:spPr>
          <a:xfrm>
            <a:off x="4224001"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97761158-DECF-4A7D-BE30-A01083BE0E5E}"/>
              </a:ext>
            </a:extLst>
          </p:cNvPr>
          <p:cNvSpPr>
            <a:spLocks noGrp="1"/>
          </p:cNvSpPr>
          <p:nvPr>
            <p:ph type="body" sz="quarter" idx="52" hasCustomPrompt="1"/>
          </p:nvPr>
        </p:nvSpPr>
        <p:spPr>
          <a:xfrm>
            <a:off x="4224001" y="4376006"/>
            <a:ext cx="3744000"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A474EDD8-F616-4E98-85C3-3FAC8FE08666}"/>
              </a:ext>
            </a:extLst>
          </p:cNvPr>
          <p:cNvSpPr>
            <a:spLocks noGrp="1"/>
          </p:cNvSpPr>
          <p:nvPr>
            <p:ph type="body" sz="quarter" idx="53" hasCustomPrompt="1"/>
          </p:nvPr>
        </p:nvSpPr>
        <p:spPr>
          <a:xfrm>
            <a:off x="8113039" y="3565149"/>
            <a:ext cx="3744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7215EFE6-542A-4DC6-8EAD-D33A2AC46F1B}"/>
              </a:ext>
            </a:extLst>
          </p:cNvPr>
          <p:cNvSpPr>
            <a:spLocks noGrp="1"/>
          </p:cNvSpPr>
          <p:nvPr>
            <p:ph type="body" sz="quarter" idx="54" hasCustomPrompt="1"/>
          </p:nvPr>
        </p:nvSpPr>
        <p:spPr>
          <a:xfrm>
            <a:off x="8113039" y="4376005"/>
            <a:ext cx="3744000" cy="1550188"/>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A5A250DC-8FFE-C08A-C278-34F6DC0559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3406563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lumn 4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2827337"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286125"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286125" y="1878813"/>
            <a:ext cx="2733675"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C88D4C24-EDE8-4A02-AD92-B097F675E03F}"/>
              </a:ext>
            </a:extLst>
          </p:cNvPr>
          <p:cNvSpPr>
            <a:spLocks noGrp="1"/>
          </p:cNvSpPr>
          <p:nvPr>
            <p:ph type="body" sz="quarter" idx="47" hasCustomPrompt="1"/>
          </p:nvPr>
        </p:nvSpPr>
        <p:spPr>
          <a:xfrm>
            <a:off x="6172202"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9" name="Text Placeholder 4">
            <a:extLst>
              <a:ext uri="{FF2B5EF4-FFF2-40B4-BE49-F238E27FC236}">
                <a16:creationId xmlns:a16="http://schemas.microsoft.com/office/drawing/2014/main" id="{972DD208-4B3F-4D90-BA49-2E6335036B7F}"/>
              </a:ext>
            </a:extLst>
          </p:cNvPr>
          <p:cNvSpPr>
            <a:spLocks noGrp="1"/>
          </p:cNvSpPr>
          <p:nvPr>
            <p:ph type="body" sz="quarter" idx="48" hasCustomPrompt="1"/>
          </p:nvPr>
        </p:nvSpPr>
        <p:spPr>
          <a:xfrm>
            <a:off x="6172202" y="1878812"/>
            <a:ext cx="2827337"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0" name="Text Placeholder 4">
            <a:extLst>
              <a:ext uri="{FF2B5EF4-FFF2-40B4-BE49-F238E27FC236}">
                <a16:creationId xmlns:a16="http://schemas.microsoft.com/office/drawing/2014/main" id="{B9C78B83-226E-4D59-BF54-F021CE5508B8}"/>
              </a:ext>
            </a:extLst>
          </p:cNvPr>
          <p:cNvSpPr>
            <a:spLocks noGrp="1"/>
          </p:cNvSpPr>
          <p:nvPr>
            <p:ph type="body" sz="quarter" idx="49" hasCustomPrompt="1"/>
          </p:nvPr>
        </p:nvSpPr>
        <p:spPr>
          <a:xfrm>
            <a:off x="9123364"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1" name="Text Placeholder 4">
            <a:extLst>
              <a:ext uri="{FF2B5EF4-FFF2-40B4-BE49-F238E27FC236}">
                <a16:creationId xmlns:a16="http://schemas.microsoft.com/office/drawing/2014/main" id="{329C7553-E4E9-414F-9A67-E0CFCFC6960C}"/>
              </a:ext>
            </a:extLst>
          </p:cNvPr>
          <p:cNvSpPr>
            <a:spLocks noGrp="1"/>
          </p:cNvSpPr>
          <p:nvPr>
            <p:ph type="body" sz="quarter" idx="50" hasCustomPrompt="1"/>
          </p:nvPr>
        </p:nvSpPr>
        <p:spPr>
          <a:xfrm>
            <a:off x="9123364" y="1878813"/>
            <a:ext cx="2733675" cy="43695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918C30FC-B6D2-65DD-92F4-1D87A64E65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17540024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lumn 8 boxes layou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11516794" cy="591619"/>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mj-lt"/>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mj-lt"/>
              <a:ea typeface="Inter" panose="020B0502030000000004" pitchFamily="34" charset="0"/>
              <a:cs typeface="Arial" panose="020B0604020202020204" pitchFamily="34" charset="0"/>
            </a:endParaRPr>
          </a:p>
        </p:txBody>
      </p:sp>
      <p:sp>
        <p:nvSpPr>
          <p:cNvPr id="23" name="Text Placeholder 4">
            <a:extLst>
              <a:ext uri="{FF2B5EF4-FFF2-40B4-BE49-F238E27FC236}">
                <a16:creationId xmlns:a16="http://schemas.microsoft.com/office/drawing/2014/main" id="{8C76C3F4-FD1D-4F9C-8891-9F23811E32C5}"/>
              </a:ext>
            </a:extLst>
          </p:cNvPr>
          <p:cNvSpPr>
            <a:spLocks noGrp="1"/>
          </p:cNvSpPr>
          <p:nvPr>
            <p:ph type="body" sz="quarter" idx="40" hasCustomPrompt="1"/>
          </p:nvPr>
        </p:nvSpPr>
        <p:spPr>
          <a:xfrm>
            <a:off x="334963"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4" name="Text Placeholder 4">
            <a:extLst>
              <a:ext uri="{FF2B5EF4-FFF2-40B4-BE49-F238E27FC236}">
                <a16:creationId xmlns:a16="http://schemas.microsoft.com/office/drawing/2014/main" id="{9CE9ADFA-472C-4A47-92FF-B0B264402C8F}"/>
              </a:ext>
            </a:extLst>
          </p:cNvPr>
          <p:cNvSpPr>
            <a:spLocks noGrp="1"/>
          </p:cNvSpPr>
          <p:nvPr>
            <p:ph type="body" sz="quarter" idx="42" hasCustomPrompt="1"/>
          </p:nvPr>
        </p:nvSpPr>
        <p:spPr>
          <a:xfrm>
            <a:off x="334963" y="1878812"/>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286125"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286125" y="1878813"/>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2" name="Text Placeholder 4">
            <a:extLst>
              <a:ext uri="{FF2B5EF4-FFF2-40B4-BE49-F238E27FC236}">
                <a16:creationId xmlns:a16="http://schemas.microsoft.com/office/drawing/2014/main" id="{C88D4C24-EDE8-4A02-AD92-B097F675E03F}"/>
              </a:ext>
            </a:extLst>
          </p:cNvPr>
          <p:cNvSpPr>
            <a:spLocks noGrp="1"/>
          </p:cNvSpPr>
          <p:nvPr>
            <p:ph type="body" sz="quarter" idx="47" hasCustomPrompt="1"/>
          </p:nvPr>
        </p:nvSpPr>
        <p:spPr>
          <a:xfrm>
            <a:off x="6172202" y="1067956"/>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9" name="Text Placeholder 4">
            <a:extLst>
              <a:ext uri="{FF2B5EF4-FFF2-40B4-BE49-F238E27FC236}">
                <a16:creationId xmlns:a16="http://schemas.microsoft.com/office/drawing/2014/main" id="{972DD208-4B3F-4D90-BA49-2E6335036B7F}"/>
              </a:ext>
            </a:extLst>
          </p:cNvPr>
          <p:cNvSpPr>
            <a:spLocks noGrp="1"/>
          </p:cNvSpPr>
          <p:nvPr>
            <p:ph type="body" sz="quarter" idx="48" hasCustomPrompt="1"/>
          </p:nvPr>
        </p:nvSpPr>
        <p:spPr>
          <a:xfrm>
            <a:off x="6172202" y="1878812"/>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0" name="Text Placeholder 4">
            <a:extLst>
              <a:ext uri="{FF2B5EF4-FFF2-40B4-BE49-F238E27FC236}">
                <a16:creationId xmlns:a16="http://schemas.microsoft.com/office/drawing/2014/main" id="{B9C78B83-226E-4D59-BF54-F021CE5508B8}"/>
              </a:ext>
            </a:extLst>
          </p:cNvPr>
          <p:cNvSpPr>
            <a:spLocks noGrp="1"/>
          </p:cNvSpPr>
          <p:nvPr>
            <p:ph type="body" sz="quarter" idx="49" hasCustomPrompt="1"/>
          </p:nvPr>
        </p:nvSpPr>
        <p:spPr>
          <a:xfrm>
            <a:off x="9123364" y="1067956"/>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1" name="Text Placeholder 4">
            <a:extLst>
              <a:ext uri="{FF2B5EF4-FFF2-40B4-BE49-F238E27FC236}">
                <a16:creationId xmlns:a16="http://schemas.microsoft.com/office/drawing/2014/main" id="{329C7553-E4E9-414F-9A67-E0CFCFC6960C}"/>
              </a:ext>
            </a:extLst>
          </p:cNvPr>
          <p:cNvSpPr>
            <a:spLocks noGrp="1"/>
          </p:cNvSpPr>
          <p:nvPr>
            <p:ph type="body" sz="quarter" idx="50" hasCustomPrompt="1"/>
          </p:nvPr>
        </p:nvSpPr>
        <p:spPr>
          <a:xfrm>
            <a:off x="9123364" y="1878813"/>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12504B6C-E5C8-4136-A5DF-F11135FA892F}"/>
              </a:ext>
            </a:extLst>
          </p:cNvPr>
          <p:cNvSpPr>
            <a:spLocks noGrp="1"/>
          </p:cNvSpPr>
          <p:nvPr>
            <p:ph type="body" sz="quarter" idx="51" hasCustomPrompt="1"/>
          </p:nvPr>
        </p:nvSpPr>
        <p:spPr>
          <a:xfrm>
            <a:off x="334963" y="3600870"/>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A0514E5F-F0D9-4465-8E17-1883B9BBC153}"/>
              </a:ext>
            </a:extLst>
          </p:cNvPr>
          <p:cNvSpPr>
            <a:spLocks noGrp="1"/>
          </p:cNvSpPr>
          <p:nvPr>
            <p:ph type="body" sz="quarter" idx="52" hasCustomPrompt="1"/>
          </p:nvPr>
        </p:nvSpPr>
        <p:spPr>
          <a:xfrm>
            <a:off x="334963" y="4411726"/>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FBB94FB2-C003-40CF-AD95-EF1EC8D826C2}"/>
              </a:ext>
            </a:extLst>
          </p:cNvPr>
          <p:cNvSpPr>
            <a:spLocks noGrp="1"/>
          </p:cNvSpPr>
          <p:nvPr>
            <p:ph type="body" sz="quarter" idx="53" hasCustomPrompt="1"/>
          </p:nvPr>
        </p:nvSpPr>
        <p:spPr>
          <a:xfrm>
            <a:off x="3286125" y="3600870"/>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3AE01055-907F-4BE4-88F2-7F56247ED657}"/>
              </a:ext>
            </a:extLst>
          </p:cNvPr>
          <p:cNvSpPr>
            <a:spLocks noGrp="1"/>
          </p:cNvSpPr>
          <p:nvPr>
            <p:ph type="body" sz="quarter" idx="54" hasCustomPrompt="1"/>
          </p:nvPr>
        </p:nvSpPr>
        <p:spPr>
          <a:xfrm>
            <a:off x="3286125" y="4411727"/>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76E77923-C4C4-4865-B6FB-EEFEC7DC7F18}"/>
              </a:ext>
            </a:extLst>
          </p:cNvPr>
          <p:cNvSpPr>
            <a:spLocks noGrp="1"/>
          </p:cNvSpPr>
          <p:nvPr>
            <p:ph type="body" sz="quarter" idx="55" hasCustomPrompt="1"/>
          </p:nvPr>
        </p:nvSpPr>
        <p:spPr>
          <a:xfrm>
            <a:off x="6172202" y="3600870"/>
            <a:ext cx="2827337"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79EA43E9-1E74-4B95-BE2F-39609DE9F2CC}"/>
              </a:ext>
            </a:extLst>
          </p:cNvPr>
          <p:cNvSpPr>
            <a:spLocks noGrp="1"/>
          </p:cNvSpPr>
          <p:nvPr>
            <p:ph type="body" sz="quarter" idx="56" hasCustomPrompt="1"/>
          </p:nvPr>
        </p:nvSpPr>
        <p:spPr>
          <a:xfrm>
            <a:off x="6172202" y="4411726"/>
            <a:ext cx="2827337"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32" name="Text Placeholder 4">
            <a:extLst>
              <a:ext uri="{FF2B5EF4-FFF2-40B4-BE49-F238E27FC236}">
                <a16:creationId xmlns:a16="http://schemas.microsoft.com/office/drawing/2014/main" id="{9CCE6F4C-F959-4724-A3B0-3AFB05A37BDC}"/>
              </a:ext>
            </a:extLst>
          </p:cNvPr>
          <p:cNvSpPr>
            <a:spLocks noGrp="1"/>
          </p:cNvSpPr>
          <p:nvPr>
            <p:ph type="body" sz="quarter" idx="57" hasCustomPrompt="1"/>
          </p:nvPr>
        </p:nvSpPr>
        <p:spPr>
          <a:xfrm>
            <a:off x="9123364" y="3600870"/>
            <a:ext cx="2733675"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39" name="Text Placeholder 4">
            <a:extLst>
              <a:ext uri="{FF2B5EF4-FFF2-40B4-BE49-F238E27FC236}">
                <a16:creationId xmlns:a16="http://schemas.microsoft.com/office/drawing/2014/main" id="{14C17B9D-7156-4BA1-B3FD-0E489B7F343E}"/>
              </a:ext>
            </a:extLst>
          </p:cNvPr>
          <p:cNvSpPr>
            <a:spLocks noGrp="1"/>
          </p:cNvSpPr>
          <p:nvPr>
            <p:ph type="body" sz="quarter" idx="58" hasCustomPrompt="1"/>
          </p:nvPr>
        </p:nvSpPr>
        <p:spPr>
          <a:xfrm>
            <a:off x="9123364" y="4411727"/>
            <a:ext cx="2733675" cy="1550187"/>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310F877E-0918-CD89-BDD9-BAFA7F4C22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10644053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Headline Four Section ">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7FC31AC5-6A92-4C83-B471-91B9F3A61B8C}"/>
              </a:ext>
            </a:extLst>
          </p:cNvPr>
          <p:cNvSpPr>
            <a:spLocks noGrp="1"/>
          </p:cNvSpPr>
          <p:nvPr>
            <p:ph type="body" sz="quarter" idx="17" hasCustomPrompt="1"/>
          </p:nvPr>
        </p:nvSpPr>
        <p:spPr>
          <a:xfrm>
            <a:off x="340244" y="340244"/>
            <a:ext cx="2876796" cy="1985706"/>
          </a:xfrm>
          <a:prstGeom prst="rect">
            <a:avLst/>
          </a:prstGeom>
        </p:spPr>
        <p:txBody>
          <a:bodyPr/>
          <a:lstStyle>
            <a:lvl1pPr marL="0" indent="0">
              <a:lnSpc>
                <a:spcPct val="100000"/>
              </a:lnSpc>
              <a:buNone/>
              <a:defRPr sz="3600" b="1">
                <a:solidFill>
                  <a:schemeClr val="tx1"/>
                </a:solidFill>
                <a:latin typeface="+mj-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p:txBody>
      </p:sp>
      <p:sp>
        <p:nvSpPr>
          <p:cNvPr id="9" name="TextBox 8">
            <a:extLst>
              <a:ext uri="{FF2B5EF4-FFF2-40B4-BE49-F238E27FC236}">
                <a16:creationId xmlns:a16="http://schemas.microsoft.com/office/drawing/2014/main" id="{8B407357-FE3C-42FE-BB89-3EE8FB5044F4}"/>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mj-lt"/>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mj-lt"/>
              <a:ea typeface="Inter" panose="020B0502030000000004" pitchFamily="34" charset="0"/>
              <a:cs typeface="Arial" panose="020B0604020202020204" pitchFamily="34" charset="0"/>
            </a:endParaRPr>
          </a:p>
        </p:txBody>
      </p:sp>
      <p:sp>
        <p:nvSpPr>
          <p:cNvPr id="25" name="Text Placeholder 4">
            <a:extLst>
              <a:ext uri="{FF2B5EF4-FFF2-40B4-BE49-F238E27FC236}">
                <a16:creationId xmlns:a16="http://schemas.microsoft.com/office/drawing/2014/main" id="{5B057ECF-7DA4-4BDC-BFDC-9F4DD1F13797}"/>
              </a:ext>
            </a:extLst>
          </p:cNvPr>
          <p:cNvSpPr>
            <a:spLocks noGrp="1"/>
          </p:cNvSpPr>
          <p:nvPr>
            <p:ph type="body" sz="quarter" idx="45" hasCustomPrompt="1"/>
          </p:nvPr>
        </p:nvSpPr>
        <p:spPr>
          <a:xfrm>
            <a:off x="3393487" y="333375"/>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6" name="Text Placeholder 4">
            <a:extLst>
              <a:ext uri="{FF2B5EF4-FFF2-40B4-BE49-F238E27FC236}">
                <a16:creationId xmlns:a16="http://schemas.microsoft.com/office/drawing/2014/main" id="{85566578-E5CB-404A-A147-345CE6A84B35}"/>
              </a:ext>
            </a:extLst>
          </p:cNvPr>
          <p:cNvSpPr>
            <a:spLocks noGrp="1"/>
          </p:cNvSpPr>
          <p:nvPr>
            <p:ph type="body" sz="quarter" idx="46" hasCustomPrompt="1"/>
          </p:nvPr>
        </p:nvSpPr>
        <p:spPr>
          <a:xfrm>
            <a:off x="3393487" y="1144232"/>
            <a:ext cx="4140000" cy="2205694"/>
          </a:xfrm>
          <a:prstGeom prst="rect">
            <a:avLst/>
          </a:prstGeom>
        </p:spPr>
        <p:txBody>
          <a:bodyPr anchor="t"/>
          <a:lstStyle>
            <a:lvl1pPr marL="0" indent="0">
              <a:lnSpc>
                <a:spcPct val="100000"/>
              </a:lnSpc>
              <a:buFont typeface="Inter" panose="020B0502030000000004" pitchFamily="34" charset="0"/>
              <a:buNone/>
              <a:defRPr lang="en-US" sz="1800" kern="1200" dirty="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7" name="Text Placeholder 4">
            <a:extLst>
              <a:ext uri="{FF2B5EF4-FFF2-40B4-BE49-F238E27FC236}">
                <a16:creationId xmlns:a16="http://schemas.microsoft.com/office/drawing/2014/main" id="{64C96B8C-BEF5-452C-89A5-BCC2D4F48069}"/>
              </a:ext>
            </a:extLst>
          </p:cNvPr>
          <p:cNvSpPr>
            <a:spLocks noGrp="1"/>
          </p:cNvSpPr>
          <p:nvPr>
            <p:ph type="body" sz="quarter" idx="47" hasCustomPrompt="1"/>
          </p:nvPr>
        </p:nvSpPr>
        <p:spPr>
          <a:xfrm>
            <a:off x="7709934" y="333375"/>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8" name="Text Placeholder 4">
            <a:extLst>
              <a:ext uri="{FF2B5EF4-FFF2-40B4-BE49-F238E27FC236}">
                <a16:creationId xmlns:a16="http://schemas.microsoft.com/office/drawing/2014/main" id="{4797D94D-F415-4175-9B5C-92BF3E586E62}"/>
              </a:ext>
            </a:extLst>
          </p:cNvPr>
          <p:cNvSpPr>
            <a:spLocks noGrp="1"/>
          </p:cNvSpPr>
          <p:nvPr>
            <p:ph type="body" sz="quarter" idx="48" hasCustomPrompt="1"/>
          </p:nvPr>
        </p:nvSpPr>
        <p:spPr>
          <a:xfrm>
            <a:off x="7709934" y="1144230"/>
            <a:ext cx="4140000" cy="2205695"/>
          </a:xfrm>
          <a:prstGeom prst="rect">
            <a:avLst/>
          </a:prstGeom>
        </p:spPr>
        <p:txBody>
          <a:bodyPr anchor="t"/>
          <a:lstStyle>
            <a:lvl1pPr marL="0" indent="0">
              <a:lnSpc>
                <a:spcPct val="100000"/>
              </a:lnSpc>
              <a:buFont typeface="Inter" panose="020B0502030000000004" pitchFamily="34" charset="0"/>
              <a:buNone/>
              <a:defRPr lang="en-US" sz="1800" kern="1200" dirty="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18" name="Text Placeholder 4">
            <a:extLst>
              <a:ext uri="{FF2B5EF4-FFF2-40B4-BE49-F238E27FC236}">
                <a16:creationId xmlns:a16="http://schemas.microsoft.com/office/drawing/2014/main" id="{026475C7-2344-4401-9693-672F8F012261}"/>
              </a:ext>
            </a:extLst>
          </p:cNvPr>
          <p:cNvSpPr>
            <a:spLocks noGrp="1"/>
          </p:cNvSpPr>
          <p:nvPr>
            <p:ph type="body" sz="quarter" idx="51" hasCustomPrompt="1"/>
          </p:nvPr>
        </p:nvSpPr>
        <p:spPr>
          <a:xfrm>
            <a:off x="3393487" y="3487251"/>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19" name="Text Placeholder 4">
            <a:extLst>
              <a:ext uri="{FF2B5EF4-FFF2-40B4-BE49-F238E27FC236}">
                <a16:creationId xmlns:a16="http://schemas.microsoft.com/office/drawing/2014/main" id="{97761158-DECF-4A7D-BE30-A01083BE0E5E}"/>
              </a:ext>
            </a:extLst>
          </p:cNvPr>
          <p:cNvSpPr>
            <a:spLocks noGrp="1"/>
          </p:cNvSpPr>
          <p:nvPr>
            <p:ph type="body" sz="quarter" idx="52" hasCustomPrompt="1"/>
          </p:nvPr>
        </p:nvSpPr>
        <p:spPr>
          <a:xfrm>
            <a:off x="3393487" y="4298108"/>
            <a:ext cx="4140000" cy="2069570"/>
          </a:xfrm>
          <a:prstGeom prst="rect">
            <a:avLst/>
          </a:prstGeom>
        </p:spPr>
        <p:txBody>
          <a:bodyPr anchor="t"/>
          <a:lstStyle>
            <a:lvl1pPr marL="0" indent="0">
              <a:lnSpc>
                <a:spcPct val="100000"/>
              </a:lnSpc>
              <a:buFont typeface="Inter" panose="020B0502030000000004" pitchFamily="34" charset="0"/>
              <a:buNone/>
              <a:defRPr sz="1800">
                <a:solidFill>
                  <a:schemeClr val="bg2">
                    <a:lumMod val="25000"/>
                  </a:schemeClr>
                </a:solidFill>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sp>
        <p:nvSpPr>
          <p:cNvPr id="20" name="Text Placeholder 4">
            <a:extLst>
              <a:ext uri="{FF2B5EF4-FFF2-40B4-BE49-F238E27FC236}">
                <a16:creationId xmlns:a16="http://schemas.microsoft.com/office/drawing/2014/main" id="{A474EDD8-F616-4E98-85C3-3FAC8FE08666}"/>
              </a:ext>
            </a:extLst>
          </p:cNvPr>
          <p:cNvSpPr>
            <a:spLocks noGrp="1"/>
          </p:cNvSpPr>
          <p:nvPr>
            <p:ph type="body" sz="quarter" idx="53" hasCustomPrompt="1"/>
          </p:nvPr>
        </p:nvSpPr>
        <p:spPr>
          <a:xfrm>
            <a:off x="7709934" y="3487251"/>
            <a:ext cx="4140000" cy="673532"/>
          </a:xfrm>
          <a:prstGeom prst="rect">
            <a:avLst/>
          </a:prstGeom>
        </p:spPr>
        <p:txBody>
          <a:bodyPr anchor="b"/>
          <a:lstStyle>
            <a:lvl1pPr marL="0" indent="0">
              <a:lnSpc>
                <a:spcPct val="100000"/>
              </a:lnSpc>
              <a:buNone/>
              <a:defRPr sz="2000" b="1">
                <a:latin typeface="+mj-lt"/>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a:t>Section Header</a:t>
            </a:r>
          </a:p>
        </p:txBody>
      </p:sp>
      <p:sp>
        <p:nvSpPr>
          <p:cNvPr id="21" name="Text Placeholder 4">
            <a:extLst>
              <a:ext uri="{FF2B5EF4-FFF2-40B4-BE49-F238E27FC236}">
                <a16:creationId xmlns:a16="http://schemas.microsoft.com/office/drawing/2014/main" id="{7215EFE6-542A-4DC6-8EAD-D33A2AC46F1B}"/>
              </a:ext>
            </a:extLst>
          </p:cNvPr>
          <p:cNvSpPr>
            <a:spLocks noGrp="1"/>
          </p:cNvSpPr>
          <p:nvPr>
            <p:ph type="body" sz="quarter" idx="54" hasCustomPrompt="1"/>
          </p:nvPr>
        </p:nvSpPr>
        <p:spPr>
          <a:xfrm>
            <a:off x="7709934" y="4298106"/>
            <a:ext cx="4140000" cy="2069571"/>
          </a:xfrm>
          <a:prstGeom prst="rect">
            <a:avLst/>
          </a:prstGeom>
        </p:spPr>
        <p:txBody>
          <a:bodyPr anchor="t"/>
          <a:lstStyle>
            <a:lvl1pPr marL="0" indent="0">
              <a:lnSpc>
                <a:spcPct val="100000"/>
              </a:lnSpc>
              <a:buFont typeface="Inter" panose="020B0502030000000004" pitchFamily="34" charset="0"/>
              <a:buNone/>
              <a:defRPr lang="en-US" sz="1800" kern="1200">
                <a:solidFill>
                  <a:schemeClr val="bg2">
                    <a:lumMod val="25000"/>
                  </a:schemeClr>
                </a:solidFill>
                <a:latin typeface="+mj-lt"/>
                <a:ea typeface="+mn-ea"/>
                <a:cs typeface="Arial" panose="020B0604020202020204" pitchFamily="34" charset="0"/>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a:p>
            <a:pPr marL="285750" marR="0" lvl="0" indent="-285750" algn="l" defTabSz="914400" rtl="0" eaLnBrk="1" fontAlgn="auto" latinLnBrk="0" hangingPunct="1">
              <a:lnSpc>
                <a:spcPct val="100000"/>
              </a:lnSpc>
              <a:spcBef>
                <a:spcPts val="1000"/>
              </a:spcBef>
              <a:spcAft>
                <a:spcPts val="0"/>
              </a:spcAft>
              <a:buClrTx/>
              <a:buSzTx/>
              <a:buFont typeface="Inter" panose="020B0502030000000004" pitchFamily="34" charset="0"/>
              <a:buChar char="+"/>
              <a:tabLst/>
              <a:defRPr/>
            </a:pPr>
            <a:r>
              <a:rPr lang="en-US"/>
              <a:t>Bullet Point 18 </a:t>
            </a:r>
            <a:r>
              <a:rPr lang="en-US" err="1"/>
              <a:t>pt</a:t>
            </a:r>
            <a:endParaRPr lang="en-US"/>
          </a:p>
        </p:txBody>
      </p:sp>
      <p:pic>
        <p:nvPicPr>
          <p:cNvPr id="2" name="Picture 1" descr="A picture containing text&#10;&#10;Description automatically generated">
            <a:extLst>
              <a:ext uri="{FF2B5EF4-FFF2-40B4-BE49-F238E27FC236}">
                <a16:creationId xmlns:a16="http://schemas.microsoft.com/office/drawing/2014/main" id="{5AA3DE80-1165-A8FB-851A-AA0C23BCBD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13689305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10" userDrawn="1">
          <p15:clr>
            <a:srgbClr val="FBAE40"/>
          </p15:clr>
        </p15:guide>
        <p15:guide id="4" orient="horz" pos="4110" userDrawn="1">
          <p15:clr>
            <a:srgbClr val="FBAE40"/>
          </p15:clr>
        </p15:guide>
        <p15:guide id="5" pos="211" userDrawn="1">
          <p15:clr>
            <a:srgbClr val="FBAE40"/>
          </p15:clr>
        </p15:guide>
        <p15:guide id="6" pos="74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DD2A56-44B8-40AD-A392-5B8F435F166F}"/>
              </a:ext>
            </a:extLst>
          </p:cNvPr>
          <p:cNvSpPr txBox="1"/>
          <p:nvPr userDrawn="1"/>
        </p:nvSpPr>
        <p:spPr>
          <a:xfrm>
            <a:off x="11340261" y="6370477"/>
            <a:ext cx="509673"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2"/>
              </a:solidFill>
              <a:effectLst/>
              <a:uLnTx/>
              <a:uFillTx/>
              <a:latin typeface="Arial" panose="020B0604020202020204" pitchFamily="34" charset="0"/>
              <a:ea typeface="Inter" panose="020B0502030000000004" pitchFamily="34" charset="0"/>
              <a:cs typeface="Arial" panose="020B0604020202020204" pitchFamily="34" charset="0"/>
            </a:endParaRPr>
          </a:p>
        </p:txBody>
      </p:sp>
      <p:pic>
        <p:nvPicPr>
          <p:cNvPr id="2" name="Picture 1" descr="A picture containing text&#10;&#10;Description automatically generated">
            <a:extLst>
              <a:ext uri="{FF2B5EF4-FFF2-40B4-BE49-F238E27FC236}">
                <a16:creationId xmlns:a16="http://schemas.microsoft.com/office/drawing/2014/main" id="{9544EE65-6E29-959A-BAB6-BF3A1C6732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746879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9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act Slide">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tx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tx1"/>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21" name="Text Placeholder 6">
            <a:extLst>
              <a:ext uri="{FF2B5EF4-FFF2-40B4-BE49-F238E27FC236}">
                <a16:creationId xmlns:a16="http://schemas.microsoft.com/office/drawing/2014/main" id="{797C1E70-4D08-405D-BB91-789AF7219647}"/>
              </a:ext>
            </a:extLst>
          </p:cNvPr>
          <p:cNvSpPr>
            <a:spLocks noGrp="1"/>
          </p:cNvSpPr>
          <p:nvPr>
            <p:ph type="body" sz="quarter" idx="10" hasCustomPrompt="1"/>
          </p:nvPr>
        </p:nvSpPr>
        <p:spPr>
          <a:xfrm>
            <a:off x="515459" y="510730"/>
            <a:ext cx="8334697" cy="803165"/>
          </a:xfrm>
          <a:prstGeom prst="rect">
            <a:avLst/>
          </a:prstGeom>
        </p:spPr>
        <p:txBody>
          <a:bodyPr/>
          <a:lstStyle>
            <a:lvl1pPr marL="0" indent="0" algn="l">
              <a:lnSpc>
                <a:spcPct val="100000"/>
              </a:lnSpc>
              <a:spcBef>
                <a:spcPts val="0"/>
              </a:spcBef>
              <a:buNone/>
              <a:defRPr sz="4800" b="1">
                <a:solidFill>
                  <a:schemeClr val="accent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r>
              <a:rPr lang="en-US">
                <a:solidFill>
                  <a:schemeClr val="accent5"/>
                </a:solidFill>
              </a:rPr>
              <a:t>Right Click and click on Change picture to update image</a:t>
            </a:r>
          </a:p>
        </p:txBody>
      </p:sp>
      <p:sp>
        <p:nvSpPr>
          <p:cNvPr id="23" name="Text Placeholder 2">
            <a:extLst>
              <a:ext uri="{FF2B5EF4-FFF2-40B4-BE49-F238E27FC236}">
                <a16:creationId xmlns:a16="http://schemas.microsoft.com/office/drawing/2014/main" id="{3C6C899E-66D5-4F06-A863-13833A1D6153}"/>
              </a:ext>
            </a:extLst>
          </p:cNvPr>
          <p:cNvSpPr>
            <a:spLocks noGrp="1"/>
          </p:cNvSpPr>
          <p:nvPr>
            <p:ph type="body" sz="quarter" idx="12" hasCustomPrompt="1"/>
          </p:nvPr>
        </p:nvSpPr>
        <p:spPr>
          <a:xfrm>
            <a:off x="515938" y="2690728"/>
            <a:ext cx="8334375" cy="594804"/>
          </a:xfrm>
          <a:prstGeom prst="rect">
            <a:avLst/>
          </a:prstGeom>
        </p:spPr>
        <p:txBody>
          <a:bodyPr/>
          <a:lstStyle>
            <a:lvl1pPr marL="0" indent="0">
              <a:lnSpc>
                <a:spcPct val="120000"/>
              </a:lnSpc>
              <a:spcBef>
                <a:spcPts val="0"/>
              </a:spcBef>
              <a:buNone/>
              <a:defRPr sz="3000" b="1">
                <a:solidFill>
                  <a:schemeClr val="tx2"/>
                </a:solidFill>
                <a:latin typeface="+mj-lt"/>
                <a:cs typeface="Arial" panose="020B0604020202020204" pitchFamily="34" charset="0"/>
              </a:defRPr>
            </a:lvl1pPr>
            <a:lvl2pPr marL="457200" indent="0">
              <a:buNone/>
              <a:defRPr/>
            </a:lvl2pPr>
          </a:lstStyle>
          <a:p>
            <a:pPr lvl="0"/>
            <a:r>
              <a:rPr lang="en-US"/>
              <a:t>Your sub headline will go here</a:t>
            </a:r>
          </a:p>
        </p:txBody>
      </p:sp>
      <p:pic>
        <p:nvPicPr>
          <p:cNvPr id="4" name="Picture 3" descr="A picture containing graphical user interface&#10;&#10;Description automatically generated">
            <a:extLst>
              <a:ext uri="{FF2B5EF4-FFF2-40B4-BE49-F238E27FC236}">
                <a16:creationId xmlns:a16="http://schemas.microsoft.com/office/drawing/2014/main" id="{C78C442E-EFCA-D04A-EDBE-75B86718F7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438" y="6432019"/>
            <a:ext cx="1208177" cy="302044"/>
          </a:xfrm>
          <a:prstGeom prst="rect">
            <a:avLst/>
          </a:prstGeom>
        </p:spPr>
      </p:pic>
    </p:spTree>
    <p:extLst>
      <p:ext uri="{BB962C8B-B14F-4D97-AF65-F5344CB8AC3E}">
        <p14:creationId xmlns:p14="http://schemas.microsoft.com/office/powerpoint/2010/main" val="6967400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Quote Slide">
    <p:bg>
      <p:bgRef idx="1001">
        <a:schemeClr val="bg1"/>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FFDAE06-67F1-4216-A3B1-115539C03E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9" name="Text Placeholder 6">
            <a:extLst>
              <a:ext uri="{FF2B5EF4-FFF2-40B4-BE49-F238E27FC236}">
                <a16:creationId xmlns:a16="http://schemas.microsoft.com/office/drawing/2014/main" id="{E737613C-0D61-43E2-BD7A-8907327C3CDA}"/>
              </a:ext>
            </a:extLst>
          </p:cNvPr>
          <p:cNvSpPr>
            <a:spLocks noGrp="1"/>
          </p:cNvSpPr>
          <p:nvPr>
            <p:ph type="body" sz="quarter" idx="10" hasCustomPrompt="1"/>
          </p:nvPr>
        </p:nvSpPr>
        <p:spPr>
          <a:xfrm>
            <a:off x="1928813" y="2987508"/>
            <a:ext cx="8334374" cy="1548889"/>
          </a:xfrm>
          <a:prstGeom prst="rect">
            <a:avLst/>
          </a:prstGeom>
        </p:spPr>
        <p:txBody>
          <a:bodyPr/>
          <a:lstStyle>
            <a:lvl1pPr marL="0" indent="0" algn="ctr">
              <a:lnSpc>
                <a:spcPct val="100000"/>
              </a:lnSpc>
              <a:spcBef>
                <a:spcPts val="0"/>
              </a:spcBef>
              <a:buNone/>
              <a:defRPr sz="4800" b="1">
                <a:solidFill>
                  <a:srgbClr val="1B1626"/>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quote slide</a:t>
            </a:r>
          </a:p>
          <a:p>
            <a:pPr lvl="0"/>
            <a:r>
              <a:rPr lang="en-US"/>
              <a:t>Your quotes will go here </a:t>
            </a:r>
          </a:p>
        </p:txBody>
      </p:sp>
      <p:pic>
        <p:nvPicPr>
          <p:cNvPr id="20" name="Graphic 19" descr="Open quotation mark outline">
            <a:extLst>
              <a:ext uri="{FF2B5EF4-FFF2-40B4-BE49-F238E27FC236}">
                <a16:creationId xmlns:a16="http://schemas.microsoft.com/office/drawing/2014/main" id="{9F2AA41C-D2B8-4233-AFA6-D7F416EEE6C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5421" y="1125058"/>
            <a:ext cx="2300057" cy="2300057"/>
          </a:xfrm>
          <a:prstGeom prst="rect">
            <a:avLst/>
          </a:prstGeom>
        </p:spPr>
      </p:pic>
      <p:pic>
        <p:nvPicPr>
          <p:cNvPr id="2" name="Picture 1" descr="A picture containing text&#10;&#10;Description automatically generated">
            <a:extLst>
              <a:ext uri="{FF2B5EF4-FFF2-40B4-BE49-F238E27FC236}">
                <a16:creationId xmlns:a16="http://schemas.microsoft.com/office/drawing/2014/main" id="{209ED6AB-E434-65F6-AADF-982944E466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249971432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1">
    <p:bg>
      <p:bgPr>
        <a:solidFill>
          <a:schemeClr val="tx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F32258B-6C82-412A-9A5A-899A8381DFD5}"/>
              </a:ext>
            </a:extLst>
          </p:cNvPr>
          <p:cNvSpPr>
            <a:spLocks noGrp="1"/>
          </p:cNvSpPr>
          <p:nvPr>
            <p:ph type="body" sz="quarter" idx="11" hasCustomPrompt="1"/>
          </p:nvPr>
        </p:nvSpPr>
        <p:spPr>
          <a:xfrm>
            <a:off x="340244" y="506904"/>
            <a:ext cx="5764970" cy="307744"/>
          </a:xfrm>
          <a:prstGeom prst="rect">
            <a:avLst/>
          </a:prstGeom>
        </p:spPr>
        <p:txBody>
          <a:bodyPr>
            <a:normAutofit/>
          </a:bodyPr>
          <a:lstStyle>
            <a:lvl1pPr marL="0" indent="0">
              <a:buNone/>
              <a:defRPr sz="1400">
                <a:solidFill>
                  <a:schemeClr val="tx2">
                    <a:lumMod val="50000"/>
                  </a:schemeClr>
                </a:solidFill>
                <a:latin typeface="+mn-lt"/>
                <a:ea typeface="Inter" panose="020B0502030000000004" pitchFamily="34" charset="0"/>
                <a:cs typeface="Arial" panose="020B0604020202020204" pitchFamily="34" charset="0"/>
              </a:defRPr>
            </a:lvl1pPr>
            <a:lvl2pPr marL="457200" indent="0" algn="l">
              <a:buNone/>
              <a:defRPr/>
            </a:lvl2pPr>
          </a:lstStyle>
          <a:p>
            <a:pPr lvl="0"/>
            <a:r>
              <a:rPr lang="en-US"/>
              <a:t>Services / Solutions / Category name</a:t>
            </a:r>
            <a:endParaRPr lang="en-IN"/>
          </a:p>
        </p:txBody>
      </p:sp>
      <p:sp>
        <p:nvSpPr>
          <p:cNvPr id="12" name="Title 1">
            <a:extLst>
              <a:ext uri="{FF2B5EF4-FFF2-40B4-BE49-F238E27FC236}">
                <a16:creationId xmlns:a16="http://schemas.microsoft.com/office/drawing/2014/main" id="{CC76930C-31C6-457B-8525-9B34C31FBB5F}"/>
              </a:ext>
            </a:extLst>
          </p:cNvPr>
          <p:cNvSpPr>
            <a:spLocks noGrp="1"/>
          </p:cNvSpPr>
          <p:nvPr>
            <p:ph type="title"/>
          </p:nvPr>
        </p:nvSpPr>
        <p:spPr>
          <a:xfrm>
            <a:off x="340243" y="814648"/>
            <a:ext cx="5746545" cy="1795549"/>
          </a:xfrm>
          <a:prstGeom prst="rect">
            <a:avLst/>
          </a:prstGeom>
        </p:spPr>
        <p:txBody>
          <a:bodyPr anchor="t"/>
          <a:lstStyle>
            <a:lvl1pPr>
              <a:lnSpc>
                <a:spcPct val="100000"/>
              </a:lnSpc>
              <a:defRPr b="1">
                <a:solidFill>
                  <a:schemeClr val="bg1"/>
                </a:solidFill>
                <a:latin typeface="+mj-lt"/>
                <a:ea typeface="Inter Bold" panose="02000803000000020004" pitchFamily="2" charset="0"/>
                <a:cs typeface="Arial" panose="020B0604020202020204" pitchFamily="34" charset="0"/>
              </a:defRPr>
            </a:lvl1pPr>
          </a:lstStyle>
          <a:p>
            <a:r>
              <a:rPr lang="en-US"/>
              <a:t>Click to edit Master title style</a:t>
            </a:r>
            <a:endParaRPr lang="en-IN"/>
          </a:p>
        </p:txBody>
      </p:sp>
      <p:sp>
        <p:nvSpPr>
          <p:cNvPr id="13" name="Text Placeholder 2">
            <a:extLst>
              <a:ext uri="{FF2B5EF4-FFF2-40B4-BE49-F238E27FC236}">
                <a16:creationId xmlns:a16="http://schemas.microsoft.com/office/drawing/2014/main" id="{9062A76F-FF75-465E-AE2A-881725681F43}"/>
              </a:ext>
            </a:extLst>
          </p:cNvPr>
          <p:cNvSpPr>
            <a:spLocks noGrp="1"/>
          </p:cNvSpPr>
          <p:nvPr>
            <p:ph type="body" sz="quarter" idx="16" hasCustomPrompt="1"/>
          </p:nvPr>
        </p:nvSpPr>
        <p:spPr>
          <a:xfrm>
            <a:off x="340242" y="2656902"/>
            <a:ext cx="5746545" cy="1852612"/>
          </a:xfrm>
          <a:prstGeom prst="rect">
            <a:avLst/>
          </a:prstGeom>
        </p:spPr>
        <p:txBody>
          <a:bodyPr/>
          <a:lstStyle>
            <a:lvl1pPr marL="0" indent="0">
              <a:lnSpc>
                <a:spcPct val="100000"/>
              </a:lnSpc>
              <a:buNone/>
              <a:defRPr sz="2800" b="0">
                <a:solidFill>
                  <a:schemeClr val="bg2">
                    <a:lumMod val="75000"/>
                  </a:schemeClr>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4" name="Text Placeholder 4">
            <a:extLst>
              <a:ext uri="{FF2B5EF4-FFF2-40B4-BE49-F238E27FC236}">
                <a16:creationId xmlns:a16="http://schemas.microsoft.com/office/drawing/2014/main" id="{1EFB7B7F-D6D8-4640-AA57-6457C2A84863}"/>
              </a:ext>
            </a:extLst>
          </p:cNvPr>
          <p:cNvSpPr>
            <a:spLocks noGrp="1"/>
          </p:cNvSpPr>
          <p:nvPr>
            <p:ph type="body" sz="quarter" idx="17" hasCustomPrompt="1"/>
          </p:nvPr>
        </p:nvSpPr>
        <p:spPr>
          <a:xfrm>
            <a:off x="340244" y="5031294"/>
            <a:ext cx="5746544"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5" name="Text Placeholder 4">
            <a:extLst>
              <a:ext uri="{FF2B5EF4-FFF2-40B4-BE49-F238E27FC236}">
                <a16:creationId xmlns:a16="http://schemas.microsoft.com/office/drawing/2014/main" id="{CE173DC7-55C1-425F-BBB8-6784CBE9135C}"/>
              </a:ext>
            </a:extLst>
          </p:cNvPr>
          <p:cNvSpPr>
            <a:spLocks noGrp="1"/>
          </p:cNvSpPr>
          <p:nvPr>
            <p:ph type="body" sz="quarter" idx="18" hasCustomPrompt="1"/>
          </p:nvPr>
        </p:nvSpPr>
        <p:spPr>
          <a:xfrm>
            <a:off x="340244" y="5312812"/>
            <a:ext cx="5746544" cy="245337"/>
          </a:xfrm>
          <a:prstGeom prst="rect">
            <a:avLst/>
          </a:prstGeom>
        </p:spPr>
        <p:txBody>
          <a:bodyPr>
            <a:noAutofit/>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sp>
        <p:nvSpPr>
          <p:cNvPr id="11" name="Picture Placeholder 2">
            <a:extLst>
              <a:ext uri="{FF2B5EF4-FFF2-40B4-BE49-F238E27FC236}">
                <a16:creationId xmlns:a16="http://schemas.microsoft.com/office/drawing/2014/main" id="{ED27A722-1C53-4148-87FF-3884922615A1}"/>
              </a:ext>
            </a:extLst>
          </p:cNvPr>
          <p:cNvSpPr>
            <a:spLocks noGrp="1"/>
          </p:cNvSpPr>
          <p:nvPr>
            <p:ph type="pic" sz="quarter" idx="19" hasCustomPrompt="1"/>
          </p:nvPr>
        </p:nvSpPr>
        <p:spPr>
          <a:xfrm>
            <a:off x="3870909" y="6035540"/>
            <a:ext cx="2215880" cy="461432"/>
          </a:xfrm>
          <a:prstGeom prst="rect">
            <a:avLst/>
          </a:prstGeom>
          <a:noFill/>
        </p:spPr>
        <p:txBody>
          <a:bodyPr anchor="ctr"/>
          <a:lstStyle>
            <a:lvl1pPr marL="0" indent="0" algn="ctr">
              <a:buNone/>
              <a:defRPr sz="1200">
                <a:solidFill>
                  <a:schemeClr val="tx2">
                    <a:lumMod val="90000"/>
                  </a:schemeClr>
                </a:solidFill>
              </a:defRPr>
            </a:lvl1pPr>
          </a:lstStyle>
          <a:p>
            <a:r>
              <a:rPr lang="en-US"/>
              <a:t>Logo here</a:t>
            </a:r>
            <a:endParaRPr lang="en-IN"/>
          </a:p>
        </p:txBody>
      </p:sp>
      <p:sp>
        <p:nvSpPr>
          <p:cNvPr id="25" name="Freeform: Shape 24">
            <a:extLst>
              <a:ext uri="{FF2B5EF4-FFF2-40B4-BE49-F238E27FC236}">
                <a16:creationId xmlns:a16="http://schemas.microsoft.com/office/drawing/2014/main" id="{F81C8FDC-A0E3-4179-9FE7-8519936BE5C2}"/>
              </a:ext>
            </a:extLst>
          </p:cNvPr>
          <p:cNvSpPr/>
          <p:nvPr userDrawn="1"/>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2"/>
          </a:solidFill>
          <a:ln w="12700" cap="flat">
            <a:noFill/>
            <a:prstDash val="solid"/>
            <a:miter/>
          </a:ln>
        </p:spPr>
        <p:txBody>
          <a:bodyPr rtlCol="0" anchor="ctr"/>
          <a:lstStyle/>
          <a:p>
            <a:endParaRPr lang="ru-RU"/>
          </a:p>
        </p:txBody>
      </p:sp>
      <p:sp>
        <p:nvSpPr>
          <p:cNvPr id="26" name="Freeform: Shape 25">
            <a:extLst>
              <a:ext uri="{FF2B5EF4-FFF2-40B4-BE49-F238E27FC236}">
                <a16:creationId xmlns:a16="http://schemas.microsoft.com/office/drawing/2014/main" id="{E5C0796E-DDC1-4796-B1BF-EA65E594724D}"/>
              </a:ext>
            </a:extLst>
          </p:cNvPr>
          <p:cNvSpPr/>
          <p:nvPr userDrawn="1"/>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a:p>
        </p:txBody>
      </p:sp>
      <p:sp>
        <p:nvSpPr>
          <p:cNvPr id="27" name="Freeform: Shape 26">
            <a:extLst>
              <a:ext uri="{FF2B5EF4-FFF2-40B4-BE49-F238E27FC236}">
                <a16:creationId xmlns:a16="http://schemas.microsoft.com/office/drawing/2014/main" id="{797ACA0F-2A86-45EE-9419-3939E3BF405D}"/>
              </a:ext>
            </a:extLst>
          </p:cNvPr>
          <p:cNvSpPr/>
          <p:nvPr userDrawn="1"/>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tx1"/>
          </a:solidFill>
          <a:ln w="12700" cap="flat">
            <a:noFill/>
            <a:prstDash val="solid"/>
            <a:miter/>
          </a:ln>
        </p:spPr>
        <p:txBody>
          <a:bodyPr rtlCol="0" anchor="ctr"/>
          <a:lstStyle/>
          <a:p>
            <a:endParaRPr lang="ru-RU"/>
          </a:p>
        </p:txBody>
      </p:sp>
      <p:sp>
        <p:nvSpPr>
          <p:cNvPr id="28" name="Freeform: Shape 27">
            <a:extLst>
              <a:ext uri="{FF2B5EF4-FFF2-40B4-BE49-F238E27FC236}">
                <a16:creationId xmlns:a16="http://schemas.microsoft.com/office/drawing/2014/main" id="{0D744313-D515-4655-86AC-2941A54D81B8}"/>
              </a:ext>
            </a:extLst>
          </p:cNvPr>
          <p:cNvSpPr/>
          <p:nvPr userDrawn="1"/>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2"/>
          </a:solidFill>
          <a:ln w="12700" cap="flat">
            <a:noFill/>
            <a:prstDash val="solid"/>
            <a:miter/>
          </a:ln>
        </p:spPr>
        <p:txBody>
          <a:bodyPr rtlCol="0" anchor="ctr"/>
          <a:lstStyle/>
          <a:p>
            <a:endParaRPr lang="ru-RU"/>
          </a:p>
        </p:txBody>
      </p:sp>
      <p:sp>
        <p:nvSpPr>
          <p:cNvPr id="29" name="Freeform: Shape 28">
            <a:extLst>
              <a:ext uri="{FF2B5EF4-FFF2-40B4-BE49-F238E27FC236}">
                <a16:creationId xmlns:a16="http://schemas.microsoft.com/office/drawing/2014/main" id="{B20AA64A-86BA-4970-A816-65939E0C1A37}"/>
              </a:ext>
            </a:extLst>
          </p:cNvPr>
          <p:cNvSpPr/>
          <p:nvPr userDrawn="1"/>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a:p>
        </p:txBody>
      </p:sp>
      <p:sp>
        <p:nvSpPr>
          <p:cNvPr id="30" name="Picture Placeholder 20">
            <a:extLst>
              <a:ext uri="{FF2B5EF4-FFF2-40B4-BE49-F238E27FC236}">
                <a16:creationId xmlns:a16="http://schemas.microsoft.com/office/drawing/2014/main" id="{DE5CED9E-57E5-4706-B264-21ADB6BEB7FD}"/>
              </a:ext>
            </a:extLst>
          </p:cNvPr>
          <p:cNvSpPr>
            <a:spLocks noGrp="1"/>
          </p:cNvSpPr>
          <p:nvPr userDrawn="1">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a:ln>
            <a:solidFill>
              <a:schemeClr val="tx1">
                <a:lumMod val="95000"/>
              </a:schemeClr>
            </a:solidFill>
          </a:ln>
        </p:spPr>
        <p:txBody>
          <a:bodyPr wrap="square" anchor="ctr" anchorCtr="0">
            <a:noAutofit/>
          </a:bodyPr>
          <a:lstStyle>
            <a:lvl1pPr marL="0" indent="0" algn="ctr">
              <a:buNone/>
              <a:defRPr sz="1400"/>
            </a:lvl1pPr>
          </a:lstStyle>
          <a:p>
            <a:r>
              <a:rPr lang="en-US"/>
              <a:t>Click icon to add picture</a:t>
            </a:r>
            <a:endParaRPr lang="ru-RU"/>
          </a:p>
        </p:txBody>
      </p:sp>
      <p:pic>
        <p:nvPicPr>
          <p:cNvPr id="2" name="Picture 1" descr="A picture containing text&#10;&#10;Description automatically generated">
            <a:extLst>
              <a:ext uri="{FF2B5EF4-FFF2-40B4-BE49-F238E27FC236}">
                <a16:creationId xmlns:a16="http://schemas.microsoft.com/office/drawing/2014/main" id="{1DF41910-DF6A-5F72-23CE-FF59BE3152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244" y="5952713"/>
            <a:ext cx="2443376" cy="610844"/>
          </a:xfrm>
          <a:prstGeom prst="rect">
            <a:avLst/>
          </a:prstGeom>
        </p:spPr>
      </p:pic>
    </p:spTree>
    <p:extLst>
      <p:ext uri="{BB962C8B-B14F-4D97-AF65-F5344CB8AC3E}">
        <p14:creationId xmlns:p14="http://schemas.microsoft.com/office/powerpoint/2010/main" val="2404281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NextSteps Green">
    <p:bg>
      <p:bgPr>
        <a:solidFill>
          <a:schemeClr val="accent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1" name="Text Placeholder 6">
            <a:extLst>
              <a:ext uri="{FF2B5EF4-FFF2-40B4-BE49-F238E27FC236}">
                <a16:creationId xmlns:a16="http://schemas.microsoft.com/office/drawing/2014/main" id="{6FE5EDB8-A4B3-44E3-A870-EE088D32C466}"/>
              </a:ext>
            </a:extLst>
          </p:cNvPr>
          <p:cNvSpPr>
            <a:spLocks noGrp="1"/>
          </p:cNvSpPr>
          <p:nvPr>
            <p:ph type="body" sz="quarter" idx="10" hasCustomPrompt="1"/>
          </p:nvPr>
        </p:nvSpPr>
        <p:spPr>
          <a:xfrm>
            <a:off x="6154738" y="668070"/>
            <a:ext cx="5521325" cy="1073418"/>
          </a:xfrm>
          <a:prstGeom prst="rect">
            <a:avLst/>
          </a:prstGeom>
        </p:spPr>
        <p:txBody>
          <a:bodyPr anchor="ct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Next steps</a:t>
            </a:r>
          </a:p>
        </p:txBody>
      </p:sp>
      <p:sp>
        <p:nvSpPr>
          <p:cNvPr id="18" name="Text Placeholder 6">
            <a:extLst>
              <a:ext uri="{FF2B5EF4-FFF2-40B4-BE49-F238E27FC236}">
                <a16:creationId xmlns:a16="http://schemas.microsoft.com/office/drawing/2014/main" id="{C2F5E8A4-09CB-4698-A34F-EC81F72769B2}"/>
              </a:ext>
            </a:extLst>
          </p:cNvPr>
          <p:cNvSpPr>
            <a:spLocks noGrp="1"/>
          </p:cNvSpPr>
          <p:nvPr>
            <p:ph type="body" sz="quarter" idx="11" hasCustomPrompt="1"/>
          </p:nvPr>
        </p:nvSpPr>
        <p:spPr>
          <a:xfrm>
            <a:off x="6167110" y="1741488"/>
            <a:ext cx="5508953" cy="3902075"/>
          </a:xfrm>
          <a:prstGeom prst="rect">
            <a:avLst/>
          </a:prstGeom>
        </p:spPr>
        <p:txBody>
          <a:bodyPr anchor="t"/>
          <a:lstStyle>
            <a:lvl1pPr marL="360000" indent="-360000" algn="l">
              <a:lnSpc>
                <a:spcPct val="100000"/>
              </a:lnSpc>
              <a:spcBef>
                <a:spcPts val="30"/>
              </a:spcBef>
              <a:spcAft>
                <a:spcPts val="30"/>
              </a:spcAft>
              <a:buClr>
                <a:schemeClr val="accent1">
                  <a:lumMod val="40000"/>
                  <a:lumOff val="60000"/>
                </a:schemeClr>
              </a:buClr>
              <a:buSzPct val="80000"/>
              <a:buAutoNum type="arabicPeriod"/>
              <a:defRPr sz="36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 Next steps</a:t>
            </a:r>
          </a:p>
          <a:p>
            <a:pPr lvl="0"/>
            <a:r>
              <a:rPr lang="en-US"/>
              <a:t> Next steps</a:t>
            </a:r>
          </a:p>
          <a:p>
            <a:pPr lvl="0"/>
            <a:r>
              <a:rPr lang="en-US"/>
              <a:t> Next steps</a:t>
            </a:r>
          </a:p>
          <a:p>
            <a:pPr lvl="0"/>
            <a:r>
              <a:rPr lang="en-US"/>
              <a:t> Next steps</a:t>
            </a:r>
          </a:p>
        </p:txBody>
      </p:sp>
      <p:sp>
        <p:nvSpPr>
          <p:cNvPr id="21" name="TextBox 20">
            <a:extLst>
              <a:ext uri="{FF2B5EF4-FFF2-40B4-BE49-F238E27FC236}">
                <a16:creationId xmlns:a16="http://schemas.microsoft.com/office/drawing/2014/main" id="{0BBC905D-036D-4038-9EE8-D9F8C85F2476}"/>
              </a:ext>
            </a:extLst>
          </p:cNvPr>
          <p:cNvSpPr txBox="1"/>
          <p:nvPr userDrawn="1"/>
        </p:nvSpPr>
        <p:spPr>
          <a:xfrm>
            <a:off x="334963" y="931859"/>
            <a:ext cx="5446712" cy="2649571"/>
          </a:xfrm>
          <a:prstGeom prst="rect">
            <a:avLst/>
          </a:prstGeom>
          <a:noFill/>
        </p:spPr>
        <p:txBody>
          <a:bodyPr wrap="squar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US" sz="11500" b="1" i="1">
                <a:solidFill>
                  <a:schemeClr val="bg1">
                    <a:alpha val="50000"/>
                  </a:schemeClr>
                </a:solidFill>
                <a:latin typeface="+mj-lt"/>
                <a:ea typeface="Inter Extra Bold" panose="02000903000000020004" pitchFamily="2" charset="0"/>
                <a:cs typeface="Arial" panose="020B0604020202020204" pitchFamily="34" charset="0"/>
              </a:rPr>
              <a:t>THANK YOU</a:t>
            </a:r>
          </a:p>
        </p:txBody>
      </p:sp>
      <p:pic>
        <p:nvPicPr>
          <p:cNvPr id="2" name="Picture 1" descr="A picture containing graphical user interface&#10;&#10;Description automatically generated">
            <a:extLst>
              <a:ext uri="{FF2B5EF4-FFF2-40B4-BE49-F238E27FC236}">
                <a16:creationId xmlns:a16="http://schemas.microsoft.com/office/drawing/2014/main" id="{4EC82B54-E26F-2A22-C39C-07966DFEAE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438" y="6432019"/>
            <a:ext cx="1208177" cy="302044"/>
          </a:xfrm>
          <a:prstGeom prst="rect">
            <a:avLst/>
          </a:prstGeom>
        </p:spPr>
      </p:pic>
    </p:spTree>
    <p:extLst>
      <p:ext uri="{BB962C8B-B14F-4D97-AF65-F5344CB8AC3E}">
        <p14:creationId xmlns:p14="http://schemas.microsoft.com/office/powerpoint/2010/main" val="42568730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with NextSteps">
    <p:bg>
      <p:bgPr>
        <a:solidFill>
          <a:schemeClr val="accent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A577A-53AB-43AC-B04D-59B39F9B5BBC}"/>
              </a:ext>
            </a:extLst>
          </p:cNvPr>
          <p:cNvSpPr txBox="1"/>
          <p:nvPr userDrawn="1"/>
        </p:nvSpPr>
        <p:spPr>
          <a:xfrm>
            <a:off x="11503361" y="6432391"/>
            <a:ext cx="50967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444FD5-7869-469B-9482-6C5A8EF3AA37}" type="slidenum">
              <a:rPr kumimoji="0" lang="en-US" sz="800" b="0" i="0" u="none" strike="noStrike" kern="1200" cap="none" spc="0" normalizeH="0" baseline="0" noProof="0" smtClean="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IN" sz="800" b="0" i="0" u="none" strike="noStrike" kern="1200" cap="none" spc="0" normalizeH="0" baseline="0" noProof="0">
              <a:ln>
                <a:noFill/>
              </a:ln>
              <a:solidFill>
                <a:schemeClr val="bg1"/>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9" name="Text Placeholder 6">
            <a:extLst>
              <a:ext uri="{FF2B5EF4-FFF2-40B4-BE49-F238E27FC236}">
                <a16:creationId xmlns:a16="http://schemas.microsoft.com/office/drawing/2014/main" id="{1396AB92-0C8D-4D25-A7B1-E0A8996FB769}"/>
              </a:ext>
            </a:extLst>
          </p:cNvPr>
          <p:cNvSpPr>
            <a:spLocks noGrp="1"/>
          </p:cNvSpPr>
          <p:nvPr>
            <p:ph type="body" sz="quarter" idx="10" hasCustomPrompt="1"/>
          </p:nvPr>
        </p:nvSpPr>
        <p:spPr>
          <a:xfrm>
            <a:off x="6154738" y="668070"/>
            <a:ext cx="5521325" cy="1073418"/>
          </a:xfrm>
          <a:prstGeom prst="rect">
            <a:avLst/>
          </a:prstGeom>
        </p:spPr>
        <p:txBody>
          <a:bodyPr anchor="ct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Next steps</a:t>
            </a:r>
          </a:p>
        </p:txBody>
      </p:sp>
      <p:sp>
        <p:nvSpPr>
          <p:cNvPr id="20" name="Text Placeholder 6">
            <a:extLst>
              <a:ext uri="{FF2B5EF4-FFF2-40B4-BE49-F238E27FC236}">
                <a16:creationId xmlns:a16="http://schemas.microsoft.com/office/drawing/2014/main" id="{24AF3162-525F-413F-A948-CDFB7784DF0C}"/>
              </a:ext>
            </a:extLst>
          </p:cNvPr>
          <p:cNvSpPr>
            <a:spLocks noGrp="1"/>
          </p:cNvSpPr>
          <p:nvPr>
            <p:ph type="body" sz="quarter" idx="11" hasCustomPrompt="1"/>
          </p:nvPr>
        </p:nvSpPr>
        <p:spPr>
          <a:xfrm>
            <a:off x="6167110" y="1741488"/>
            <a:ext cx="5508953" cy="3902075"/>
          </a:xfrm>
          <a:prstGeom prst="rect">
            <a:avLst/>
          </a:prstGeom>
        </p:spPr>
        <p:txBody>
          <a:bodyPr anchor="t"/>
          <a:lstStyle>
            <a:lvl1pPr marL="360000" indent="-360000" algn="l">
              <a:lnSpc>
                <a:spcPct val="100000"/>
              </a:lnSpc>
              <a:spcBef>
                <a:spcPts val="30"/>
              </a:spcBef>
              <a:spcAft>
                <a:spcPts val="30"/>
              </a:spcAft>
              <a:buClr>
                <a:schemeClr val="accent2">
                  <a:lumMod val="40000"/>
                  <a:lumOff val="60000"/>
                </a:schemeClr>
              </a:buClr>
              <a:buSzPct val="80000"/>
              <a:buAutoNum type="arabicPeriod"/>
              <a:defRPr sz="36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 Next steps</a:t>
            </a:r>
          </a:p>
          <a:p>
            <a:pPr lvl="0"/>
            <a:r>
              <a:rPr lang="en-US"/>
              <a:t> Next steps</a:t>
            </a:r>
          </a:p>
          <a:p>
            <a:pPr lvl="0"/>
            <a:r>
              <a:rPr lang="en-US"/>
              <a:t> Next steps</a:t>
            </a:r>
          </a:p>
          <a:p>
            <a:pPr lvl="0"/>
            <a:r>
              <a:rPr lang="en-US"/>
              <a:t> Next steps</a:t>
            </a:r>
          </a:p>
        </p:txBody>
      </p:sp>
      <p:sp>
        <p:nvSpPr>
          <p:cNvPr id="22" name="TextBox 21">
            <a:extLst>
              <a:ext uri="{FF2B5EF4-FFF2-40B4-BE49-F238E27FC236}">
                <a16:creationId xmlns:a16="http://schemas.microsoft.com/office/drawing/2014/main" id="{7FABFB22-A56F-4FD8-9690-99E0961BE111}"/>
              </a:ext>
            </a:extLst>
          </p:cNvPr>
          <p:cNvSpPr txBox="1"/>
          <p:nvPr userDrawn="1"/>
        </p:nvSpPr>
        <p:spPr>
          <a:xfrm>
            <a:off x="334963" y="931859"/>
            <a:ext cx="5446712" cy="2649571"/>
          </a:xfrm>
          <a:prstGeom prst="rect">
            <a:avLst/>
          </a:prstGeom>
          <a:noFill/>
        </p:spPr>
        <p:txBody>
          <a:bodyPr wrap="squar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US" sz="11500" b="1" i="1">
                <a:solidFill>
                  <a:schemeClr val="bg1">
                    <a:alpha val="50000"/>
                  </a:schemeClr>
                </a:solidFill>
                <a:latin typeface="+mj-lt"/>
                <a:ea typeface="Inter Extra Bold" panose="02000903000000020004" pitchFamily="2" charset="0"/>
                <a:cs typeface="Arial" panose="020B0604020202020204" pitchFamily="34" charset="0"/>
              </a:rPr>
              <a:t>THANK YOU</a:t>
            </a:r>
          </a:p>
        </p:txBody>
      </p:sp>
      <p:pic>
        <p:nvPicPr>
          <p:cNvPr id="2" name="Picture 1" descr="A picture containing graphical user interface&#10;&#10;Description automatically generated">
            <a:extLst>
              <a:ext uri="{FF2B5EF4-FFF2-40B4-BE49-F238E27FC236}">
                <a16:creationId xmlns:a16="http://schemas.microsoft.com/office/drawing/2014/main" id="{11780B80-AE2E-76D7-A295-1090767122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3438" y="6432019"/>
            <a:ext cx="1208177" cy="302044"/>
          </a:xfrm>
          <a:prstGeom prst="rect">
            <a:avLst/>
          </a:prstGeom>
        </p:spPr>
      </p:pic>
    </p:spTree>
    <p:extLst>
      <p:ext uri="{BB962C8B-B14F-4D97-AF65-F5344CB8AC3E}">
        <p14:creationId xmlns:p14="http://schemas.microsoft.com/office/powerpoint/2010/main" val="417033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hite Cover 1">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1A7221-DF3E-4061-8B27-501A6C066D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57" r="12767"/>
          <a:stretch/>
        </p:blipFill>
        <p:spPr>
          <a:xfrm>
            <a:off x="2966125" y="0"/>
            <a:ext cx="9225875" cy="6858000"/>
          </a:xfrm>
          <a:prstGeom prst="rect">
            <a:avLst/>
          </a:prstGeom>
        </p:spPr>
      </p:pic>
      <p:sp>
        <p:nvSpPr>
          <p:cNvPr id="16" name="Text Placeholder 15">
            <a:extLst>
              <a:ext uri="{FF2B5EF4-FFF2-40B4-BE49-F238E27FC236}">
                <a16:creationId xmlns:a16="http://schemas.microsoft.com/office/drawing/2014/main" id="{BF32258B-6C82-412A-9A5A-899A8381DFD5}"/>
              </a:ext>
            </a:extLst>
          </p:cNvPr>
          <p:cNvSpPr>
            <a:spLocks noGrp="1"/>
          </p:cNvSpPr>
          <p:nvPr>
            <p:ph type="body" sz="quarter" idx="11" hasCustomPrompt="1"/>
          </p:nvPr>
        </p:nvSpPr>
        <p:spPr>
          <a:xfrm>
            <a:off x="340244" y="506904"/>
            <a:ext cx="5755756" cy="307744"/>
          </a:xfrm>
          <a:prstGeom prst="rect">
            <a:avLst/>
          </a:prstGeom>
        </p:spPr>
        <p:txBody>
          <a:bodyPr>
            <a:normAutofit/>
          </a:bodyPr>
          <a:lstStyle>
            <a:lvl1pPr marL="0" indent="0">
              <a:buNone/>
              <a:defRPr sz="1400">
                <a:solidFill>
                  <a:schemeClr val="tx2">
                    <a:lumMod val="50000"/>
                  </a:schemeClr>
                </a:solidFill>
                <a:latin typeface="+mn-lt"/>
                <a:ea typeface="Inter" panose="020B0502030000000004" pitchFamily="34" charset="0"/>
                <a:cs typeface="Arial" panose="020B0604020202020204" pitchFamily="34" charset="0"/>
              </a:defRPr>
            </a:lvl1pPr>
            <a:lvl2pPr marL="457200" indent="0" algn="l">
              <a:buNone/>
              <a:defRPr/>
            </a:lvl2pPr>
          </a:lstStyle>
          <a:p>
            <a:pPr lvl="0"/>
            <a:r>
              <a:rPr lang="en-US"/>
              <a:t>Services / Solutions / Category name</a:t>
            </a:r>
            <a:endParaRPr lang="en-IN"/>
          </a:p>
        </p:txBody>
      </p:sp>
      <p:sp>
        <p:nvSpPr>
          <p:cNvPr id="12" name="Title 1">
            <a:extLst>
              <a:ext uri="{FF2B5EF4-FFF2-40B4-BE49-F238E27FC236}">
                <a16:creationId xmlns:a16="http://schemas.microsoft.com/office/drawing/2014/main" id="{CC76930C-31C6-457B-8525-9B34C31FBB5F}"/>
              </a:ext>
            </a:extLst>
          </p:cNvPr>
          <p:cNvSpPr>
            <a:spLocks noGrp="1"/>
          </p:cNvSpPr>
          <p:nvPr>
            <p:ph type="title"/>
          </p:nvPr>
        </p:nvSpPr>
        <p:spPr>
          <a:xfrm>
            <a:off x="340244" y="814648"/>
            <a:ext cx="5755756" cy="1795549"/>
          </a:xfrm>
          <a:prstGeom prst="rect">
            <a:avLst/>
          </a:prstGeom>
        </p:spPr>
        <p:txBody>
          <a:bodyPr anchor="t"/>
          <a:lstStyle>
            <a:lvl1pPr>
              <a:lnSpc>
                <a:spcPct val="100000"/>
              </a:lnSpc>
              <a:defRPr b="1">
                <a:solidFill>
                  <a:schemeClr val="bg1"/>
                </a:solidFill>
                <a:latin typeface="+mj-lt"/>
                <a:ea typeface="Inter Bold" panose="02000803000000020004" pitchFamily="2" charset="0"/>
                <a:cs typeface="Arial" panose="020B0604020202020204" pitchFamily="34" charset="0"/>
              </a:defRPr>
            </a:lvl1pPr>
          </a:lstStyle>
          <a:p>
            <a:r>
              <a:rPr lang="en-US"/>
              <a:t>Click to edit Master title style</a:t>
            </a:r>
            <a:endParaRPr lang="en-IN"/>
          </a:p>
        </p:txBody>
      </p:sp>
      <p:sp>
        <p:nvSpPr>
          <p:cNvPr id="13" name="Text Placeholder 2">
            <a:extLst>
              <a:ext uri="{FF2B5EF4-FFF2-40B4-BE49-F238E27FC236}">
                <a16:creationId xmlns:a16="http://schemas.microsoft.com/office/drawing/2014/main" id="{9062A76F-FF75-465E-AE2A-881725681F43}"/>
              </a:ext>
            </a:extLst>
          </p:cNvPr>
          <p:cNvSpPr>
            <a:spLocks noGrp="1"/>
          </p:cNvSpPr>
          <p:nvPr>
            <p:ph type="body" sz="quarter" idx="16" hasCustomPrompt="1"/>
          </p:nvPr>
        </p:nvSpPr>
        <p:spPr>
          <a:xfrm>
            <a:off x="340243" y="2656902"/>
            <a:ext cx="5755756" cy="1852612"/>
          </a:xfrm>
          <a:prstGeom prst="rect">
            <a:avLst/>
          </a:prstGeom>
        </p:spPr>
        <p:txBody>
          <a:bodyPr/>
          <a:lstStyle>
            <a:lvl1pPr marL="0" indent="0">
              <a:lnSpc>
                <a:spcPct val="100000"/>
              </a:lnSpc>
              <a:buNone/>
              <a:defRPr sz="2800" b="0">
                <a:solidFill>
                  <a:schemeClr val="bg2">
                    <a:lumMod val="75000"/>
                  </a:schemeClr>
                </a:solidFill>
                <a:latin typeface="+mj-lt"/>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1" name="Picture Placeholder 2">
            <a:extLst>
              <a:ext uri="{FF2B5EF4-FFF2-40B4-BE49-F238E27FC236}">
                <a16:creationId xmlns:a16="http://schemas.microsoft.com/office/drawing/2014/main" id="{ED27A722-1C53-4148-87FF-3884922615A1}"/>
              </a:ext>
            </a:extLst>
          </p:cNvPr>
          <p:cNvSpPr>
            <a:spLocks noGrp="1"/>
          </p:cNvSpPr>
          <p:nvPr>
            <p:ph type="pic" sz="quarter" idx="19" hasCustomPrompt="1"/>
          </p:nvPr>
        </p:nvSpPr>
        <p:spPr>
          <a:xfrm>
            <a:off x="3376127" y="6035540"/>
            <a:ext cx="2215880" cy="461432"/>
          </a:xfrm>
          <a:prstGeom prst="rect">
            <a:avLst/>
          </a:prstGeom>
          <a:noFill/>
        </p:spPr>
        <p:txBody>
          <a:bodyPr anchor="ctr"/>
          <a:lstStyle>
            <a:lvl1pPr marL="0" indent="0" algn="ctr">
              <a:buNone/>
              <a:defRPr sz="1200">
                <a:solidFill>
                  <a:schemeClr val="tx2">
                    <a:lumMod val="90000"/>
                  </a:schemeClr>
                </a:solidFill>
              </a:defRPr>
            </a:lvl1pPr>
          </a:lstStyle>
          <a:p>
            <a:r>
              <a:rPr lang="en-US"/>
              <a:t>Logo here</a:t>
            </a:r>
            <a:endParaRPr lang="en-IN"/>
          </a:p>
        </p:txBody>
      </p:sp>
      <p:sp>
        <p:nvSpPr>
          <p:cNvPr id="19" name="Text Placeholder 4">
            <a:extLst>
              <a:ext uri="{FF2B5EF4-FFF2-40B4-BE49-F238E27FC236}">
                <a16:creationId xmlns:a16="http://schemas.microsoft.com/office/drawing/2014/main" id="{A46665D3-337E-45A4-8B28-AAE036B82888}"/>
              </a:ext>
            </a:extLst>
          </p:cNvPr>
          <p:cNvSpPr>
            <a:spLocks noGrp="1"/>
          </p:cNvSpPr>
          <p:nvPr>
            <p:ph type="body" sz="quarter" idx="20" hasCustomPrompt="1"/>
          </p:nvPr>
        </p:nvSpPr>
        <p:spPr>
          <a:xfrm>
            <a:off x="340242" y="5048996"/>
            <a:ext cx="5755757"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20" name="Text Placeholder 4">
            <a:extLst>
              <a:ext uri="{FF2B5EF4-FFF2-40B4-BE49-F238E27FC236}">
                <a16:creationId xmlns:a16="http://schemas.microsoft.com/office/drawing/2014/main" id="{E86E316C-A09A-4D3D-A387-093CEFDCA57B}"/>
              </a:ext>
            </a:extLst>
          </p:cNvPr>
          <p:cNvSpPr>
            <a:spLocks noGrp="1"/>
          </p:cNvSpPr>
          <p:nvPr>
            <p:ph type="body" sz="quarter" idx="21" hasCustomPrompt="1"/>
          </p:nvPr>
        </p:nvSpPr>
        <p:spPr>
          <a:xfrm>
            <a:off x="340242" y="5312812"/>
            <a:ext cx="5755757" cy="245337"/>
          </a:xfrm>
          <a:prstGeom prst="rect">
            <a:avLst/>
          </a:prstGeom>
        </p:spPr>
        <p:txBody>
          <a:bodyPr/>
          <a:lstStyle>
            <a:lvl1pPr marL="0" indent="0">
              <a:buNone/>
              <a:defRPr sz="1400">
                <a:solidFill>
                  <a:schemeClr val="tx2">
                    <a:lumMod val="50000"/>
                  </a:schemeClr>
                </a:solidFill>
                <a:latin typeface="+mn-lt"/>
                <a:cs typeface="Arial" panose="020B0604020202020204" pitchFamily="34" charset="0"/>
              </a:defRPr>
            </a:lvl1pPr>
            <a:lvl5pPr marL="1828800" indent="0">
              <a:buNone/>
              <a:defRPr/>
            </a:lvl5pPr>
          </a:lstStyle>
          <a:p>
            <a:pPr lvl="0"/>
            <a:r>
              <a:rPr lang="en-US"/>
              <a:t>Location  |  Date</a:t>
            </a:r>
            <a:endParaRPr lang="en-IN"/>
          </a:p>
        </p:txBody>
      </p:sp>
      <p:pic>
        <p:nvPicPr>
          <p:cNvPr id="2" name="Picture 1" descr="A picture containing text&#10;&#10;Description automatically generated">
            <a:extLst>
              <a:ext uri="{FF2B5EF4-FFF2-40B4-BE49-F238E27FC236}">
                <a16:creationId xmlns:a16="http://schemas.microsoft.com/office/drawing/2014/main" id="{8A796E59-5571-0D57-07F4-B9A6DC7330A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242" y="5952713"/>
            <a:ext cx="2443376" cy="610844"/>
          </a:xfrm>
          <a:prstGeom prst="rect">
            <a:avLst/>
          </a:prstGeom>
        </p:spPr>
      </p:pic>
    </p:spTree>
    <p:extLst>
      <p:ext uri="{BB962C8B-B14F-4D97-AF65-F5344CB8AC3E}">
        <p14:creationId xmlns:p14="http://schemas.microsoft.com/office/powerpoint/2010/main" val="28700866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 Cover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DDD78AE9-E918-4227-9C8B-1E7D8B36DF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7" name="Text Placeholder 15">
            <a:extLst>
              <a:ext uri="{FF2B5EF4-FFF2-40B4-BE49-F238E27FC236}">
                <a16:creationId xmlns:a16="http://schemas.microsoft.com/office/drawing/2014/main" id="{FA500E6B-96F0-4617-87F1-E9EA68F0B225}"/>
              </a:ext>
            </a:extLst>
          </p:cNvPr>
          <p:cNvSpPr>
            <a:spLocks noGrp="1"/>
          </p:cNvSpPr>
          <p:nvPr>
            <p:ph type="body" sz="quarter" idx="11" hasCustomPrompt="1"/>
          </p:nvPr>
        </p:nvSpPr>
        <p:spPr>
          <a:xfrm>
            <a:off x="5083175" y="506904"/>
            <a:ext cx="3782653" cy="307744"/>
          </a:xfrm>
          <a:prstGeom prst="rect">
            <a:avLst/>
          </a:prstGeom>
        </p:spPr>
        <p:txBody>
          <a:bodyPr/>
          <a:lstStyle>
            <a:lvl1pPr marL="0" indent="0">
              <a:buNone/>
              <a:defRPr sz="1400">
                <a:solidFill>
                  <a:schemeClr val="bg2">
                    <a:lumMod val="50000"/>
                  </a:schemeClr>
                </a:solidFill>
                <a:latin typeface="+mn-lt"/>
                <a:ea typeface="Inter" panose="020B0502030000000004" pitchFamily="34" charset="0"/>
                <a:cs typeface="Inter" panose="020B0502030000000004" pitchFamily="34" charset="0"/>
              </a:defRPr>
            </a:lvl1pPr>
            <a:lvl2pPr marL="457200" indent="0" algn="l">
              <a:buNone/>
              <a:defRPr/>
            </a:lvl2pPr>
          </a:lstStyle>
          <a:p>
            <a:pPr lvl="0"/>
            <a:r>
              <a:rPr lang="en-US"/>
              <a:t>Services / Solutions / Category name</a:t>
            </a:r>
            <a:endParaRPr lang="en-IN"/>
          </a:p>
        </p:txBody>
      </p:sp>
      <p:sp>
        <p:nvSpPr>
          <p:cNvPr id="8" name="Title 1">
            <a:extLst>
              <a:ext uri="{FF2B5EF4-FFF2-40B4-BE49-F238E27FC236}">
                <a16:creationId xmlns:a16="http://schemas.microsoft.com/office/drawing/2014/main" id="{AE03FB95-3B43-419D-9BBE-C80CA004FA19}"/>
              </a:ext>
            </a:extLst>
          </p:cNvPr>
          <p:cNvSpPr>
            <a:spLocks noGrp="1"/>
          </p:cNvSpPr>
          <p:nvPr>
            <p:ph type="title"/>
          </p:nvPr>
        </p:nvSpPr>
        <p:spPr>
          <a:xfrm>
            <a:off x="5083175" y="839513"/>
            <a:ext cx="6592888" cy="1795549"/>
          </a:xfrm>
          <a:prstGeom prst="rect">
            <a:avLst/>
          </a:prstGeom>
        </p:spPr>
        <p:txBody>
          <a:bodyPr anchor="t"/>
          <a:lstStyle>
            <a:lvl1pPr>
              <a:lnSpc>
                <a:spcPct val="100000"/>
              </a:lnSpc>
              <a:defRPr>
                <a:solidFill>
                  <a:schemeClr val="tx1"/>
                </a:solidFill>
                <a:latin typeface="+mj-lt"/>
                <a:ea typeface="Inter Bold" panose="02000803000000020004" pitchFamily="2" charset="0"/>
                <a:cs typeface="Inter Bold" panose="02000803000000020004" pitchFamily="2" charset="0"/>
              </a:defRPr>
            </a:lvl1pPr>
          </a:lstStyle>
          <a:p>
            <a:r>
              <a:rPr lang="en-US"/>
              <a:t>Click to edit Master title style</a:t>
            </a:r>
            <a:endParaRPr lang="en-IN"/>
          </a:p>
        </p:txBody>
      </p:sp>
      <p:sp>
        <p:nvSpPr>
          <p:cNvPr id="9" name="Text Placeholder 2">
            <a:extLst>
              <a:ext uri="{FF2B5EF4-FFF2-40B4-BE49-F238E27FC236}">
                <a16:creationId xmlns:a16="http://schemas.microsoft.com/office/drawing/2014/main" id="{65DEABE6-90C7-42C4-AB8D-AE0530AF7860}"/>
              </a:ext>
            </a:extLst>
          </p:cNvPr>
          <p:cNvSpPr>
            <a:spLocks noGrp="1"/>
          </p:cNvSpPr>
          <p:nvPr>
            <p:ph type="body" sz="quarter" idx="16" hasCustomPrompt="1"/>
          </p:nvPr>
        </p:nvSpPr>
        <p:spPr>
          <a:xfrm>
            <a:off x="5083174" y="2674353"/>
            <a:ext cx="6592887" cy="1852612"/>
          </a:xfrm>
          <a:prstGeom prst="rect">
            <a:avLst/>
          </a:prstGeom>
        </p:spPr>
        <p:txBody>
          <a:bodyPr/>
          <a:lstStyle>
            <a:lvl1pPr marL="0" indent="0">
              <a:lnSpc>
                <a:spcPct val="100000"/>
              </a:lnSpc>
              <a:buNone/>
              <a:defRPr sz="2800" b="0">
                <a:solidFill>
                  <a:schemeClr val="tx2">
                    <a:lumMod val="50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sub-headline</a:t>
            </a:r>
          </a:p>
        </p:txBody>
      </p:sp>
      <p:sp>
        <p:nvSpPr>
          <p:cNvPr id="10" name="Text Placeholder 4">
            <a:extLst>
              <a:ext uri="{FF2B5EF4-FFF2-40B4-BE49-F238E27FC236}">
                <a16:creationId xmlns:a16="http://schemas.microsoft.com/office/drawing/2014/main" id="{68412CA3-29AC-4E0E-A248-7F7EEF80DBDE}"/>
              </a:ext>
            </a:extLst>
          </p:cNvPr>
          <p:cNvSpPr>
            <a:spLocks noGrp="1"/>
          </p:cNvSpPr>
          <p:nvPr>
            <p:ph type="body" sz="quarter" idx="17" hasCustomPrompt="1"/>
          </p:nvPr>
        </p:nvSpPr>
        <p:spPr>
          <a:xfrm>
            <a:off x="5083175" y="5048996"/>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a:t>First Last Name  |  InfoCepts Job Title  </a:t>
            </a:r>
            <a:endParaRPr lang="en-IN"/>
          </a:p>
        </p:txBody>
      </p:sp>
      <p:sp>
        <p:nvSpPr>
          <p:cNvPr id="11" name="Text Placeholder 4">
            <a:extLst>
              <a:ext uri="{FF2B5EF4-FFF2-40B4-BE49-F238E27FC236}">
                <a16:creationId xmlns:a16="http://schemas.microsoft.com/office/drawing/2014/main" id="{FFFD6B77-FB87-4A01-AF89-E7EE9C02B99B}"/>
              </a:ext>
            </a:extLst>
          </p:cNvPr>
          <p:cNvSpPr>
            <a:spLocks noGrp="1"/>
          </p:cNvSpPr>
          <p:nvPr>
            <p:ph type="body" sz="quarter" idx="18" hasCustomPrompt="1"/>
          </p:nvPr>
        </p:nvSpPr>
        <p:spPr>
          <a:xfrm>
            <a:off x="5083175" y="5312812"/>
            <a:ext cx="6592886" cy="245337"/>
          </a:xfrm>
          <a:prstGeom prst="rect">
            <a:avLst/>
          </a:prstGeom>
        </p:spPr>
        <p:txBody>
          <a:bodyPr/>
          <a:lstStyle>
            <a:lvl1pPr marL="0" indent="0">
              <a:buNone/>
              <a:defRPr sz="1400">
                <a:solidFill>
                  <a:schemeClr val="bg2">
                    <a:lumMod val="50000"/>
                  </a:schemeClr>
                </a:solidFill>
                <a:latin typeface="+mn-lt"/>
                <a:cs typeface="Arial" panose="020B0604020202020204" pitchFamily="34" charset="0"/>
              </a:defRPr>
            </a:lvl1pPr>
            <a:lvl5pPr marL="1828800" indent="0">
              <a:buNone/>
              <a:defRPr/>
            </a:lvl5pPr>
          </a:lstStyle>
          <a:p>
            <a:pPr lvl="0"/>
            <a:r>
              <a:rPr lang="en-US" dirty="0"/>
              <a:t>Location  |  Date</a:t>
            </a:r>
            <a:endParaRPr lang="en-IN" dirty="0"/>
          </a:p>
        </p:txBody>
      </p:sp>
      <p:sp>
        <p:nvSpPr>
          <p:cNvPr id="12" name="Picture Placeholder 2">
            <a:extLst>
              <a:ext uri="{FF2B5EF4-FFF2-40B4-BE49-F238E27FC236}">
                <a16:creationId xmlns:a16="http://schemas.microsoft.com/office/drawing/2014/main" id="{DF8E8610-8A58-4FEB-B28F-1C9CCA4CBDFC}"/>
              </a:ext>
            </a:extLst>
          </p:cNvPr>
          <p:cNvSpPr>
            <a:spLocks noGrp="1"/>
          </p:cNvSpPr>
          <p:nvPr>
            <p:ph type="pic" sz="quarter" idx="19" hasCustomPrompt="1"/>
          </p:nvPr>
        </p:nvSpPr>
        <p:spPr>
          <a:xfrm>
            <a:off x="9460183" y="6035540"/>
            <a:ext cx="2215880" cy="461432"/>
          </a:xfrm>
          <a:prstGeom prst="rect">
            <a:avLst/>
          </a:prstGeom>
          <a:noFill/>
        </p:spPr>
        <p:txBody>
          <a:bodyPr anchor="ctr"/>
          <a:lstStyle>
            <a:lvl1pPr marL="0" indent="0" algn="ctr">
              <a:buNone/>
              <a:defRPr sz="1200"/>
            </a:lvl1pPr>
          </a:lstStyle>
          <a:p>
            <a:r>
              <a:rPr lang="en-US"/>
              <a:t>Logo here</a:t>
            </a:r>
            <a:endParaRPr lang="en-IN"/>
          </a:p>
        </p:txBody>
      </p:sp>
      <p:pic>
        <p:nvPicPr>
          <p:cNvPr id="19" name="Picture 18" descr="Icon&#10;&#10;Description automatically generated">
            <a:extLst>
              <a:ext uri="{FF2B5EF4-FFF2-40B4-BE49-F238E27FC236}">
                <a16:creationId xmlns:a16="http://schemas.microsoft.com/office/drawing/2014/main" id="{E908D4A8-CD84-44AD-8EF6-E452D0B33CE7}"/>
              </a:ext>
            </a:extLst>
          </p:cNvPr>
          <p:cNvPicPr>
            <a:picLocks noChangeAspect="1"/>
          </p:cNvPicPr>
          <p:nvPr userDrawn="1"/>
        </p:nvPicPr>
        <p:blipFill rotWithShape="1">
          <a:blip r:embed="rId4">
            <a:alphaModFix amt="20000"/>
            <a:extLst>
              <a:ext uri="{28A0092B-C50C-407E-A947-70E740481C1C}">
                <a14:useLocalDpi xmlns:a14="http://schemas.microsoft.com/office/drawing/2010/main" val="0"/>
              </a:ext>
            </a:extLst>
          </a:blip>
          <a:srcRect l="40179" t="18335" r="31293" b="18413"/>
          <a:stretch/>
        </p:blipFill>
        <p:spPr>
          <a:xfrm>
            <a:off x="6096" y="0"/>
            <a:ext cx="5501640" cy="6858000"/>
          </a:xfrm>
          <a:prstGeom prst="rect">
            <a:avLst/>
          </a:prstGeom>
        </p:spPr>
      </p:pic>
      <p:pic>
        <p:nvPicPr>
          <p:cNvPr id="2" name="Picture 1" descr="A picture containing text&#10;&#10;Description automatically generated">
            <a:extLst>
              <a:ext uri="{FF2B5EF4-FFF2-40B4-BE49-F238E27FC236}">
                <a16:creationId xmlns:a16="http://schemas.microsoft.com/office/drawing/2014/main" id="{955A1FFC-2C4A-B82E-C628-753EE87F172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083175" y="5952713"/>
            <a:ext cx="2443376" cy="610844"/>
          </a:xfrm>
          <a:prstGeom prst="rect">
            <a:avLst/>
          </a:prstGeom>
        </p:spPr>
      </p:pic>
    </p:spTree>
    <p:extLst>
      <p:ext uri="{BB962C8B-B14F-4D97-AF65-F5344CB8AC3E}">
        <p14:creationId xmlns:p14="http://schemas.microsoft.com/office/powerpoint/2010/main" val="57668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ith Client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87370E-1B34-40F3-98FE-ACB4DD43FACA}"/>
              </a:ext>
            </a:extLst>
          </p:cNvPr>
          <p:cNvSpPr/>
          <p:nvPr userDrawn="1"/>
        </p:nvSpPr>
        <p:spPr>
          <a:xfrm>
            <a:off x="0" y="6313133"/>
            <a:ext cx="12192000" cy="5434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 Placeholder 2">
            <a:extLst>
              <a:ext uri="{FF2B5EF4-FFF2-40B4-BE49-F238E27FC236}">
                <a16:creationId xmlns:a16="http://schemas.microsoft.com/office/drawing/2014/main" id="{448DA486-AA4E-4480-93E6-8BB4FCF156CC}"/>
              </a:ext>
            </a:extLst>
          </p:cNvPr>
          <p:cNvSpPr>
            <a:spLocks noGrp="1"/>
          </p:cNvSpPr>
          <p:nvPr>
            <p:ph type="body" sz="quarter" idx="17" hasCustomPrompt="1"/>
          </p:nvPr>
        </p:nvSpPr>
        <p:spPr>
          <a:xfrm>
            <a:off x="341662" y="234468"/>
            <a:ext cx="11510259" cy="543813"/>
          </a:xfrm>
          <a:prstGeom prst="rect">
            <a:avLst/>
          </a:prstGeom>
        </p:spPr>
        <p:txBody>
          <a:bodyPr/>
          <a:lstStyle>
            <a:lvl1pPr marL="0" indent="0">
              <a:lnSpc>
                <a:spcPct val="100000"/>
              </a:lnSpc>
              <a:buNone/>
              <a:defRPr sz="3600" b="1">
                <a:solidFill>
                  <a:schemeClr val="tx1"/>
                </a:solidFill>
                <a:latin typeface="+mn-lt"/>
                <a:cs typeface="Arial" panose="020B0604020202020204" pitchFamily="34" charset="0"/>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IN"/>
              <a:t>Click to add headline here</a:t>
            </a:r>
          </a:p>
          <a:p>
            <a:pPr lvl="0"/>
            <a:endParaRPr lang="en-IN"/>
          </a:p>
        </p:txBody>
      </p:sp>
      <p:sp>
        <p:nvSpPr>
          <p:cNvPr id="20" name="Text Placeholder 2">
            <a:extLst>
              <a:ext uri="{FF2B5EF4-FFF2-40B4-BE49-F238E27FC236}">
                <a16:creationId xmlns:a16="http://schemas.microsoft.com/office/drawing/2014/main" id="{BE605BAE-0E1F-4D13-A1F7-51B68A4876EE}"/>
              </a:ext>
            </a:extLst>
          </p:cNvPr>
          <p:cNvSpPr>
            <a:spLocks noGrp="1"/>
          </p:cNvSpPr>
          <p:nvPr>
            <p:ph type="body" sz="quarter" idx="38" hasCustomPrompt="1"/>
          </p:nvPr>
        </p:nvSpPr>
        <p:spPr>
          <a:xfrm>
            <a:off x="334964" y="796354"/>
            <a:ext cx="11523660" cy="503057"/>
          </a:xfrm>
          <a:prstGeom prst="rect">
            <a:avLst/>
          </a:prstGeom>
        </p:spPr>
        <p:txBody>
          <a:bodyPr/>
          <a:lstStyle>
            <a:lvl1pPr marL="0" indent="0">
              <a:lnSpc>
                <a:spcPct val="100000"/>
              </a:lnSpc>
              <a:spcBef>
                <a:spcPts val="0"/>
              </a:spcBef>
              <a:buFont typeface="Wingdings" panose="05000000000000000000" pitchFamily="2" charset="2"/>
              <a:buNone/>
              <a:defRPr sz="2800" b="1">
                <a:solidFill>
                  <a:schemeClr val="tx2">
                    <a:lumMod val="75000"/>
                  </a:schemeClr>
                </a:solidFill>
                <a:latin typeface="+mn-lt"/>
                <a:cs typeface="Arial" panose="020B0604020202020204" pitchFamily="34" charset="0"/>
              </a:defRPr>
            </a:lvl1pPr>
            <a:lvl2pPr marL="685800" indent="-228600">
              <a:lnSpc>
                <a:spcPct val="100000"/>
              </a:lnSpc>
              <a:buFont typeface="Wingdings" panose="05000000000000000000" pitchFamily="2" charset="2"/>
              <a:buChar char="§"/>
              <a:defRPr/>
            </a:lvl2pPr>
            <a:lvl3pPr marL="1143000" indent="-228600">
              <a:lnSpc>
                <a:spcPct val="100000"/>
              </a:lnSpc>
              <a:buFont typeface="Wingdings" panose="05000000000000000000" pitchFamily="2" charset="2"/>
              <a:buChar char="§"/>
              <a:defRPr/>
            </a:lvl3pPr>
            <a:lvl4pPr marL="1600200" indent="-228600">
              <a:lnSpc>
                <a:spcPct val="100000"/>
              </a:lnSpc>
              <a:buFont typeface="Wingdings" panose="05000000000000000000" pitchFamily="2" charset="2"/>
              <a:buChar char="§"/>
              <a:defRPr/>
            </a:lvl4pPr>
            <a:lvl5pPr marL="2057400" indent="-228600">
              <a:lnSpc>
                <a:spcPct val="100000"/>
              </a:lnSpc>
              <a:buFont typeface="Wingdings" panose="05000000000000000000" pitchFamily="2" charset="2"/>
              <a:buChar char="§"/>
              <a:defRPr sz="1600"/>
            </a:lvl5pPr>
          </a:lstStyle>
          <a:p>
            <a:pPr lvl="0"/>
            <a:r>
              <a:rPr lang="en-US"/>
              <a:t>Your subhead line will go here</a:t>
            </a:r>
          </a:p>
        </p:txBody>
      </p:sp>
      <p:sp>
        <p:nvSpPr>
          <p:cNvPr id="21" name="Picture Placeholder 2">
            <a:extLst>
              <a:ext uri="{FF2B5EF4-FFF2-40B4-BE49-F238E27FC236}">
                <a16:creationId xmlns:a16="http://schemas.microsoft.com/office/drawing/2014/main" id="{96A02512-2C27-425F-B3A4-9731284AA66F}"/>
              </a:ext>
            </a:extLst>
          </p:cNvPr>
          <p:cNvSpPr>
            <a:spLocks noGrp="1"/>
          </p:cNvSpPr>
          <p:nvPr>
            <p:ph type="pic" sz="quarter" idx="39" hasCustomPrompt="1"/>
          </p:nvPr>
        </p:nvSpPr>
        <p:spPr>
          <a:xfrm>
            <a:off x="10117136" y="6392863"/>
            <a:ext cx="1741488" cy="323850"/>
          </a:xfrm>
          <a:prstGeom prst="rect">
            <a:avLst/>
          </a:prstGeom>
        </p:spPr>
        <p:txBody>
          <a:bodyPr anchor="ctr"/>
          <a:lstStyle>
            <a:lvl1pPr marL="0" indent="0" algn="ctr">
              <a:buNone/>
              <a:defRPr sz="1050">
                <a:solidFill>
                  <a:schemeClr val="tx2"/>
                </a:solidFill>
                <a:latin typeface="Arial" panose="020B0604020202020204" pitchFamily="34" charset="0"/>
                <a:cs typeface="Arial" panose="020B0604020202020204" pitchFamily="34" charset="0"/>
              </a:defRPr>
            </a:lvl1pPr>
          </a:lstStyle>
          <a:p>
            <a:r>
              <a:rPr lang="en-US"/>
              <a:t>Insert Logo</a:t>
            </a:r>
            <a:endParaRPr lang="en-IN"/>
          </a:p>
        </p:txBody>
      </p:sp>
      <p:sp>
        <p:nvSpPr>
          <p:cNvPr id="22" name="Text Placeholder 2">
            <a:extLst>
              <a:ext uri="{FF2B5EF4-FFF2-40B4-BE49-F238E27FC236}">
                <a16:creationId xmlns:a16="http://schemas.microsoft.com/office/drawing/2014/main" id="{EC5CFBCB-7B80-40BE-947D-42D0F0003010}"/>
              </a:ext>
            </a:extLst>
          </p:cNvPr>
          <p:cNvSpPr>
            <a:spLocks noGrp="1"/>
          </p:cNvSpPr>
          <p:nvPr>
            <p:ph type="body" sz="quarter" idx="20"/>
          </p:nvPr>
        </p:nvSpPr>
        <p:spPr>
          <a:xfrm>
            <a:off x="334963" y="1373126"/>
            <a:ext cx="11523661" cy="4815442"/>
          </a:xfrm>
          <a:prstGeom prst="rect">
            <a:avLst/>
          </a:prstGeom>
        </p:spPr>
        <p:txBody>
          <a:bodyPr/>
          <a:lstStyle>
            <a:lvl1pPr marL="228600" indent="-228600">
              <a:lnSpc>
                <a:spcPct val="100000"/>
              </a:lnSpc>
              <a:spcBef>
                <a:spcPts val="600"/>
              </a:spcBef>
              <a:buFont typeface="Wingdings" panose="05000000000000000000" pitchFamily="2" charset="2"/>
              <a:buChar char="§"/>
              <a:defRPr sz="2400">
                <a:solidFill>
                  <a:schemeClr val="tx1"/>
                </a:solidFill>
                <a:latin typeface="+mn-lt"/>
                <a:cs typeface="Arial" panose="020B0604020202020204" pitchFamily="34" charset="0"/>
              </a:defRPr>
            </a:lvl1pPr>
            <a:lvl2pPr marL="685800" indent="-228600">
              <a:lnSpc>
                <a:spcPct val="100000"/>
              </a:lnSpc>
              <a:spcBef>
                <a:spcPts val="600"/>
              </a:spcBef>
              <a:buFont typeface="Wingdings" panose="05000000000000000000" pitchFamily="2" charset="2"/>
              <a:buChar char="§"/>
              <a:defRPr sz="2000">
                <a:solidFill>
                  <a:schemeClr val="tx1"/>
                </a:solidFill>
                <a:latin typeface="+mn-lt"/>
                <a:cs typeface="Arial" panose="020B0604020202020204" pitchFamily="34" charset="0"/>
              </a:defRPr>
            </a:lvl2pPr>
            <a:lvl3pPr marL="1143000" indent="-228600">
              <a:lnSpc>
                <a:spcPct val="100000"/>
              </a:lnSpc>
              <a:spcBef>
                <a:spcPts val="600"/>
              </a:spcBef>
              <a:buFont typeface="Wingdings" panose="05000000000000000000" pitchFamily="2" charset="2"/>
              <a:buChar char="§"/>
              <a:defRPr sz="1800">
                <a:solidFill>
                  <a:schemeClr val="tx1"/>
                </a:solidFill>
                <a:latin typeface="+mn-lt"/>
                <a:cs typeface="Arial" panose="020B0604020202020204" pitchFamily="34" charset="0"/>
              </a:defRPr>
            </a:lvl3pPr>
            <a:lvl4pPr marL="1600200" indent="-228600">
              <a:lnSpc>
                <a:spcPct val="100000"/>
              </a:lnSpc>
              <a:spcBef>
                <a:spcPts val="600"/>
              </a:spcBef>
              <a:buFont typeface="Wingdings" panose="05000000000000000000" pitchFamily="2" charset="2"/>
              <a:buChar char="§"/>
              <a:defRPr sz="1400">
                <a:solidFill>
                  <a:schemeClr val="bg1">
                    <a:lumMod val="10000"/>
                  </a:schemeClr>
                </a:solidFill>
              </a:defRPr>
            </a:lvl4pPr>
            <a:lvl5pPr marL="2057400" indent="-228600">
              <a:lnSpc>
                <a:spcPct val="100000"/>
              </a:lnSpc>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p:txBody>
      </p:sp>
      <p:pic>
        <p:nvPicPr>
          <p:cNvPr id="3" name="Picture 2" descr="A picture containing text&#10;&#10;Description automatically generated">
            <a:extLst>
              <a:ext uri="{FF2B5EF4-FFF2-40B4-BE49-F238E27FC236}">
                <a16:creationId xmlns:a16="http://schemas.microsoft.com/office/drawing/2014/main" id="{8D5E49A7-6877-E071-73D4-51D8A3E503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933" y="6439399"/>
            <a:ext cx="1223270" cy="305818"/>
          </a:xfrm>
          <a:prstGeom prst="rect">
            <a:avLst/>
          </a:prstGeom>
        </p:spPr>
      </p:pic>
    </p:spTree>
    <p:extLst>
      <p:ext uri="{BB962C8B-B14F-4D97-AF65-F5344CB8AC3E}">
        <p14:creationId xmlns:p14="http://schemas.microsoft.com/office/powerpoint/2010/main" val="428317068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ree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FC20AC8-13A5-4D4B-B158-AAA63A65E2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12" name="Text Placeholder 6">
            <a:extLst>
              <a:ext uri="{FF2B5EF4-FFF2-40B4-BE49-F238E27FC236}">
                <a16:creationId xmlns:a16="http://schemas.microsoft.com/office/drawing/2014/main" id="{ADC0778E-7571-433F-9CC2-70FEBBD4632F}"/>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tx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13" name="Text Placeholder 2">
            <a:extLst>
              <a:ext uri="{FF2B5EF4-FFF2-40B4-BE49-F238E27FC236}">
                <a16:creationId xmlns:a16="http://schemas.microsoft.com/office/drawing/2014/main" id="{7971D5B8-8730-474B-A7C0-FCAFD08B6DD3}"/>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tx2">
                    <a:lumMod val="75000"/>
                  </a:schemeClr>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14" name="Text Placeholder 19">
            <a:extLst>
              <a:ext uri="{FF2B5EF4-FFF2-40B4-BE49-F238E27FC236}">
                <a16:creationId xmlns:a16="http://schemas.microsoft.com/office/drawing/2014/main" id="{B99992CE-38B4-473F-B38A-11777BB7D4E1}"/>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tx2">
                    <a:lumMod val="60000"/>
                    <a:lumOff val="4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37176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p:bg>
      <p:bgPr>
        <a:solidFill>
          <a:schemeClr val="accent2"/>
        </a:soli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E396C756-353F-4BEF-BDD4-3275C8853F2E}"/>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6" name="Text Placeholder 2">
            <a:extLst>
              <a:ext uri="{FF2B5EF4-FFF2-40B4-BE49-F238E27FC236}">
                <a16:creationId xmlns:a16="http://schemas.microsoft.com/office/drawing/2014/main" id="{3C9A86E9-281A-4226-9342-B0939B04A996}"/>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9" name="Text Placeholder 19">
            <a:extLst>
              <a:ext uri="{FF2B5EF4-FFF2-40B4-BE49-F238E27FC236}">
                <a16:creationId xmlns:a16="http://schemas.microsoft.com/office/drawing/2014/main" id="{6159CAA9-6B38-40CF-B0C8-B61DC92702FF}"/>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45449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
    <p:bg>
      <p:bgPr>
        <a:solidFill>
          <a:schemeClr val="accent3"/>
        </a:soli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87EF6B18-D1A7-46A0-A172-9FF5B7063339}"/>
              </a:ext>
            </a:extLst>
          </p:cNvPr>
          <p:cNvSpPr>
            <a:spLocks noGrp="1"/>
          </p:cNvSpPr>
          <p:nvPr>
            <p:ph type="body" sz="quarter" idx="10" hasCustomPrompt="1"/>
          </p:nvPr>
        </p:nvSpPr>
        <p:spPr>
          <a:xfrm>
            <a:off x="515607" y="510730"/>
            <a:ext cx="8334697" cy="1548889"/>
          </a:xfrm>
          <a:prstGeom prst="rect">
            <a:avLst/>
          </a:prstGeom>
        </p:spPr>
        <p:txBody>
          <a:bodyPr>
            <a:noAutofit/>
          </a:bodyPr>
          <a:lstStyle>
            <a:lvl1pPr marL="0" indent="0" algn="l">
              <a:lnSpc>
                <a:spcPct val="100000"/>
              </a:lnSpc>
              <a:spcBef>
                <a:spcPts val="0"/>
              </a:spcBef>
              <a:buNone/>
              <a:defRPr sz="6000" b="1">
                <a:solidFill>
                  <a:schemeClr val="bg1"/>
                </a:solidFill>
                <a:latin typeface="+mj-lt"/>
                <a:cs typeface="Arial" panose="020B0604020202020204" pitchFamily="34" charset="0"/>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a:t>This is Your Section Slide</a:t>
            </a:r>
          </a:p>
        </p:txBody>
      </p:sp>
      <p:sp>
        <p:nvSpPr>
          <p:cNvPr id="6" name="Text Placeholder 2">
            <a:extLst>
              <a:ext uri="{FF2B5EF4-FFF2-40B4-BE49-F238E27FC236}">
                <a16:creationId xmlns:a16="http://schemas.microsoft.com/office/drawing/2014/main" id="{F9EADF70-3A28-44E1-8231-CA5E5FA5317B}"/>
              </a:ext>
            </a:extLst>
          </p:cNvPr>
          <p:cNvSpPr>
            <a:spLocks noGrp="1"/>
          </p:cNvSpPr>
          <p:nvPr>
            <p:ph type="body" sz="quarter" idx="12"/>
          </p:nvPr>
        </p:nvSpPr>
        <p:spPr>
          <a:xfrm>
            <a:off x="515938" y="2376880"/>
            <a:ext cx="8334375" cy="1701800"/>
          </a:xfrm>
          <a:prstGeom prst="rect">
            <a:avLst/>
          </a:prstGeom>
        </p:spPr>
        <p:txBody>
          <a:bodyPr/>
          <a:lstStyle>
            <a:lvl1pPr marL="0" indent="0">
              <a:lnSpc>
                <a:spcPct val="100000"/>
              </a:lnSpc>
              <a:spcBef>
                <a:spcPts val="0"/>
              </a:spcBef>
              <a:buNone/>
              <a:defRPr sz="3000" b="1">
                <a:solidFill>
                  <a:schemeClr val="bg1"/>
                </a:solidFill>
                <a:latin typeface="+mj-lt"/>
                <a:cs typeface="Arial" panose="020B0604020202020204" pitchFamily="34" charset="0"/>
              </a:defRPr>
            </a:lvl1pPr>
            <a:lvl2pPr marL="457200" indent="0">
              <a:buNone/>
              <a:defRPr/>
            </a:lvl2pPr>
          </a:lstStyle>
          <a:p>
            <a:pPr lvl="0"/>
            <a:r>
              <a:rPr lang="en-US"/>
              <a:t>Click to edit Master text style</a:t>
            </a:r>
          </a:p>
        </p:txBody>
      </p:sp>
      <p:sp>
        <p:nvSpPr>
          <p:cNvPr id="9" name="Text Placeholder 19">
            <a:extLst>
              <a:ext uri="{FF2B5EF4-FFF2-40B4-BE49-F238E27FC236}">
                <a16:creationId xmlns:a16="http://schemas.microsoft.com/office/drawing/2014/main" id="{857BF570-B9C1-4F23-9C9A-CE7C0A42BF8C}"/>
              </a:ext>
            </a:extLst>
          </p:cNvPr>
          <p:cNvSpPr>
            <a:spLocks noGrp="1"/>
          </p:cNvSpPr>
          <p:nvPr>
            <p:ph type="body" sz="quarter" idx="13" hasCustomPrompt="1"/>
          </p:nvPr>
        </p:nvSpPr>
        <p:spPr>
          <a:xfrm>
            <a:off x="6024563" y="2835949"/>
            <a:ext cx="5511619" cy="3756939"/>
          </a:xfrm>
          <a:prstGeom prst="rect">
            <a:avLst/>
          </a:prstGeom>
        </p:spPr>
        <p:txBody>
          <a:bodyPr anchor="b"/>
          <a:lstStyle>
            <a:lvl1pPr marL="0" indent="0" algn="r">
              <a:buNone/>
              <a:defRPr sz="30000" b="1" i="0">
                <a:solidFill>
                  <a:schemeClr val="bg1">
                    <a:alpha val="20000"/>
                  </a:schemeClr>
                </a:solidFill>
                <a:latin typeface="+mj-lt"/>
                <a:ea typeface="Inter bold" panose="02000803000000020004" pitchFamily="2" charset="0"/>
                <a:cs typeface="Arial" panose="020B0604020202020204" pitchFamily="34" charset="0"/>
              </a:defRPr>
            </a:lvl1pPr>
            <a:lvl2pPr marL="457200" indent="0">
              <a:buNone/>
              <a:defRPr sz="30000" b="1">
                <a:solidFill>
                  <a:srgbClr val="A5B4BF"/>
                </a:solidFill>
              </a:defRPr>
            </a:lvl2pPr>
            <a:lvl3pPr marL="914400" indent="0">
              <a:buNone/>
              <a:defRPr sz="30000" b="1">
                <a:solidFill>
                  <a:srgbClr val="A5B4BF"/>
                </a:solidFill>
              </a:defRPr>
            </a:lvl3pPr>
            <a:lvl4pPr marL="1371600" indent="0">
              <a:buNone/>
              <a:defRPr sz="30000" b="1">
                <a:solidFill>
                  <a:srgbClr val="A5B4BF"/>
                </a:solidFill>
              </a:defRPr>
            </a:lvl4pPr>
            <a:lvl5pPr marL="1828800" indent="0">
              <a:buNone/>
              <a:defRPr sz="30000" b="1">
                <a:solidFill>
                  <a:srgbClr val="A5B4BF"/>
                </a:solidFill>
              </a:defRPr>
            </a:lvl5pPr>
          </a:lstStyle>
          <a:p>
            <a:pPr lvl="0"/>
            <a:r>
              <a:rPr lang="en-US"/>
              <a:t>01</a:t>
            </a:r>
            <a:endParaRPr lang="en-IN"/>
          </a:p>
        </p:txBody>
      </p:sp>
    </p:spTree>
    <p:extLst>
      <p:ext uri="{BB962C8B-B14F-4D97-AF65-F5344CB8AC3E}">
        <p14:creationId xmlns:p14="http://schemas.microsoft.com/office/powerpoint/2010/main" val="308812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5.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500737"/>
      </p:ext>
    </p:extLst>
  </p:cSld>
  <p:clrMap bg1="lt1" tx1="dk1" bg2="lt2" tx2="dk2" accent1="accent1" accent2="accent2" accent3="accent3" accent4="accent4" accent5="accent5" accent6="accent6" hlink="hlink" folHlink="folHlink"/>
  <p:sldLayoutIdLst>
    <p:sldLayoutId id="2147483649" r:id="rId1"/>
    <p:sldLayoutId id="2147483737" r:id="rId2"/>
    <p:sldLayoutId id="2147483661" r:id="rId3"/>
    <p:sldLayoutId id="2147483744" r:id="rId4"/>
    <p:sldLayoutId id="2147483740" r:id="rId5"/>
    <p:sldLayoutId id="214748374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363117"/>
      </p:ext>
    </p:extLst>
  </p:cSld>
  <p:clrMap bg1="lt1" tx1="dk1" bg2="lt2" tx2="dk2" accent1="accent1" accent2="accent2" accent3="accent3" accent4="accent4" accent5="accent5" accent6="accent6" hlink="hlink" folHlink="folHlink"/>
  <p:sldLayoutIdLst>
    <p:sldLayoutId id="2147483741" r:id="rId1"/>
    <p:sldLayoutId id="2147483663" r:id="rId2"/>
    <p:sldLayoutId id="2147483664" r:id="rId3"/>
    <p:sldLayoutId id="214748366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8422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4121399"/>
      </p:ext>
    </p:extLst>
  </p:cSld>
  <p:clrMap bg1="lt1" tx1="dk1" bg2="lt2" tx2="dk2" accent1="accent1" accent2="accent2" accent3="accent3" accent4="accent4" accent5="accent5" accent6="accent6" hlink="hlink" folHlink="folHlink"/>
  <p:sldLayoutIdLst>
    <p:sldLayoutId id="2147483683" r:id="rId1"/>
    <p:sldLayoutId id="2147483694" r:id="rId2"/>
    <p:sldLayoutId id="2147483695" r:id="rId3"/>
    <p:sldLayoutId id="2147483696" r:id="rId4"/>
    <p:sldLayoutId id="2147483697" r:id="rId5"/>
    <p:sldLayoutId id="2147483698" r:id="rId6"/>
    <p:sldLayoutId id="214748369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83568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01" r:id="rId8"/>
    <p:sldLayoutId id="214748373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138375"/>
      </p:ext>
    </p:extLst>
  </p:cSld>
  <p:clrMap bg1="lt1" tx1="dk1" bg2="lt2" tx2="dk2" accent1="accent1" accent2="accent2" accent3="accent3" accent4="accent4" accent5="accent5" accent6="accent6" hlink="hlink" folHlink="folHlink"/>
  <p:sldLayoutIdLst>
    <p:sldLayoutId id="2147483743" r:id="rId1"/>
    <p:sldLayoutId id="2147483739" r:id="rId2"/>
    <p:sldLayoutId id="2147483733" r:id="rId3"/>
    <p:sldLayoutId id="214748373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community.microstrategy.com/s/?language=en_US"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84BF85-131C-47EC-B81D-8F95B754CC7A}"/>
              </a:ext>
            </a:extLst>
          </p:cNvPr>
          <p:cNvSpPr>
            <a:spLocks noGrp="1"/>
          </p:cNvSpPr>
          <p:nvPr>
            <p:ph type="body" sz="quarter" idx="11"/>
          </p:nvPr>
        </p:nvSpPr>
        <p:spPr/>
        <p:txBody>
          <a:bodyPr>
            <a:normAutofit/>
          </a:bodyPr>
          <a:lstStyle/>
          <a:p>
            <a:r>
              <a:rPr lang="en-US" dirty="0">
                <a:solidFill>
                  <a:schemeClr val="bg2"/>
                </a:solidFill>
              </a:rPr>
              <a:t>Service/Solution</a:t>
            </a:r>
            <a:endParaRPr lang="en-IN" dirty="0">
              <a:solidFill>
                <a:schemeClr val="bg2"/>
              </a:solidFill>
            </a:endParaRPr>
          </a:p>
        </p:txBody>
      </p:sp>
      <p:sp>
        <p:nvSpPr>
          <p:cNvPr id="9" name="Title 8">
            <a:extLst>
              <a:ext uri="{FF2B5EF4-FFF2-40B4-BE49-F238E27FC236}">
                <a16:creationId xmlns:a16="http://schemas.microsoft.com/office/drawing/2014/main" id="{7E3A0AD9-4EFA-43D5-924B-3952B4F004DA}"/>
              </a:ext>
            </a:extLst>
          </p:cNvPr>
          <p:cNvSpPr>
            <a:spLocks noGrp="1"/>
          </p:cNvSpPr>
          <p:nvPr>
            <p:ph type="title"/>
          </p:nvPr>
        </p:nvSpPr>
        <p:spPr>
          <a:xfrm>
            <a:off x="340242" y="814648"/>
            <a:ext cx="6033926" cy="1733243"/>
          </a:xfrm>
        </p:spPr>
        <p:txBody>
          <a:bodyPr anchor="t">
            <a:noAutofit/>
          </a:bodyPr>
          <a:lstStyle/>
          <a:p>
            <a:r>
              <a:rPr lang="en-US" sz="4800" dirty="0"/>
              <a:t>WIDE WORLD </a:t>
            </a:r>
            <a:br>
              <a:rPr lang="en-US" sz="4800" dirty="0"/>
            </a:br>
            <a:r>
              <a:rPr lang="en-US" sz="4800" dirty="0"/>
              <a:t>IMPORTERS</a:t>
            </a:r>
            <a:endParaRPr lang="en-IN" sz="4800" dirty="0"/>
          </a:p>
        </p:txBody>
      </p:sp>
      <p:pic>
        <p:nvPicPr>
          <p:cNvPr id="4" name="Picture Placeholder 3" descr="A red and black logo&#10;&#10;Description automatically generated with medium confidence">
            <a:extLst>
              <a:ext uri="{FF2B5EF4-FFF2-40B4-BE49-F238E27FC236}">
                <a16:creationId xmlns:a16="http://schemas.microsoft.com/office/drawing/2014/main" id="{F17B876F-57C1-8E32-0585-B38A19A478BB}"/>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29578" b="29578"/>
          <a:stretch>
            <a:fillRect/>
          </a:stretch>
        </p:blipFill>
        <p:spPr>
          <a:xfrm>
            <a:off x="4474923" y="5997607"/>
            <a:ext cx="2215880" cy="522300"/>
          </a:xfrm>
        </p:spPr>
      </p:pic>
      <p:sp>
        <p:nvSpPr>
          <p:cNvPr id="19" name="Text Placeholder 18">
            <a:extLst>
              <a:ext uri="{FF2B5EF4-FFF2-40B4-BE49-F238E27FC236}">
                <a16:creationId xmlns:a16="http://schemas.microsoft.com/office/drawing/2014/main" id="{59751E54-794C-4A44-BA0F-89118F44FA4D}"/>
              </a:ext>
            </a:extLst>
          </p:cNvPr>
          <p:cNvSpPr>
            <a:spLocks noGrp="1"/>
          </p:cNvSpPr>
          <p:nvPr>
            <p:ph type="body" sz="quarter" idx="20"/>
          </p:nvPr>
        </p:nvSpPr>
        <p:spPr/>
        <p:txBody>
          <a:bodyPr/>
          <a:lstStyle/>
          <a:p>
            <a:r>
              <a:rPr lang="en-US" dirty="0">
                <a:solidFill>
                  <a:schemeClr val="bg2"/>
                </a:solidFill>
              </a:rPr>
              <a:t>Atharva Shirsalkar | Assistant Associate</a:t>
            </a:r>
            <a:endParaRPr lang="en-IN" dirty="0">
              <a:solidFill>
                <a:schemeClr val="bg2"/>
              </a:solidFill>
            </a:endParaRPr>
          </a:p>
        </p:txBody>
      </p:sp>
      <p:sp>
        <p:nvSpPr>
          <p:cNvPr id="20" name="Text Placeholder 19">
            <a:extLst>
              <a:ext uri="{FF2B5EF4-FFF2-40B4-BE49-F238E27FC236}">
                <a16:creationId xmlns:a16="http://schemas.microsoft.com/office/drawing/2014/main" id="{DC3ACE83-4355-4BF0-998A-9F6FB7230FBC}"/>
              </a:ext>
            </a:extLst>
          </p:cNvPr>
          <p:cNvSpPr>
            <a:spLocks noGrp="1"/>
          </p:cNvSpPr>
          <p:nvPr>
            <p:ph type="body" sz="quarter" idx="21"/>
          </p:nvPr>
        </p:nvSpPr>
        <p:spPr/>
        <p:txBody>
          <a:bodyPr/>
          <a:lstStyle/>
          <a:p>
            <a:r>
              <a:rPr lang="en-US" dirty="0">
                <a:solidFill>
                  <a:schemeClr val="bg2"/>
                </a:solidFill>
              </a:rPr>
              <a:t>Nagpur | 2nd June 2023</a:t>
            </a:r>
            <a:endParaRPr lang="en-IN" dirty="0">
              <a:solidFill>
                <a:schemeClr val="bg2"/>
              </a:solidFill>
            </a:endParaRPr>
          </a:p>
        </p:txBody>
      </p:sp>
      <p:sp>
        <p:nvSpPr>
          <p:cNvPr id="2" name="TextBox 1">
            <a:extLst>
              <a:ext uri="{FF2B5EF4-FFF2-40B4-BE49-F238E27FC236}">
                <a16:creationId xmlns:a16="http://schemas.microsoft.com/office/drawing/2014/main" id="{1B513E14-E9E4-4421-97EE-46AAF21ABA6D}"/>
              </a:ext>
            </a:extLst>
          </p:cNvPr>
          <p:cNvSpPr txBox="1"/>
          <p:nvPr/>
        </p:nvSpPr>
        <p:spPr>
          <a:xfrm>
            <a:off x="10573305" y="6258757"/>
            <a:ext cx="1618696" cy="230832"/>
          </a:xfrm>
          <a:prstGeom prst="rect">
            <a:avLst/>
          </a:prstGeom>
          <a:solidFill>
            <a:schemeClr val="accent3">
              <a:lumMod val="75000"/>
            </a:schemeClr>
          </a:solidFill>
        </p:spPr>
        <p:txBody>
          <a:bodyPr wrap="square" rtlCol="0">
            <a:spAutoFit/>
          </a:bodyPr>
          <a:lstStyle/>
          <a:p>
            <a:pPr algn="r"/>
            <a:r>
              <a:rPr lang="en-US" sz="900" b="1" dirty="0">
                <a:latin typeface="+mj-lt"/>
                <a:cs typeface="Arial" panose="020B0604020202020204" pitchFamily="34" charset="0"/>
              </a:rPr>
              <a:t>Classification: Confidential</a:t>
            </a:r>
            <a:endParaRPr lang="en-IN" sz="900" b="1" dirty="0">
              <a:latin typeface="+mj-lt"/>
              <a:cs typeface="Arial" panose="020B0604020202020204" pitchFamily="34" charset="0"/>
            </a:endParaRPr>
          </a:p>
        </p:txBody>
      </p:sp>
    </p:spTree>
    <p:extLst>
      <p:ext uri="{BB962C8B-B14F-4D97-AF65-F5344CB8AC3E}">
        <p14:creationId xmlns:p14="http://schemas.microsoft.com/office/powerpoint/2010/main" val="16449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LDM &amp; PDM</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04</a:t>
            </a:r>
            <a:endParaRPr lang="en-IN" dirty="0"/>
          </a:p>
        </p:txBody>
      </p:sp>
    </p:spTree>
    <p:extLst>
      <p:ext uri="{BB962C8B-B14F-4D97-AF65-F5344CB8AC3E}">
        <p14:creationId xmlns:p14="http://schemas.microsoft.com/office/powerpoint/2010/main" val="301644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a:xfrm>
            <a:off x="341663" y="234468"/>
            <a:ext cx="6021430" cy="755346"/>
          </a:xfrm>
        </p:spPr>
        <p:txBody>
          <a:bodyPr/>
          <a:lstStyle/>
          <a:p>
            <a:r>
              <a:rPr lang="en-US" dirty="0"/>
              <a:t>Logical Data Model</a:t>
            </a:r>
          </a:p>
        </p:txBody>
      </p:sp>
      <p:pic>
        <p:nvPicPr>
          <p:cNvPr id="6" name="Picture 5">
            <a:extLst>
              <a:ext uri="{FF2B5EF4-FFF2-40B4-BE49-F238E27FC236}">
                <a16:creationId xmlns:a16="http://schemas.microsoft.com/office/drawing/2014/main" id="{30CD02C1-2C9D-2140-0616-E314A90115A3}"/>
              </a:ext>
            </a:extLst>
          </p:cNvPr>
          <p:cNvPicPr>
            <a:picLocks noChangeAspect="1"/>
          </p:cNvPicPr>
          <p:nvPr/>
        </p:nvPicPr>
        <p:blipFill>
          <a:blip r:embed="rId2"/>
          <a:stretch>
            <a:fillRect/>
          </a:stretch>
        </p:blipFill>
        <p:spPr>
          <a:xfrm>
            <a:off x="2823100" y="1112359"/>
            <a:ext cx="6471729" cy="5425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251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dirty="0"/>
              <a:t>Physical Data Model</a:t>
            </a:r>
          </a:p>
        </p:txBody>
      </p:sp>
      <p:pic>
        <p:nvPicPr>
          <p:cNvPr id="11" name="Picture 10">
            <a:extLst>
              <a:ext uri="{FF2B5EF4-FFF2-40B4-BE49-F238E27FC236}">
                <a16:creationId xmlns:a16="http://schemas.microsoft.com/office/drawing/2014/main" id="{1BD788BD-CDE7-C2C5-E415-ED90E4BFC6E5}"/>
              </a:ext>
            </a:extLst>
          </p:cNvPr>
          <p:cNvPicPr>
            <a:picLocks noChangeAspect="1"/>
          </p:cNvPicPr>
          <p:nvPr/>
        </p:nvPicPr>
        <p:blipFill>
          <a:blip r:embed="rId2"/>
          <a:stretch>
            <a:fillRect/>
          </a:stretch>
        </p:blipFill>
        <p:spPr>
          <a:xfrm>
            <a:off x="532660" y="874336"/>
            <a:ext cx="11203620"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70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Custom SQL</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05</a:t>
            </a:r>
            <a:endParaRPr lang="en-IN" dirty="0"/>
          </a:p>
        </p:txBody>
      </p:sp>
    </p:spTree>
    <p:extLst>
      <p:ext uri="{BB962C8B-B14F-4D97-AF65-F5344CB8AC3E}">
        <p14:creationId xmlns:p14="http://schemas.microsoft.com/office/powerpoint/2010/main" val="20089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Custom SQL</a:t>
            </a:r>
            <a:endParaRPr lang="en-IN" dirty="0"/>
          </a:p>
        </p:txBody>
      </p:sp>
      <p:pic>
        <p:nvPicPr>
          <p:cNvPr id="9" name="Picture 8">
            <a:extLst>
              <a:ext uri="{FF2B5EF4-FFF2-40B4-BE49-F238E27FC236}">
                <a16:creationId xmlns:a16="http://schemas.microsoft.com/office/drawing/2014/main" id="{AF5DF3EC-F207-2FED-42CB-0989E1AA8548}"/>
              </a:ext>
            </a:extLst>
          </p:cNvPr>
          <p:cNvPicPr>
            <a:picLocks noChangeAspect="1"/>
          </p:cNvPicPr>
          <p:nvPr/>
        </p:nvPicPr>
        <p:blipFill>
          <a:blip r:embed="rId2"/>
          <a:stretch>
            <a:fillRect/>
          </a:stretch>
        </p:blipFill>
        <p:spPr>
          <a:xfrm>
            <a:off x="254524" y="2064975"/>
            <a:ext cx="11783505" cy="4062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26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MSTR Configuration</a:t>
            </a:r>
          </a:p>
          <a:p>
            <a:r>
              <a:rPr lang="en-US" dirty="0"/>
              <a:t>&amp; Project Setup</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06</a:t>
            </a:r>
            <a:endParaRPr lang="en-IN" dirty="0"/>
          </a:p>
        </p:txBody>
      </p:sp>
    </p:spTree>
    <p:extLst>
      <p:ext uri="{BB962C8B-B14F-4D97-AF65-F5344CB8AC3E}">
        <p14:creationId xmlns:p14="http://schemas.microsoft.com/office/powerpoint/2010/main" val="359689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ODBC Connections &amp; DBI Creation</a:t>
            </a:r>
            <a:endParaRPr lang="en-IN" dirty="0"/>
          </a:p>
        </p:txBody>
      </p:sp>
      <p:pic>
        <p:nvPicPr>
          <p:cNvPr id="7" name="Picture 6">
            <a:extLst>
              <a:ext uri="{FF2B5EF4-FFF2-40B4-BE49-F238E27FC236}">
                <a16:creationId xmlns:a16="http://schemas.microsoft.com/office/drawing/2014/main" id="{C188D1E7-BECA-2008-8371-AA9F3B7C1685}"/>
              </a:ext>
            </a:extLst>
          </p:cNvPr>
          <p:cNvPicPr>
            <a:picLocks noChangeAspect="1"/>
          </p:cNvPicPr>
          <p:nvPr/>
        </p:nvPicPr>
        <p:blipFill>
          <a:blip r:embed="rId2"/>
          <a:stretch>
            <a:fillRect/>
          </a:stretch>
        </p:blipFill>
        <p:spPr>
          <a:xfrm>
            <a:off x="1758639" y="2454568"/>
            <a:ext cx="7121410" cy="2675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3404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MSTR PROJECT</a:t>
            </a:r>
            <a:endParaRPr lang="en-IN" dirty="0"/>
          </a:p>
        </p:txBody>
      </p:sp>
      <p:pic>
        <p:nvPicPr>
          <p:cNvPr id="5" name="Picture 4">
            <a:extLst>
              <a:ext uri="{FF2B5EF4-FFF2-40B4-BE49-F238E27FC236}">
                <a16:creationId xmlns:a16="http://schemas.microsoft.com/office/drawing/2014/main" id="{05F7FE7E-5432-6F54-50C3-7274D0EDA464}"/>
              </a:ext>
            </a:extLst>
          </p:cNvPr>
          <p:cNvPicPr>
            <a:picLocks noChangeAspect="1"/>
          </p:cNvPicPr>
          <p:nvPr/>
        </p:nvPicPr>
        <p:blipFill>
          <a:blip r:embed="rId2"/>
          <a:stretch>
            <a:fillRect/>
          </a:stretch>
        </p:blipFill>
        <p:spPr>
          <a:xfrm>
            <a:off x="341663" y="1419854"/>
            <a:ext cx="3353268" cy="2943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985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SCHEMA OBJECTS</a:t>
            </a:r>
            <a:endParaRPr lang="en-IN" dirty="0"/>
          </a:p>
        </p:txBody>
      </p:sp>
      <p:pic>
        <p:nvPicPr>
          <p:cNvPr id="4" name="Picture 3">
            <a:extLst>
              <a:ext uri="{FF2B5EF4-FFF2-40B4-BE49-F238E27FC236}">
                <a16:creationId xmlns:a16="http://schemas.microsoft.com/office/drawing/2014/main" id="{8E820C4A-B894-48B6-267B-5DBB357323B5}"/>
              </a:ext>
            </a:extLst>
          </p:cNvPr>
          <p:cNvPicPr>
            <a:picLocks noChangeAspect="1"/>
          </p:cNvPicPr>
          <p:nvPr/>
        </p:nvPicPr>
        <p:blipFill>
          <a:blip r:embed="rId2"/>
          <a:stretch>
            <a:fillRect/>
          </a:stretch>
        </p:blipFill>
        <p:spPr>
          <a:xfrm>
            <a:off x="341663" y="2596780"/>
            <a:ext cx="1705213" cy="1324160"/>
          </a:xfrm>
          <a:prstGeom prst="rect">
            <a:avLst/>
          </a:prstGeom>
        </p:spPr>
      </p:pic>
      <p:pic>
        <p:nvPicPr>
          <p:cNvPr id="11" name="Picture 10">
            <a:extLst>
              <a:ext uri="{FF2B5EF4-FFF2-40B4-BE49-F238E27FC236}">
                <a16:creationId xmlns:a16="http://schemas.microsoft.com/office/drawing/2014/main" id="{2D346C80-7A3A-E9AA-D4F4-6A88A6A4808F}"/>
              </a:ext>
            </a:extLst>
          </p:cNvPr>
          <p:cNvPicPr>
            <a:picLocks noChangeAspect="1"/>
          </p:cNvPicPr>
          <p:nvPr/>
        </p:nvPicPr>
        <p:blipFill>
          <a:blip r:embed="rId3"/>
          <a:stretch>
            <a:fillRect/>
          </a:stretch>
        </p:blipFill>
        <p:spPr>
          <a:xfrm>
            <a:off x="3178725" y="2268489"/>
            <a:ext cx="8192642" cy="1733792"/>
          </a:xfrm>
          <a:prstGeom prst="rect">
            <a:avLst/>
          </a:prstGeom>
        </p:spPr>
      </p:pic>
      <p:pic>
        <p:nvPicPr>
          <p:cNvPr id="13" name="Picture 12">
            <a:extLst>
              <a:ext uri="{FF2B5EF4-FFF2-40B4-BE49-F238E27FC236}">
                <a16:creationId xmlns:a16="http://schemas.microsoft.com/office/drawing/2014/main" id="{E3352BDC-3CEF-1F27-538B-9C5FB7A04A0E}"/>
              </a:ext>
            </a:extLst>
          </p:cNvPr>
          <p:cNvPicPr>
            <a:picLocks noChangeAspect="1"/>
          </p:cNvPicPr>
          <p:nvPr/>
        </p:nvPicPr>
        <p:blipFill>
          <a:blip r:embed="rId4"/>
          <a:stretch>
            <a:fillRect/>
          </a:stretch>
        </p:blipFill>
        <p:spPr>
          <a:xfrm>
            <a:off x="3178725" y="1118331"/>
            <a:ext cx="8192643" cy="476316"/>
          </a:xfrm>
          <a:prstGeom prst="rect">
            <a:avLst/>
          </a:prstGeom>
        </p:spPr>
      </p:pic>
      <p:pic>
        <p:nvPicPr>
          <p:cNvPr id="15" name="Picture 14">
            <a:extLst>
              <a:ext uri="{FF2B5EF4-FFF2-40B4-BE49-F238E27FC236}">
                <a16:creationId xmlns:a16="http://schemas.microsoft.com/office/drawing/2014/main" id="{1DAC95B1-C4D1-382F-1904-8DA4BBA75B1D}"/>
              </a:ext>
            </a:extLst>
          </p:cNvPr>
          <p:cNvPicPr>
            <a:picLocks noChangeAspect="1"/>
          </p:cNvPicPr>
          <p:nvPr/>
        </p:nvPicPr>
        <p:blipFill>
          <a:blip r:embed="rId5"/>
          <a:stretch>
            <a:fillRect/>
          </a:stretch>
        </p:blipFill>
        <p:spPr>
          <a:xfrm>
            <a:off x="3178725" y="1669594"/>
            <a:ext cx="8192642" cy="523948"/>
          </a:xfrm>
          <a:prstGeom prst="rect">
            <a:avLst/>
          </a:prstGeom>
        </p:spPr>
      </p:pic>
      <p:pic>
        <p:nvPicPr>
          <p:cNvPr id="17" name="Picture 16">
            <a:extLst>
              <a:ext uri="{FF2B5EF4-FFF2-40B4-BE49-F238E27FC236}">
                <a16:creationId xmlns:a16="http://schemas.microsoft.com/office/drawing/2014/main" id="{F5E71531-4F6D-3FFE-3334-95F00E6E9FBA}"/>
              </a:ext>
            </a:extLst>
          </p:cNvPr>
          <p:cNvPicPr>
            <a:picLocks noChangeAspect="1"/>
          </p:cNvPicPr>
          <p:nvPr/>
        </p:nvPicPr>
        <p:blipFill>
          <a:blip r:embed="rId6"/>
          <a:stretch>
            <a:fillRect/>
          </a:stretch>
        </p:blipFill>
        <p:spPr>
          <a:xfrm>
            <a:off x="3178726" y="4077228"/>
            <a:ext cx="8192642" cy="495369"/>
          </a:xfrm>
          <a:prstGeom prst="rect">
            <a:avLst/>
          </a:prstGeom>
        </p:spPr>
      </p:pic>
      <p:pic>
        <p:nvPicPr>
          <p:cNvPr id="19" name="Picture 18">
            <a:extLst>
              <a:ext uri="{FF2B5EF4-FFF2-40B4-BE49-F238E27FC236}">
                <a16:creationId xmlns:a16="http://schemas.microsoft.com/office/drawing/2014/main" id="{298352A8-C0DB-76B4-E7F6-40FC4A4A2FCE}"/>
              </a:ext>
            </a:extLst>
          </p:cNvPr>
          <p:cNvPicPr>
            <a:picLocks noChangeAspect="1"/>
          </p:cNvPicPr>
          <p:nvPr/>
        </p:nvPicPr>
        <p:blipFill>
          <a:blip r:embed="rId7"/>
          <a:stretch>
            <a:fillRect/>
          </a:stretch>
        </p:blipFill>
        <p:spPr>
          <a:xfrm>
            <a:off x="3178725" y="4572597"/>
            <a:ext cx="8192642" cy="2176995"/>
          </a:xfrm>
          <a:prstGeom prst="rect">
            <a:avLst/>
          </a:prstGeom>
        </p:spPr>
      </p:pic>
    </p:spTree>
    <p:extLst>
      <p:ext uri="{BB962C8B-B14F-4D97-AF65-F5344CB8AC3E}">
        <p14:creationId xmlns:p14="http://schemas.microsoft.com/office/powerpoint/2010/main" val="43778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SCHEMA OBJECTS</a:t>
            </a:r>
            <a:endParaRPr lang="en-IN" dirty="0"/>
          </a:p>
        </p:txBody>
      </p:sp>
      <p:pic>
        <p:nvPicPr>
          <p:cNvPr id="5" name="Picture 4">
            <a:extLst>
              <a:ext uri="{FF2B5EF4-FFF2-40B4-BE49-F238E27FC236}">
                <a16:creationId xmlns:a16="http://schemas.microsoft.com/office/drawing/2014/main" id="{20206C19-7401-0846-5360-DB3B185DDAE0}"/>
              </a:ext>
            </a:extLst>
          </p:cNvPr>
          <p:cNvPicPr>
            <a:picLocks noChangeAspect="1"/>
          </p:cNvPicPr>
          <p:nvPr/>
        </p:nvPicPr>
        <p:blipFill>
          <a:blip r:embed="rId2"/>
          <a:stretch>
            <a:fillRect/>
          </a:stretch>
        </p:blipFill>
        <p:spPr>
          <a:xfrm>
            <a:off x="341663" y="1150424"/>
            <a:ext cx="1667108" cy="628738"/>
          </a:xfrm>
          <a:prstGeom prst="rect">
            <a:avLst/>
          </a:prstGeom>
        </p:spPr>
      </p:pic>
      <p:pic>
        <p:nvPicPr>
          <p:cNvPr id="7" name="Picture 6">
            <a:extLst>
              <a:ext uri="{FF2B5EF4-FFF2-40B4-BE49-F238E27FC236}">
                <a16:creationId xmlns:a16="http://schemas.microsoft.com/office/drawing/2014/main" id="{8D6B8035-72DB-F15E-32B5-35CDA6FB9EBE}"/>
              </a:ext>
            </a:extLst>
          </p:cNvPr>
          <p:cNvPicPr>
            <a:picLocks noChangeAspect="1"/>
          </p:cNvPicPr>
          <p:nvPr/>
        </p:nvPicPr>
        <p:blipFill>
          <a:blip r:embed="rId3"/>
          <a:stretch>
            <a:fillRect/>
          </a:stretch>
        </p:blipFill>
        <p:spPr>
          <a:xfrm>
            <a:off x="3314747" y="1084432"/>
            <a:ext cx="8192643" cy="714475"/>
          </a:xfrm>
          <a:prstGeom prst="rect">
            <a:avLst/>
          </a:prstGeom>
        </p:spPr>
      </p:pic>
      <p:pic>
        <p:nvPicPr>
          <p:cNvPr id="9" name="Picture 8">
            <a:extLst>
              <a:ext uri="{FF2B5EF4-FFF2-40B4-BE49-F238E27FC236}">
                <a16:creationId xmlns:a16="http://schemas.microsoft.com/office/drawing/2014/main" id="{A2151D73-4B26-6705-BD2A-619E2175070C}"/>
              </a:ext>
            </a:extLst>
          </p:cNvPr>
          <p:cNvPicPr>
            <a:picLocks noChangeAspect="1"/>
          </p:cNvPicPr>
          <p:nvPr/>
        </p:nvPicPr>
        <p:blipFill>
          <a:blip r:embed="rId4"/>
          <a:stretch>
            <a:fillRect/>
          </a:stretch>
        </p:blipFill>
        <p:spPr>
          <a:xfrm>
            <a:off x="3328857" y="1851924"/>
            <a:ext cx="8192643" cy="1040201"/>
          </a:xfrm>
          <a:prstGeom prst="rect">
            <a:avLst/>
          </a:prstGeom>
        </p:spPr>
      </p:pic>
      <p:pic>
        <p:nvPicPr>
          <p:cNvPr id="12" name="Picture 11">
            <a:extLst>
              <a:ext uri="{FF2B5EF4-FFF2-40B4-BE49-F238E27FC236}">
                <a16:creationId xmlns:a16="http://schemas.microsoft.com/office/drawing/2014/main" id="{CED430AE-D13D-62BC-7D8D-52670843E2BD}"/>
              </a:ext>
            </a:extLst>
          </p:cNvPr>
          <p:cNvPicPr>
            <a:picLocks noChangeAspect="1"/>
          </p:cNvPicPr>
          <p:nvPr/>
        </p:nvPicPr>
        <p:blipFill>
          <a:blip r:embed="rId5"/>
          <a:stretch>
            <a:fillRect/>
          </a:stretch>
        </p:blipFill>
        <p:spPr>
          <a:xfrm>
            <a:off x="341663" y="3009046"/>
            <a:ext cx="1886213" cy="457264"/>
          </a:xfrm>
          <a:prstGeom prst="rect">
            <a:avLst/>
          </a:prstGeom>
        </p:spPr>
      </p:pic>
      <p:pic>
        <p:nvPicPr>
          <p:cNvPr id="16" name="Picture 15">
            <a:extLst>
              <a:ext uri="{FF2B5EF4-FFF2-40B4-BE49-F238E27FC236}">
                <a16:creationId xmlns:a16="http://schemas.microsoft.com/office/drawing/2014/main" id="{3CCA7598-ECCF-B4E8-6DD3-A5377C63D598}"/>
              </a:ext>
            </a:extLst>
          </p:cNvPr>
          <p:cNvPicPr>
            <a:picLocks noChangeAspect="1"/>
          </p:cNvPicPr>
          <p:nvPr/>
        </p:nvPicPr>
        <p:blipFill>
          <a:blip r:embed="rId6"/>
          <a:stretch>
            <a:fillRect/>
          </a:stretch>
        </p:blipFill>
        <p:spPr>
          <a:xfrm>
            <a:off x="3328857" y="3009046"/>
            <a:ext cx="6325483" cy="990738"/>
          </a:xfrm>
          <a:prstGeom prst="rect">
            <a:avLst/>
          </a:prstGeom>
        </p:spPr>
      </p:pic>
      <p:pic>
        <p:nvPicPr>
          <p:cNvPr id="20" name="Picture 19">
            <a:extLst>
              <a:ext uri="{FF2B5EF4-FFF2-40B4-BE49-F238E27FC236}">
                <a16:creationId xmlns:a16="http://schemas.microsoft.com/office/drawing/2014/main" id="{565808F6-8975-D369-1892-57DB3FAEDDF6}"/>
              </a:ext>
            </a:extLst>
          </p:cNvPr>
          <p:cNvPicPr>
            <a:picLocks noChangeAspect="1"/>
          </p:cNvPicPr>
          <p:nvPr/>
        </p:nvPicPr>
        <p:blipFill>
          <a:blip r:embed="rId7"/>
          <a:stretch>
            <a:fillRect/>
          </a:stretch>
        </p:blipFill>
        <p:spPr>
          <a:xfrm>
            <a:off x="341663" y="4771460"/>
            <a:ext cx="2124371" cy="438211"/>
          </a:xfrm>
          <a:prstGeom prst="rect">
            <a:avLst/>
          </a:prstGeom>
        </p:spPr>
      </p:pic>
      <p:pic>
        <p:nvPicPr>
          <p:cNvPr id="22" name="Picture 21">
            <a:extLst>
              <a:ext uri="{FF2B5EF4-FFF2-40B4-BE49-F238E27FC236}">
                <a16:creationId xmlns:a16="http://schemas.microsoft.com/office/drawing/2014/main" id="{8E4C915D-B42F-AD97-BE6F-8EDB2CDF8BC9}"/>
              </a:ext>
            </a:extLst>
          </p:cNvPr>
          <p:cNvPicPr>
            <a:picLocks noChangeAspect="1"/>
          </p:cNvPicPr>
          <p:nvPr/>
        </p:nvPicPr>
        <p:blipFill>
          <a:blip r:embed="rId8"/>
          <a:stretch>
            <a:fillRect/>
          </a:stretch>
        </p:blipFill>
        <p:spPr>
          <a:xfrm>
            <a:off x="3328857" y="3958803"/>
            <a:ext cx="8206754" cy="1989510"/>
          </a:xfrm>
          <a:prstGeom prst="rect">
            <a:avLst/>
          </a:prstGeom>
        </p:spPr>
      </p:pic>
      <p:pic>
        <p:nvPicPr>
          <p:cNvPr id="24" name="Picture 23">
            <a:extLst>
              <a:ext uri="{FF2B5EF4-FFF2-40B4-BE49-F238E27FC236}">
                <a16:creationId xmlns:a16="http://schemas.microsoft.com/office/drawing/2014/main" id="{CD87B603-6169-29CB-9245-CC43B59A65F3}"/>
              </a:ext>
            </a:extLst>
          </p:cNvPr>
          <p:cNvPicPr>
            <a:picLocks noChangeAspect="1"/>
          </p:cNvPicPr>
          <p:nvPr/>
        </p:nvPicPr>
        <p:blipFill>
          <a:blip r:embed="rId9"/>
          <a:stretch>
            <a:fillRect/>
          </a:stretch>
        </p:blipFill>
        <p:spPr>
          <a:xfrm>
            <a:off x="3328857" y="6022011"/>
            <a:ext cx="8206754" cy="628738"/>
          </a:xfrm>
          <a:prstGeom prst="rect">
            <a:avLst/>
          </a:prstGeom>
        </p:spPr>
      </p:pic>
    </p:spTree>
    <p:extLst>
      <p:ext uri="{BB962C8B-B14F-4D97-AF65-F5344CB8AC3E}">
        <p14:creationId xmlns:p14="http://schemas.microsoft.com/office/powerpoint/2010/main" val="143607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CFB917-6CFD-43B5-9785-CD340FB2D6CE}"/>
              </a:ext>
            </a:extLst>
          </p:cNvPr>
          <p:cNvSpPr>
            <a:spLocks noGrp="1"/>
          </p:cNvSpPr>
          <p:nvPr>
            <p:ph type="body" sz="quarter" idx="17"/>
          </p:nvPr>
        </p:nvSpPr>
        <p:spPr>
          <a:xfrm>
            <a:off x="340244" y="340244"/>
            <a:ext cx="3524746" cy="3088756"/>
          </a:xfrm>
        </p:spPr>
        <p:txBody>
          <a:bodyPr/>
          <a:lstStyle/>
          <a:p>
            <a:r>
              <a:rPr lang="en-US" sz="3600" dirty="0"/>
              <a:t>Agenda</a:t>
            </a:r>
            <a:endParaRPr lang="en-IN" dirty="0"/>
          </a:p>
        </p:txBody>
      </p:sp>
      <p:sp>
        <p:nvSpPr>
          <p:cNvPr id="6" name="Text Placeholder 5">
            <a:extLst>
              <a:ext uri="{FF2B5EF4-FFF2-40B4-BE49-F238E27FC236}">
                <a16:creationId xmlns:a16="http://schemas.microsoft.com/office/drawing/2014/main" id="{88CDED44-289E-4AD5-B8A2-4E5B36FB7917}"/>
              </a:ext>
            </a:extLst>
          </p:cNvPr>
          <p:cNvSpPr>
            <a:spLocks noGrp="1"/>
          </p:cNvSpPr>
          <p:nvPr>
            <p:ph type="body" sz="quarter" idx="18"/>
          </p:nvPr>
        </p:nvSpPr>
        <p:spPr>
          <a:xfrm>
            <a:off x="3928955" y="997192"/>
            <a:ext cx="7984945" cy="5359470"/>
          </a:xfrm>
        </p:spPr>
        <p:txBody>
          <a:bodyPr/>
          <a:lstStyle/>
          <a:p>
            <a:r>
              <a:rPr lang="en-US" dirty="0">
                <a:solidFill>
                  <a:schemeClr val="tx1"/>
                </a:solidFill>
              </a:rPr>
              <a:t>Objective</a:t>
            </a:r>
          </a:p>
          <a:p>
            <a:r>
              <a:rPr lang="en-US" dirty="0">
                <a:solidFill>
                  <a:schemeClr val="tx1"/>
                </a:solidFill>
              </a:rPr>
              <a:t>Approach</a:t>
            </a:r>
          </a:p>
          <a:p>
            <a:r>
              <a:rPr lang="en-US" dirty="0">
                <a:solidFill>
                  <a:schemeClr val="tx1"/>
                </a:solidFill>
              </a:rPr>
              <a:t>Requirement Analysis and Questionnaire</a:t>
            </a:r>
          </a:p>
          <a:p>
            <a:r>
              <a:rPr lang="en-US" dirty="0">
                <a:solidFill>
                  <a:schemeClr val="tx1"/>
                </a:solidFill>
              </a:rPr>
              <a:t>LDM and PDM</a:t>
            </a:r>
          </a:p>
          <a:p>
            <a:r>
              <a:rPr lang="en-US" dirty="0">
                <a:solidFill>
                  <a:schemeClr val="tx1"/>
                </a:solidFill>
              </a:rPr>
              <a:t>Custom SQL for Data testing</a:t>
            </a:r>
          </a:p>
          <a:p>
            <a:r>
              <a:rPr lang="en-US" dirty="0">
                <a:solidFill>
                  <a:schemeClr val="tx1"/>
                </a:solidFill>
              </a:rPr>
              <a:t>MSTR Configuration &amp; Project Setup</a:t>
            </a:r>
          </a:p>
          <a:p>
            <a:r>
              <a:rPr lang="en-US" dirty="0">
                <a:solidFill>
                  <a:schemeClr val="tx1"/>
                </a:solidFill>
              </a:rPr>
              <a:t>Reports and Dossier</a:t>
            </a:r>
          </a:p>
          <a:p>
            <a:r>
              <a:rPr lang="en-US" dirty="0">
                <a:solidFill>
                  <a:schemeClr val="tx1"/>
                </a:solidFill>
              </a:rPr>
              <a:t>Issues faced &amp; Lessons learnt</a:t>
            </a:r>
          </a:p>
        </p:txBody>
      </p:sp>
    </p:spTree>
    <p:extLst>
      <p:ext uri="{BB962C8B-B14F-4D97-AF65-F5344CB8AC3E}">
        <p14:creationId xmlns:p14="http://schemas.microsoft.com/office/powerpoint/2010/main" val="10072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APPLICATION OBJECTS</a:t>
            </a:r>
            <a:endParaRPr lang="en-IN" dirty="0"/>
          </a:p>
        </p:txBody>
      </p:sp>
      <p:pic>
        <p:nvPicPr>
          <p:cNvPr id="4" name="Picture 3">
            <a:extLst>
              <a:ext uri="{FF2B5EF4-FFF2-40B4-BE49-F238E27FC236}">
                <a16:creationId xmlns:a16="http://schemas.microsoft.com/office/drawing/2014/main" id="{26FD1CC4-0F7A-75EE-CCFD-58C093C60883}"/>
              </a:ext>
            </a:extLst>
          </p:cNvPr>
          <p:cNvPicPr>
            <a:picLocks noChangeAspect="1"/>
          </p:cNvPicPr>
          <p:nvPr/>
        </p:nvPicPr>
        <p:blipFill>
          <a:blip r:embed="rId2"/>
          <a:stretch>
            <a:fillRect/>
          </a:stretch>
        </p:blipFill>
        <p:spPr>
          <a:xfrm>
            <a:off x="341664" y="1336534"/>
            <a:ext cx="2143424" cy="847843"/>
          </a:xfrm>
          <a:prstGeom prst="rect">
            <a:avLst/>
          </a:prstGeom>
        </p:spPr>
      </p:pic>
      <p:pic>
        <p:nvPicPr>
          <p:cNvPr id="7" name="Picture 6">
            <a:extLst>
              <a:ext uri="{FF2B5EF4-FFF2-40B4-BE49-F238E27FC236}">
                <a16:creationId xmlns:a16="http://schemas.microsoft.com/office/drawing/2014/main" id="{251EC02E-17EC-72BC-DADA-624AF58EB5C5}"/>
              </a:ext>
            </a:extLst>
          </p:cNvPr>
          <p:cNvPicPr>
            <a:picLocks noChangeAspect="1"/>
          </p:cNvPicPr>
          <p:nvPr/>
        </p:nvPicPr>
        <p:blipFill>
          <a:blip r:embed="rId3"/>
          <a:stretch>
            <a:fillRect/>
          </a:stretch>
        </p:blipFill>
        <p:spPr>
          <a:xfrm>
            <a:off x="3042898" y="1336534"/>
            <a:ext cx="5903140" cy="457264"/>
          </a:xfrm>
          <a:prstGeom prst="rect">
            <a:avLst/>
          </a:prstGeom>
        </p:spPr>
      </p:pic>
      <p:pic>
        <p:nvPicPr>
          <p:cNvPr id="9" name="Picture 8">
            <a:extLst>
              <a:ext uri="{FF2B5EF4-FFF2-40B4-BE49-F238E27FC236}">
                <a16:creationId xmlns:a16="http://schemas.microsoft.com/office/drawing/2014/main" id="{409E5EF4-BC53-D0CC-B971-38467E9B63B4}"/>
              </a:ext>
            </a:extLst>
          </p:cNvPr>
          <p:cNvPicPr>
            <a:picLocks noChangeAspect="1"/>
          </p:cNvPicPr>
          <p:nvPr/>
        </p:nvPicPr>
        <p:blipFill>
          <a:blip r:embed="rId4"/>
          <a:stretch>
            <a:fillRect/>
          </a:stretch>
        </p:blipFill>
        <p:spPr>
          <a:xfrm>
            <a:off x="341663" y="2787982"/>
            <a:ext cx="2143424" cy="847842"/>
          </a:xfrm>
          <a:prstGeom prst="rect">
            <a:avLst/>
          </a:prstGeom>
        </p:spPr>
      </p:pic>
      <p:pic>
        <p:nvPicPr>
          <p:cNvPr id="11" name="Picture 10">
            <a:extLst>
              <a:ext uri="{FF2B5EF4-FFF2-40B4-BE49-F238E27FC236}">
                <a16:creationId xmlns:a16="http://schemas.microsoft.com/office/drawing/2014/main" id="{439993CA-639A-C820-A2F9-D985D0E40F90}"/>
              </a:ext>
            </a:extLst>
          </p:cNvPr>
          <p:cNvPicPr>
            <a:picLocks noChangeAspect="1"/>
          </p:cNvPicPr>
          <p:nvPr/>
        </p:nvPicPr>
        <p:blipFill>
          <a:blip r:embed="rId5"/>
          <a:stretch>
            <a:fillRect/>
          </a:stretch>
        </p:blipFill>
        <p:spPr>
          <a:xfrm>
            <a:off x="3042897" y="2609736"/>
            <a:ext cx="7354868" cy="819264"/>
          </a:xfrm>
          <a:prstGeom prst="rect">
            <a:avLst/>
          </a:prstGeom>
        </p:spPr>
      </p:pic>
      <p:pic>
        <p:nvPicPr>
          <p:cNvPr id="13" name="Picture 12">
            <a:extLst>
              <a:ext uri="{FF2B5EF4-FFF2-40B4-BE49-F238E27FC236}">
                <a16:creationId xmlns:a16="http://schemas.microsoft.com/office/drawing/2014/main" id="{B6C00EEE-755E-8997-B37E-6BC18C111805}"/>
              </a:ext>
            </a:extLst>
          </p:cNvPr>
          <p:cNvPicPr>
            <a:picLocks noChangeAspect="1"/>
          </p:cNvPicPr>
          <p:nvPr/>
        </p:nvPicPr>
        <p:blipFill>
          <a:blip r:embed="rId6"/>
          <a:stretch>
            <a:fillRect/>
          </a:stretch>
        </p:blipFill>
        <p:spPr>
          <a:xfrm>
            <a:off x="3042897" y="3470280"/>
            <a:ext cx="7354868" cy="628738"/>
          </a:xfrm>
          <a:prstGeom prst="rect">
            <a:avLst/>
          </a:prstGeom>
        </p:spPr>
      </p:pic>
      <p:pic>
        <p:nvPicPr>
          <p:cNvPr id="15" name="Picture 14">
            <a:extLst>
              <a:ext uri="{FF2B5EF4-FFF2-40B4-BE49-F238E27FC236}">
                <a16:creationId xmlns:a16="http://schemas.microsoft.com/office/drawing/2014/main" id="{CCF29E17-D597-F7FA-E94F-515BA95E3ECC}"/>
              </a:ext>
            </a:extLst>
          </p:cNvPr>
          <p:cNvPicPr>
            <a:picLocks noChangeAspect="1"/>
          </p:cNvPicPr>
          <p:nvPr/>
        </p:nvPicPr>
        <p:blipFill>
          <a:blip r:embed="rId7"/>
          <a:stretch>
            <a:fillRect/>
          </a:stretch>
        </p:blipFill>
        <p:spPr>
          <a:xfrm>
            <a:off x="341663" y="4347612"/>
            <a:ext cx="2314898" cy="885949"/>
          </a:xfrm>
          <a:prstGeom prst="rect">
            <a:avLst/>
          </a:prstGeom>
        </p:spPr>
      </p:pic>
      <p:pic>
        <p:nvPicPr>
          <p:cNvPr id="17" name="Picture 16">
            <a:extLst>
              <a:ext uri="{FF2B5EF4-FFF2-40B4-BE49-F238E27FC236}">
                <a16:creationId xmlns:a16="http://schemas.microsoft.com/office/drawing/2014/main" id="{CFAA149A-1457-5F74-09EF-236C37E3E60B}"/>
              </a:ext>
            </a:extLst>
          </p:cNvPr>
          <p:cNvPicPr>
            <a:picLocks noChangeAspect="1"/>
          </p:cNvPicPr>
          <p:nvPr/>
        </p:nvPicPr>
        <p:blipFill>
          <a:blip r:embed="rId8"/>
          <a:stretch>
            <a:fillRect/>
          </a:stretch>
        </p:blipFill>
        <p:spPr>
          <a:xfrm>
            <a:off x="3042897" y="4433349"/>
            <a:ext cx="7354868" cy="800212"/>
          </a:xfrm>
          <a:prstGeom prst="rect">
            <a:avLst/>
          </a:prstGeom>
        </p:spPr>
      </p:pic>
      <p:pic>
        <p:nvPicPr>
          <p:cNvPr id="19" name="Picture 18">
            <a:extLst>
              <a:ext uri="{FF2B5EF4-FFF2-40B4-BE49-F238E27FC236}">
                <a16:creationId xmlns:a16="http://schemas.microsoft.com/office/drawing/2014/main" id="{15236F95-AD21-04CC-1966-08924C5D9B7F}"/>
              </a:ext>
            </a:extLst>
          </p:cNvPr>
          <p:cNvPicPr>
            <a:picLocks noChangeAspect="1"/>
          </p:cNvPicPr>
          <p:nvPr/>
        </p:nvPicPr>
        <p:blipFill>
          <a:blip r:embed="rId9"/>
          <a:stretch>
            <a:fillRect/>
          </a:stretch>
        </p:blipFill>
        <p:spPr>
          <a:xfrm>
            <a:off x="3042897" y="5233561"/>
            <a:ext cx="7354868" cy="600159"/>
          </a:xfrm>
          <a:prstGeom prst="rect">
            <a:avLst/>
          </a:prstGeom>
        </p:spPr>
      </p:pic>
    </p:spTree>
    <p:extLst>
      <p:ext uri="{BB962C8B-B14F-4D97-AF65-F5344CB8AC3E}">
        <p14:creationId xmlns:p14="http://schemas.microsoft.com/office/powerpoint/2010/main" val="231605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16712"/>
            <a:ext cx="11696366" cy="698786"/>
          </a:xfrm>
        </p:spPr>
        <p:txBody>
          <a:bodyPr/>
          <a:lstStyle/>
          <a:p>
            <a:r>
              <a:rPr lang="en-US" dirty="0"/>
              <a:t>APPLICATION OBJECTS</a:t>
            </a:r>
            <a:endParaRPr lang="en-IN" dirty="0"/>
          </a:p>
        </p:txBody>
      </p:sp>
      <p:pic>
        <p:nvPicPr>
          <p:cNvPr id="2" name="Picture 1">
            <a:extLst>
              <a:ext uri="{FF2B5EF4-FFF2-40B4-BE49-F238E27FC236}">
                <a16:creationId xmlns:a16="http://schemas.microsoft.com/office/drawing/2014/main" id="{F48ED1F7-7A91-5FA2-5CA6-E0661F7B9CCF}"/>
              </a:ext>
            </a:extLst>
          </p:cNvPr>
          <p:cNvPicPr>
            <a:picLocks noChangeAspect="1"/>
          </p:cNvPicPr>
          <p:nvPr/>
        </p:nvPicPr>
        <p:blipFill>
          <a:blip r:embed="rId2"/>
          <a:stretch>
            <a:fillRect/>
          </a:stretch>
        </p:blipFill>
        <p:spPr>
          <a:xfrm>
            <a:off x="372176" y="1570522"/>
            <a:ext cx="2143424" cy="847843"/>
          </a:xfrm>
          <a:prstGeom prst="rect">
            <a:avLst/>
          </a:prstGeom>
        </p:spPr>
      </p:pic>
      <p:pic>
        <p:nvPicPr>
          <p:cNvPr id="4" name="Picture 3">
            <a:extLst>
              <a:ext uri="{FF2B5EF4-FFF2-40B4-BE49-F238E27FC236}">
                <a16:creationId xmlns:a16="http://schemas.microsoft.com/office/drawing/2014/main" id="{0EB2309D-B3BF-317C-2BDC-E574D043C710}"/>
              </a:ext>
            </a:extLst>
          </p:cNvPr>
          <p:cNvPicPr>
            <a:picLocks noChangeAspect="1"/>
          </p:cNvPicPr>
          <p:nvPr/>
        </p:nvPicPr>
        <p:blipFill>
          <a:blip r:embed="rId3"/>
          <a:stretch>
            <a:fillRect/>
          </a:stretch>
        </p:blipFill>
        <p:spPr>
          <a:xfrm>
            <a:off x="3144430" y="1508612"/>
            <a:ext cx="5903140" cy="457264"/>
          </a:xfrm>
          <a:prstGeom prst="rect">
            <a:avLst/>
          </a:prstGeom>
        </p:spPr>
      </p:pic>
      <p:pic>
        <p:nvPicPr>
          <p:cNvPr id="5" name="Picture 4">
            <a:extLst>
              <a:ext uri="{FF2B5EF4-FFF2-40B4-BE49-F238E27FC236}">
                <a16:creationId xmlns:a16="http://schemas.microsoft.com/office/drawing/2014/main" id="{C5BEFCB2-D79C-ECF7-BB27-1064CA651DC9}"/>
              </a:ext>
            </a:extLst>
          </p:cNvPr>
          <p:cNvPicPr>
            <a:picLocks noChangeAspect="1"/>
          </p:cNvPicPr>
          <p:nvPr/>
        </p:nvPicPr>
        <p:blipFill>
          <a:blip r:embed="rId4"/>
          <a:stretch>
            <a:fillRect/>
          </a:stretch>
        </p:blipFill>
        <p:spPr>
          <a:xfrm>
            <a:off x="443196" y="2985117"/>
            <a:ext cx="2143424" cy="847842"/>
          </a:xfrm>
          <a:prstGeom prst="rect">
            <a:avLst/>
          </a:prstGeom>
        </p:spPr>
      </p:pic>
      <p:pic>
        <p:nvPicPr>
          <p:cNvPr id="6" name="Picture 5">
            <a:extLst>
              <a:ext uri="{FF2B5EF4-FFF2-40B4-BE49-F238E27FC236}">
                <a16:creationId xmlns:a16="http://schemas.microsoft.com/office/drawing/2014/main" id="{52CF8C58-3233-0C8B-EC0F-C449D9FFE9E2}"/>
              </a:ext>
            </a:extLst>
          </p:cNvPr>
          <p:cNvPicPr>
            <a:picLocks noChangeAspect="1"/>
          </p:cNvPicPr>
          <p:nvPr/>
        </p:nvPicPr>
        <p:blipFill>
          <a:blip r:embed="rId5"/>
          <a:stretch>
            <a:fillRect/>
          </a:stretch>
        </p:blipFill>
        <p:spPr>
          <a:xfrm>
            <a:off x="3144430" y="2850393"/>
            <a:ext cx="7354868" cy="819264"/>
          </a:xfrm>
          <a:prstGeom prst="rect">
            <a:avLst/>
          </a:prstGeom>
        </p:spPr>
      </p:pic>
      <p:pic>
        <p:nvPicPr>
          <p:cNvPr id="7" name="Picture 6">
            <a:extLst>
              <a:ext uri="{FF2B5EF4-FFF2-40B4-BE49-F238E27FC236}">
                <a16:creationId xmlns:a16="http://schemas.microsoft.com/office/drawing/2014/main" id="{53F4B9EB-1C45-AA1A-0349-019215B30A2A}"/>
              </a:ext>
            </a:extLst>
          </p:cNvPr>
          <p:cNvPicPr>
            <a:picLocks noChangeAspect="1"/>
          </p:cNvPicPr>
          <p:nvPr/>
        </p:nvPicPr>
        <p:blipFill>
          <a:blip r:embed="rId6"/>
          <a:stretch>
            <a:fillRect/>
          </a:stretch>
        </p:blipFill>
        <p:spPr>
          <a:xfrm>
            <a:off x="3144430" y="3669657"/>
            <a:ext cx="7354868" cy="628738"/>
          </a:xfrm>
          <a:prstGeom prst="rect">
            <a:avLst/>
          </a:prstGeom>
        </p:spPr>
      </p:pic>
      <p:pic>
        <p:nvPicPr>
          <p:cNvPr id="8" name="Picture 7">
            <a:extLst>
              <a:ext uri="{FF2B5EF4-FFF2-40B4-BE49-F238E27FC236}">
                <a16:creationId xmlns:a16="http://schemas.microsoft.com/office/drawing/2014/main" id="{B7C4DE09-13CF-3334-F7B5-4B7709B9868B}"/>
              </a:ext>
            </a:extLst>
          </p:cNvPr>
          <p:cNvPicPr>
            <a:picLocks noChangeAspect="1"/>
          </p:cNvPicPr>
          <p:nvPr/>
        </p:nvPicPr>
        <p:blipFill>
          <a:blip r:embed="rId7"/>
          <a:stretch>
            <a:fillRect/>
          </a:stretch>
        </p:blipFill>
        <p:spPr>
          <a:xfrm>
            <a:off x="443196" y="4503888"/>
            <a:ext cx="2314898" cy="885949"/>
          </a:xfrm>
          <a:prstGeom prst="rect">
            <a:avLst/>
          </a:prstGeom>
        </p:spPr>
      </p:pic>
      <p:pic>
        <p:nvPicPr>
          <p:cNvPr id="9" name="Picture 8">
            <a:extLst>
              <a:ext uri="{FF2B5EF4-FFF2-40B4-BE49-F238E27FC236}">
                <a16:creationId xmlns:a16="http://schemas.microsoft.com/office/drawing/2014/main" id="{C3696E62-D02C-EE90-FA86-B4E2CD1F8D15}"/>
              </a:ext>
            </a:extLst>
          </p:cNvPr>
          <p:cNvPicPr>
            <a:picLocks noChangeAspect="1"/>
          </p:cNvPicPr>
          <p:nvPr/>
        </p:nvPicPr>
        <p:blipFill>
          <a:blip r:embed="rId8"/>
          <a:stretch>
            <a:fillRect/>
          </a:stretch>
        </p:blipFill>
        <p:spPr>
          <a:xfrm>
            <a:off x="3144430" y="4453991"/>
            <a:ext cx="7354868" cy="800212"/>
          </a:xfrm>
          <a:prstGeom prst="rect">
            <a:avLst/>
          </a:prstGeom>
        </p:spPr>
      </p:pic>
      <p:pic>
        <p:nvPicPr>
          <p:cNvPr id="10" name="Picture 9">
            <a:extLst>
              <a:ext uri="{FF2B5EF4-FFF2-40B4-BE49-F238E27FC236}">
                <a16:creationId xmlns:a16="http://schemas.microsoft.com/office/drawing/2014/main" id="{A8964FF1-94A2-89AA-DE8C-4705A3837588}"/>
              </a:ext>
            </a:extLst>
          </p:cNvPr>
          <p:cNvPicPr>
            <a:picLocks noChangeAspect="1"/>
          </p:cNvPicPr>
          <p:nvPr/>
        </p:nvPicPr>
        <p:blipFill>
          <a:blip r:embed="rId9"/>
          <a:stretch>
            <a:fillRect/>
          </a:stretch>
        </p:blipFill>
        <p:spPr>
          <a:xfrm>
            <a:off x="3144430" y="5124009"/>
            <a:ext cx="7354868" cy="600159"/>
          </a:xfrm>
          <a:prstGeom prst="rect">
            <a:avLst/>
          </a:prstGeom>
        </p:spPr>
      </p:pic>
    </p:spTree>
    <p:extLst>
      <p:ext uri="{BB962C8B-B14F-4D97-AF65-F5344CB8AC3E}">
        <p14:creationId xmlns:p14="http://schemas.microsoft.com/office/powerpoint/2010/main" val="217854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APPLICATION OBJECTS</a:t>
            </a:r>
            <a:endParaRPr lang="en-IN" dirty="0"/>
          </a:p>
        </p:txBody>
      </p:sp>
      <p:pic>
        <p:nvPicPr>
          <p:cNvPr id="4" name="Picture 3">
            <a:extLst>
              <a:ext uri="{FF2B5EF4-FFF2-40B4-BE49-F238E27FC236}">
                <a16:creationId xmlns:a16="http://schemas.microsoft.com/office/drawing/2014/main" id="{46D0601D-C83C-9740-F936-9D942E0E681C}"/>
              </a:ext>
            </a:extLst>
          </p:cNvPr>
          <p:cNvPicPr>
            <a:picLocks noChangeAspect="1"/>
          </p:cNvPicPr>
          <p:nvPr/>
        </p:nvPicPr>
        <p:blipFill>
          <a:blip r:embed="rId2"/>
          <a:stretch>
            <a:fillRect/>
          </a:stretch>
        </p:blipFill>
        <p:spPr>
          <a:xfrm>
            <a:off x="341663" y="2335446"/>
            <a:ext cx="2295845" cy="676369"/>
          </a:xfrm>
          <a:prstGeom prst="rect">
            <a:avLst/>
          </a:prstGeom>
        </p:spPr>
      </p:pic>
      <p:pic>
        <p:nvPicPr>
          <p:cNvPr id="6" name="Picture 5">
            <a:extLst>
              <a:ext uri="{FF2B5EF4-FFF2-40B4-BE49-F238E27FC236}">
                <a16:creationId xmlns:a16="http://schemas.microsoft.com/office/drawing/2014/main" id="{B4E72D2B-5411-1B57-1075-835AD99EF36D}"/>
              </a:ext>
            </a:extLst>
          </p:cNvPr>
          <p:cNvPicPr>
            <a:picLocks noChangeAspect="1"/>
          </p:cNvPicPr>
          <p:nvPr/>
        </p:nvPicPr>
        <p:blipFill>
          <a:blip r:embed="rId3"/>
          <a:stretch>
            <a:fillRect/>
          </a:stretch>
        </p:blipFill>
        <p:spPr>
          <a:xfrm>
            <a:off x="2918231" y="1079321"/>
            <a:ext cx="8932106" cy="1786427"/>
          </a:xfrm>
          <a:prstGeom prst="rect">
            <a:avLst/>
          </a:prstGeom>
        </p:spPr>
      </p:pic>
      <p:pic>
        <p:nvPicPr>
          <p:cNvPr id="8" name="Picture 7">
            <a:extLst>
              <a:ext uri="{FF2B5EF4-FFF2-40B4-BE49-F238E27FC236}">
                <a16:creationId xmlns:a16="http://schemas.microsoft.com/office/drawing/2014/main" id="{AC7A0033-5141-84BD-D74E-371F62DCB480}"/>
              </a:ext>
            </a:extLst>
          </p:cNvPr>
          <p:cNvPicPr>
            <a:picLocks noChangeAspect="1"/>
          </p:cNvPicPr>
          <p:nvPr/>
        </p:nvPicPr>
        <p:blipFill>
          <a:blip r:embed="rId4"/>
          <a:stretch>
            <a:fillRect/>
          </a:stretch>
        </p:blipFill>
        <p:spPr>
          <a:xfrm>
            <a:off x="2918231" y="3011815"/>
            <a:ext cx="8932106" cy="552527"/>
          </a:xfrm>
          <a:prstGeom prst="rect">
            <a:avLst/>
          </a:prstGeom>
        </p:spPr>
      </p:pic>
      <p:pic>
        <p:nvPicPr>
          <p:cNvPr id="10" name="Picture 9">
            <a:extLst>
              <a:ext uri="{FF2B5EF4-FFF2-40B4-BE49-F238E27FC236}">
                <a16:creationId xmlns:a16="http://schemas.microsoft.com/office/drawing/2014/main" id="{970E48DF-ABBD-72A9-7410-B850E7109560}"/>
              </a:ext>
            </a:extLst>
          </p:cNvPr>
          <p:cNvPicPr>
            <a:picLocks noChangeAspect="1"/>
          </p:cNvPicPr>
          <p:nvPr/>
        </p:nvPicPr>
        <p:blipFill>
          <a:blip r:embed="rId5"/>
          <a:stretch>
            <a:fillRect/>
          </a:stretch>
        </p:blipFill>
        <p:spPr>
          <a:xfrm>
            <a:off x="2918231" y="3749331"/>
            <a:ext cx="8932106" cy="485843"/>
          </a:xfrm>
          <a:prstGeom prst="rect">
            <a:avLst/>
          </a:prstGeom>
        </p:spPr>
      </p:pic>
    </p:spTree>
    <p:extLst>
      <p:ext uri="{BB962C8B-B14F-4D97-AF65-F5344CB8AC3E}">
        <p14:creationId xmlns:p14="http://schemas.microsoft.com/office/powerpoint/2010/main" val="373068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Reports &amp; Dossier</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07</a:t>
            </a:r>
            <a:endParaRPr lang="en-IN" dirty="0"/>
          </a:p>
        </p:txBody>
      </p:sp>
    </p:spTree>
    <p:extLst>
      <p:ext uri="{BB962C8B-B14F-4D97-AF65-F5344CB8AC3E}">
        <p14:creationId xmlns:p14="http://schemas.microsoft.com/office/powerpoint/2010/main" val="377847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pPr algn="ctr"/>
            <a:r>
              <a:rPr lang="en-US" dirty="0"/>
              <a:t>Sales and Profit Analysis by Sales Territory and Year </a:t>
            </a:r>
            <a:endParaRPr lang="en-IN" dirty="0"/>
          </a:p>
        </p:txBody>
      </p:sp>
      <p:pic>
        <p:nvPicPr>
          <p:cNvPr id="4" name="Picture 3">
            <a:extLst>
              <a:ext uri="{FF2B5EF4-FFF2-40B4-BE49-F238E27FC236}">
                <a16:creationId xmlns:a16="http://schemas.microsoft.com/office/drawing/2014/main" id="{27AD96D5-6E5D-AA97-8709-F4D9A2A06C3D}"/>
              </a:ext>
            </a:extLst>
          </p:cNvPr>
          <p:cNvPicPr>
            <a:picLocks noChangeAspect="1"/>
          </p:cNvPicPr>
          <p:nvPr/>
        </p:nvPicPr>
        <p:blipFill>
          <a:blip r:embed="rId2"/>
          <a:stretch>
            <a:fillRect/>
          </a:stretch>
        </p:blipFill>
        <p:spPr>
          <a:xfrm>
            <a:off x="1470614" y="1497791"/>
            <a:ext cx="8614419" cy="4110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782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pPr algn="ctr"/>
            <a:r>
              <a:rPr lang="en-US" dirty="0"/>
              <a:t>Top 5 State Province, Customers, Employees by Fiscal Year </a:t>
            </a:r>
          </a:p>
          <a:p>
            <a:endParaRPr lang="en-IN" dirty="0"/>
          </a:p>
        </p:txBody>
      </p:sp>
      <p:pic>
        <p:nvPicPr>
          <p:cNvPr id="13" name="Picture 12">
            <a:extLst>
              <a:ext uri="{FF2B5EF4-FFF2-40B4-BE49-F238E27FC236}">
                <a16:creationId xmlns:a16="http://schemas.microsoft.com/office/drawing/2014/main" id="{79A4EFC1-2F3A-B3E6-FC7A-9C705B193F6F}"/>
              </a:ext>
            </a:extLst>
          </p:cNvPr>
          <p:cNvPicPr>
            <a:picLocks noChangeAspect="1"/>
          </p:cNvPicPr>
          <p:nvPr/>
        </p:nvPicPr>
        <p:blipFill>
          <a:blip r:embed="rId2"/>
          <a:stretch>
            <a:fillRect/>
          </a:stretch>
        </p:blipFill>
        <p:spPr>
          <a:xfrm>
            <a:off x="2707689" y="876692"/>
            <a:ext cx="6533965" cy="5840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097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pPr algn="ctr"/>
            <a:r>
              <a:rPr lang="en-US" dirty="0"/>
              <a:t>Sales for Time and Geography</a:t>
            </a:r>
            <a:endParaRPr lang="en-IN" dirty="0"/>
          </a:p>
        </p:txBody>
      </p:sp>
      <p:pic>
        <p:nvPicPr>
          <p:cNvPr id="5" name="Picture 4">
            <a:extLst>
              <a:ext uri="{FF2B5EF4-FFF2-40B4-BE49-F238E27FC236}">
                <a16:creationId xmlns:a16="http://schemas.microsoft.com/office/drawing/2014/main" id="{D4A82AF4-C468-E23E-7FDC-477BC7B69168}"/>
              </a:ext>
            </a:extLst>
          </p:cNvPr>
          <p:cNvPicPr>
            <a:picLocks noChangeAspect="1"/>
          </p:cNvPicPr>
          <p:nvPr/>
        </p:nvPicPr>
        <p:blipFill>
          <a:blip r:embed="rId2"/>
          <a:stretch>
            <a:fillRect/>
          </a:stretch>
        </p:blipFill>
        <p:spPr>
          <a:xfrm>
            <a:off x="2681057" y="999241"/>
            <a:ext cx="6214368" cy="5717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582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pPr algn="ctr"/>
            <a:r>
              <a:rPr lang="en-US" dirty="0"/>
              <a:t>Item ordered but never picked up</a:t>
            </a:r>
            <a:endParaRPr lang="en-IN" dirty="0"/>
          </a:p>
        </p:txBody>
      </p:sp>
      <p:pic>
        <p:nvPicPr>
          <p:cNvPr id="4" name="Picture 3">
            <a:extLst>
              <a:ext uri="{FF2B5EF4-FFF2-40B4-BE49-F238E27FC236}">
                <a16:creationId xmlns:a16="http://schemas.microsoft.com/office/drawing/2014/main" id="{21F5BB97-0312-1012-C020-1882496F0611}"/>
              </a:ext>
            </a:extLst>
          </p:cNvPr>
          <p:cNvPicPr>
            <a:picLocks noChangeAspect="1"/>
          </p:cNvPicPr>
          <p:nvPr/>
        </p:nvPicPr>
        <p:blipFill>
          <a:blip r:embed="rId2"/>
          <a:stretch>
            <a:fillRect/>
          </a:stretch>
        </p:blipFill>
        <p:spPr>
          <a:xfrm>
            <a:off x="2036704" y="902777"/>
            <a:ext cx="8080432" cy="5990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446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pPr algn="ctr"/>
            <a:r>
              <a:rPr lang="en-US" dirty="0"/>
              <a:t>Alert Report | Target inventory less than Quantity on Hand</a:t>
            </a:r>
            <a:endParaRPr lang="en-IN" dirty="0"/>
          </a:p>
        </p:txBody>
      </p:sp>
      <p:pic>
        <p:nvPicPr>
          <p:cNvPr id="3" name="Picture 2">
            <a:extLst>
              <a:ext uri="{FF2B5EF4-FFF2-40B4-BE49-F238E27FC236}">
                <a16:creationId xmlns:a16="http://schemas.microsoft.com/office/drawing/2014/main" id="{2839DBF6-5F30-CB2C-ADC2-28DC260A75E7}"/>
              </a:ext>
            </a:extLst>
          </p:cNvPr>
          <p:cNvPicPr>
            <a:picLocks noChangeAspect="1"/>
          </p:cNvPicPr>
          <p:nvPr/>
        </p:nvPicPr>
        <p:blipFill>
          <a:blip r:embed="rId2"/>
          <a:stretch>
            <a:fillRect/>
          </a:stretch>
        </p:blipFill>
        <p:spPr>
          <a:xfrm>
            <a:off x="897473" y="1335268"/>
            <a:ext cx="10089686" cy="3610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887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pPr algn="ctr"/>
            <a:r>
              <a:rPr lang="en-US" dirty="0"/>
              <a:t>Contribution of each City to its Territory and Province </a:t>
            </a:r>
            <a:endParaRPr lang="en-IN" dirty="0"/>
          </a:p>
        </p:txBody>
      </p:sp>
      <p:pic>
        <p:nvPicPr>
          <p:cNvPr id="3" name="Picture 2">
            <a:extLst>
              <a:ext uri="{FF2B5EF4-FFF2-40B4-BE49-F238E27FC236}">
                <a16:creationId xmlns:a16="http://schemas.microsoft.com/office/drawing/2014/main" id="{9D7D0F87-E764-359D-D92D-BF74B4E8F0F2}"/>
              </a:ext>
            </a:extLst>
          </p:cNvPr>
          <p:cNvPicPr>
            <a:picLocks noChangeAspect="1"/>
          </p:cNvPicPr>
          <p:nvPr/>
        </p:nvPicPr>
        <p:blipFill>
          <a:blip r:embed="rId2"/>
          <a:stretch>
            <a:fillRect/>
          </a:stretch>
        </p:blipFill>
        <p:spPr>
          <a:xfrm>
            <a:off x="190107" y="1041609"/>
            <a:ext cx="11811786" cy="5087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9925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01</a:t>
            </a:r>
            <a:endParaRPr lang="en-IN" dirty="0"/>
          </a:p>
        </p:txBody>
      </p:sp>
    </p:spTree>
    <p:extLst>
      <p:ext uri="{BB962C8B-B14F-4D97-AF65-F5344CB8AC3E}">
        <p14:creationId xmlns:p14="http://schemas.microsoft.com/office/powerpoint/2010/main" val="9055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r>
              <a:rPr lang="en-US" dirty="0"/>
              <a:t>DOSSIER</a:t>
            </a:r>
            <a:endParaRPr lang="en-IN" dirty="0"/>
          </a:p>
        </p:txBody>
      </p:sp>
      <p:pic>
        <p:nvPicPr>
          <p:cNvPr id="4" name="Picture 3">
            <a:extLst>
              <a:ext uri="{FF2B5EF4-FFF2-40B4-BE49-F238E27FC236}">
                <a16:creationId xmlns:a16="http://schemas.microsoft.com/office/drawing/2014/main" id="{D3E59906-AEB5-6684-1ED8-4284633C8359}"/>
              </a:ext>
            </a:extLst>
          </p:cNvPr>
          <p:cNvPicPr>
            <a:picLocks noChangeAspect="1"/>
          </p:cNvPicPr>
          <p:nvPr/>
        </p:nvPicPr>
        <p:blipFill>
          <a:blip r:embed="rId2"/>
          <a:stretch>
            <a:fillRect/>
          </a:stretch>
        </p:blipFill>
        <p:spPr>
          <a:xfrm>
            <a:off x="334959" y="1035621"/>
            <a:ext cx="11516962" cy="5099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985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r>
              <a:rPr lang="en-US" dirty="0"/>
              <a:t>DOSSIER</a:t>
            </a:r>
            <a:endParaRPr lang="en-IN" dirty="0"/>
          </a:p>
        </p:txBody>
      </p:sp>
      <p:pic>
        <p:nvPicPr>
          <p:cNvPr id="3" name="Picture 2">
            <a:extLst>
              <a:ext uri="{FF2B5EF4-FFF2-40B4-BE49-F238E27FC236}">
                <a16:creationId xmlns:a16="http://schemas.microsoft.com/office/drawing/2014/main" id="{6010B788-3907-476E-1D27-92D64A1630E7}"/>
              </a:ext>
            </a:extLst>
          </p:cNvPr>
          <p:cNvPicPr>
            <a:picLocks noChangeAspect="1"/>
          </p:cNvPicPr>
          <p:nvPr/>
        </p:nvPicPr>
        <p:blipFill>
          <a:blip r:embed="rId2"/>
          <a:stretch>
            <a:fillRect/>
          </a:stretch>
        </p:blipFill>
        <p:spPr>
          <a:xfrm>
            <a:off x="443375" y="1029808"/>
            <a:ext cx="11305249" cy="5238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993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D06EDA9-D890-4AB1-B771-4330B47F4711}"/>
              </a:ext>
            </a:extLst>
          </p:cNvPr>
          <p:cNvSpPr>
            <a:spLocks noGrp="1"/>
          </p:cNvSpPr>
          <p:nvPr>
            <p:ph type="pic" sz="quarter" idx="39"/>
          </p:nvPr>
        </p:nvSpPr>
        <p:spPr/>
      </p:sp>
      <p:sp>
        <p:nvSpPr>
          <p:cNvPr id="6" name="Text Placeholder 5">
            <a:extLst>
              <a:ext uri="{FF2B5EF4-FFF2-40B4-BE49-F238E27FC236}">
                <a16:creationId xmlns:a16="http://schemas.microsoft.com/office/drawing/2014/main" id="{29E1E89E-222E-1179-CF08-B16533458B7F}"/>
              </a:ext>
            </a:extLst>
          </p:cNvPr>
          <p:cNvSpPr>
            <a:spLocks noGrp="1"/>
          </p:cNvSpPr>
          <p:nvPr>
            <p:ph type="body" sz="quarter" idx="17"/>
          </p:nvPr>
        </p:nvSpPr>
        <p:spPr/>
        <p:txBody>
          <a:bodyPr/>
          <a:lstStyle/>
          <a:p>
            <a:r>
              <a:rPr lang="en-US" dirty="0"/>
              <a:t>REPORT DETAILS</a:t>
            </a:r>
            <a:endParaRPr lang="en-IN" dirty="0"/>
          </a:p>
        </p:txBody>
      </p:sp>
      <p:pic>
        <p:nvPicPr>
          <p:cNvPr id="3" name="Picture 2">
            <a:extLst>
              <a:ext uri="{FF2B5EF4-FFF2-40B4-BE49-F238E27FC236}">
                <a16:creationId xmlns:a16="http://schemas.microsoft.com/office/drawing/2014/main" id="{D66804D6-3FF7-58FF-63AF-D820137A6367}"/>
              </a:ext>
            </a:extLst>
          </p:cNvPr>
          <p:cNvPicPr>
            <a:picLocks noChangeAspect="1"/>
          </p:cNvPicPr>
          <p:nvPr/>
        </p:nvPicPr>
        <p:blipFill>
          <a:blip r:embed="rId2"/>
          <a:stretch>
            <a:fillRect/>
          </a:stretch>
        </p:blipFill>
        <p:spPr>
          <a:xfrm>
            <a:off x="341662" y="1155357"/>
            <a:ext cx="11510259" cy="50663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43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0321C-7EB7-7956-E5D2-099405D1B9DA}"/>
              </a:ext>
            </a:extLst>
          </p:cNvPr>
          <p:cNvSpPr>
            <a:spLocks noGrp="1"/>
          </p:cNvSpPr>
          <p:nvPr>
            <p:ph type="body" sz="quarter" idx="17"/>
          </p:nvPr>
        </p:nvSpPr>
        <p:spPr>
          <a:xfrm>
            <a:off x="341663" y="234468"/>
            <a:ext cx="11696366" cy="698786"/>
          </a:xfrm>
        </p:spPr>
        <p:txBody>
          <a:bodyPr/>
          <a:lstStyle/>
          <a:p>
            <a:r>
              <a:rPr lang="en-US" dirty="0"/>
              <a:t>DOSSIER DETAILS</a:t>
            </a:r>
            <a:endParaRPr lang="en-IN" dirty="0"/>
          </a:p>
        </p:txBody>
      </p:sp>
      <p:pic>
        <p:nvPicPr>
          <p:cNvPr id="5" name="Picture 4">
            <a:extLst>
              <a:ext uri="{FF2B5EF4-FFF2-40B4-BE49-F238E27FC236}">
                <a16:creationId xmlns:a16="http://schemas.microsoft.com/office/drawing/2014/main" id="{C6726859-174B-0A72-35A7-C233E97D65D7}"/>
              </a:ext>
            </a:extLst>
          </p:cNvPr>
          <p:cNvPicPr>
            <a:picLocks noChangeAspect="1"/>
          </p:cNvPicPr>
          <p:nvPr/>
        </p:nvPicPr>
        <p:blipFill>
          <a:blip r:embed="rId2"/>
          <a:stretch>
            <a:fillRect/>
          </a:stretch>
        </p:blipFill>
        <p:spPr>
          <a:xfrm>
            <a:off x="426128" y="1275639"/>
            <a:ext cx="11221375" cy="45632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071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Issues Faced &amp;</a:t>
            </a:r>
          </a:p>
          <a:p>
            <a:r>
              <a:rPr lang="en-US" dirty="0"/>
              <a:t>Lessons Learned</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08</a:t>
            </a:r>
            <a:endParaRPr lang="en-IN" dirty="0"/>
          </a:p>
        </p:txBody>
      </p:sp>
    </p:spTree>
    <p:extLst>
      <p:ext uri="{BB962C8B-B14F-4D97-AF65-F5344CB8AC3E}">
        <p14:creationId xmlns:p14="http://schemas.microsoft.com/office/powerpoint/2010/main" val="313278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FD081B0-BADE-C452-7B2E-DDFA8E257DD4}"/>
              </a:ext>
            </a:extLst>
          </p:cNvPr>
          <p:cNvSpPr>
            <a:spLocks noGrp="1"/>
          </p:cNvSpPr>
          <p:nvPr>
            <p:ph type="body" sz="quarter" idx="20"/>
          </p:nvPr>
        </p:nvSpPr>
        <p:spPr>
          <a:xfrm>
            <a:off x="334963" y="1131216"/>
            <a:ext cx="5761037" cy="5157439"/>
          </a:xfrm>
        </p:spPr>
        <p:txBody>
          <a:bodyPr/>
          <a:lstStyle/>
          <a:p>
            <a:r>
              <a:rPr lang="en-US" dirty="0"/>
              <a:t>Invalid Object names</a:t>
            </a:r>
          </a:p>
          <a:p>
            <a:r>
              <a:rPr lang="en-US" dirty="0"/>
              <a:t>Cartesian Join Governing ( Report execution failed )</a:t>
            </a:r>
          </a:p>
          <a:p>
            <a:r>
              <a:rPr lang="en-US" dirty="0"/>
              <a:t>Fact cross join attribute error &amp;Fact not available at required level</a:t>
            </a:r>
          </a:p>
          <a:p>
            <a:r>
              <a:rPr lang="en-IN" dirty="0"/>
              <a:t>Metrics showing data using default join</a:t>
            </a:r>
          </a:p>
          <a:p>
            <a:r>
              <a:rPr lang="en-IN" dirty="0"/>
              <a:t>Heterogenous attributes linking error</a:t>
            </a:r>
          </a:p>
          <a:p>
            <a:r>
              <a:rPr lang="en-IN" dirty="0"/>
              <a:t>MSI Session logout</a:t>
            </a:r>
          </a:p>
          <a:p>
            <a:pPr marL="0" indent="0">
              <a:buNone/>
            </a:pPr>
            <a:endParaRPr lang="en-IN" dirty="0"/>
          </a:p>
          <a:p>
            <a:endParaRPr lang="en-US" dirty="0"/>
          </a:p>
          <a:p>
            <a:endParaRPr lang="en-IN" dirty="0"/>
          </a:p>
        </p:txBody>
      </p:sp>
      <p:sp>
        <p:nvSpPr>
          <p:cNvPr id="5" name="Text Placeholder 4">
            <a:extLst>
              <a:ext uri="{FF2B5EF4-FFF2-40B4-BE49-F238E27FC236}">
                <a16:creationId xmlns:a16="http://schemas.microsoft.com/office/drawing/2014/main" id="{E7CD571D-71FF-172C-5C79-BE723293C285}"/>
              </a:ext>
            </a:extLst>
          </p:cNvPr>
          <p:cNvSpPr>
            <a:spLocks noGrp="1"/>
          </p:cNvSpPr>
          <p:nvPr>
            <p:ph type="body" sz="quarter" idx="17"/>
          </p:nvPr>
        </p:nvSpPr>
        <p:spPr>
          <a:xfrm>
            <a:off x="341662" y="234468"/>
            <a:ext cx="5754337" cy="896748"/>
          </a:xfrm>
        </p:spPr>
        <p:txBody>
          <a:bodyPr/>
          <a:lstStyle/>
          <a:p>
            <a:r>
              <a:rPr lang="en-US" dirty="0"/>
              <a:t>Issues</a:t>
            </a:r>
            <a:endParaRPr lang="en-IN" dirty="0"/>
          </a:p>
        </p:txBody>
      </p:sp>
      <p:sp>
        <p:nvSpPr>
          <p:cNvPr id="8" name="Picture Placeholder 7">
            <a:extLst>
              <a:ext uri="{FF2B5EF4-FFF2-40B4-BE49-F238E27FC236}">
                <a16:creationId xmlns:a16="http://schemas.microsoft.com/office/drawing/2014/main" id="{415EE467-D9BF-B363-4C3E-7C2AC59F28C3}"/>
              </a:ext>
            </a:extLst>
          </p:cNvPr>
          <p:cNvSpPr>
            <a:spLocks noGrp="1"/>
          </p:cNvSpPr>
          <p:nvPr>
            <p:ph type="pic" sz="quarter" idx="39"/>
          </p:nvPr>
        </p:nvSpPr>
        <p:spPr/>
      </p:sp>
      <p:sp>
        <p:nvSpPr>
          <p:cNvPr id="9" name="Text Placeholder 4">
            <a:extLst>
              <a:ext uri="{FF2B5EF4-FFF2-40B4-BE49-F238E27FC236}">
                <a16:creationId xmlns:a16="http://schemas.microsoft.com/office/drawing/2014/main" id="{6E6844DF-9FC0-7B23-C946-F3EB4F14176D}"/>
              </a:ext>
            </a:extLst>
          </p:cNvPr>
          <p:cNvSpPr txBox="1">
            <a:spLocks/>
          </p:cNvSpPr>
          <p:nvPr/>
        </p:nvSpPr>
        <p:spPr>
          <a:xfrm>
            <a:off x="6319670" y="234468"/>
            <a:ext cx="5754337" cy="896748"/>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3600" b="1" kern="1200">
                <a:solidFill>
                  <a:schemeClr val="tx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Lessons</a:t>
            </a:r>
            <a:endParaRPr lang="en-IN" dirty="0"/>
          </a:p>
        </p:txBody>
      </p:sp>
      <p:sp>
        <p:nvSpPr>
          <p:cNvPr id="10" name="Text Placeholder 5">
            <a:extLst>
              <a:ext uri="{FF2B5EF4-FFF2-40B4-BE49-F238E27FC236}">
                <a16:creationId xmlns:a16="http://schemas.microsoft.com/office/drawing/2014/main" id="{C7EC9AB8-6EAD-653D-E8C8-251C6727B3F7}"/>
              </a:ext>
            </a:extLst>
          </p:cNvPr>
          <p:cNvSpPr txBox="1">
            <a:spLocks/>
          </p:cNvSpPr>
          <p:nvPr/>
        </p:nvSpPr>
        <p:spPr>
          <a:xfrm>
            <a:off x="6102698" y="1131215"/>
            <a:ext cx="6188283" cy="5157439"/>
          </a:xfrm>
          <a:prstGeom prst="rect">
            <a:avLst/>
          </a:prstGeom>
        </p:spPr>
        <p:txBody>
          <a:bodyPr/>
          <a:lstStyle>
            <a:lvl1pPr marL="228600" indent="-228600" algn="l" defTabSz="914400" rtl="0" eaLnBrk="1" latinLnBrk="0" hangingPunct="1">
              <a:lnSpc>
                <a:spcPct val="100000"/>
              </a:lnSpc>
              <a:spcBef>
                <a:spcPts val="600"/>
              </a:spcBef>
              <a:buFont typeface="Wingdings" panose="05000000000000000000" pitchFamily="2" charset="2"/>
              <a:buChar char="§"/>
              <a:defRPr sz="24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100000"/>
              </a:lnSpc>
              <a:spcBef>
                <a:spcPts val="600"/>
              </a:spcBef>
              <a:buFont typeface="Wingdings" panose="05000000000000000000" pitchFamily="2" charset="2"/>
              <a:buChar char="§"/>
              <a:defRPr sz="1400" kern="1200">
                <a:solidFill>
                  <a:schemeClr val="bg1">
                    <a:lumMod val="10000"/>
                  </a:schemeClr>
                </a:solidFill>
                <a:latin typeface="+mn-lt"/>
                <a:ea typeface="+mn-ea"/>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Importing prefixes of tables</a:t>
            </a:r>
          </a:p>
          <a:p>
            <a:r>
              <a:rPr lang="en-US" dirty="0"/>
              <a:t>Fact &amp; Attribute joining at grain level</a:t>
            </a:r>
          </a:p>
          <a:p>
            <a:r>
              <a:rPr lang="en-US" dirty="0"/>
              <a:t>Corrected the Invalid Hierarchy of attribute &amp; Correction child – parent relationship</a:t>
            </a:r>
          </a:p>
          <a:p>
            <a:r>
              <a:rPr lang="en-IN" dirty="0"/>
              <a:t>Changing default join to outer join (according to needs)</a:t>
            </a:r>
          </a:p>
          <a:p>
            <a:r>
              <a:rPr lang="en-IN" dirty="0"/>
              <a:t>Create multiple form expressions of attributes with different names</a:t>
            </a:r>
          </a:p>
          <a:p>
            <a:r>
              <a:rPr lang="en-IN" dirty="0"/>
              <a:t>Re-configuration of I-Server</a:t>
            </a:r>
          </a:p>
          <a:p>
            <a:endParaRPr lang="en-IN" dirty="0"/>
          </a:p>
          <a:p>
            <a:pPr marL="0" indent="0">
              <a:buNone/>
            </a:pPr>
            <a:r>
              <a:rPr lang="en-US" dirty="0">
                <a:hlinkClick r:id="rId2"/>
              </a:rPr>
              <a:t>https://community.microstrategy.com/s/?language=en_US</a:t>
            </a:r>
            <a:r>
              <a:rPr lang="en-US" dirty="0"/>
              <a:t> (Tech Notes &amp; KB)</a:t>
            </a:r>
          </a:p>
          <a:p>
            <a:endParaRPr lang="en-IN" dirty="0"/>
          </a:p>
        </p:txBody>
      </p:sp>
    </p:spTree>
    <p:extLst>
      <p:ext uri="{BB962C8B-B14F-4D97-AF65-F5344CB8AC3E}">
        <p14:creationId xmlns:p14="http://schemas.microsoft.com/office/powerpoint/2010/main" val="353127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55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E0F78A0-9083-80B9-48B0-C408184C6508}"/>
              </a:ext>
            </a:extLst>
          </p:cNvPr>
          <p:cNvSpPr>
            <a:spLocks noGrp="1"/>
          </p:cNvSpPr>
          <p:nvPr>
            <p:ph type="pic" sz="quarter" idx="39"/>
          </p:nvPr>
        </p:nvSpPr>
        <p:spPr/>
      </p:sp>
      <p:sp>
        <p:nvSpPr>
          <p:cNvPr id="6" name="Text Placeholder 5">
            <a:extLst>
              <a:ext uri="{FF2B5EF4-FFF2-40B4-BE49-F238E27FC236}">
                <a16:creationId xmlns:a16="http://schemas.microsoft.com/office/drawing/2014/main" id="{85EEBA23-B97F-74D3-C773-0DDB1B96889D}"/>
              </a:ext>
            </a:extLst>
          </p:cNvPr>
          <p:cNvSpPr>
            <a:spLocks noGrp="1"/>
          </p:cNvSpPr>
          <p:nvPr>
            <p:ph type="body" sz="quarter" idx="20"/>
          </p:nvPr>
        </p:nvSpPr>
        <p:spPr>
          <a:xfrm>
            <a:off x="334963" y="1234912"/>
            <a:ext cx="11523661" cy="4953656"/>
          </a:xfrm>
        </p:spPr>
        <p:txBody>
          <a:bodyPr/>
          <a:lstStyle/>
          <a:p>
            <a:r>
              <a:rPr lang="en-US" dirty="0"/>
              <a:t>WWI is a fictious wholesale novelty goods importer and distributor operating from the San Francisco bay area by Microsoft.</a:t>
            </a:r>
          </a:p>
          <a:p>
            <a:r>
              <a:rPr lang="en-US" dirty="0"/>
              <a:t>The main objective of WWI is to generate sales by providing customers with the products they want and need. Retailers aim to sell as much inventory as possible to generate revenue.</a:t>
            </a:r>
          </a:p>
          <a:p>
            <a:r>
              <a:rPr lang="en-US" dirty="0"/>
              <a:t>These reports will help them to drive their business flow seamlessly with Time wise Sales &amp; Profit Analysis. </a:t>
            </a:r>
          </a:p>
          <a:p>
            <a:endParaRPr lang="en-US" dirty="0"/>
          </a:p>
          <a:p>
            <a:endParaRPr lang="en-IN" dirty="0"/>
          </a:p>
        </p:txBody>
      </p:sp>
      <p:sp>
        <p:nvSpPr>
          <p:cNvPr id="5" name="Text Placeholder 4">
            <a:extLst>
              <a:ext uri="{FF2B5EF4-FFF2-40B4-BE49-F238E27FC236}">
                <a16:creationId xmlns:a16="http://schemas.microsoft.com/office/drawing/2014/main" id="{FB92F133-47BB-2676-260A-574BF8EB6BE6}"/>
              </a:ext>
            </a:extLst>
          </p:cNvPr>
          <p:cNvSpPr>
            <a:spLocks noGrp="1"/>
          </p:cNvSpPr>
          <p:nvPr>
            <p:ph type="body" sz="quarter" idx="17"/>
          </p:nvPr>
        </p:nvSpPr>
        <p:spPr/>
        <p:txBody>
          <a:bodyPr/>
          <a:lstStyle/>
          <a:p>
            <a:r>
              <a:rPr lang="en-US" dirty="0"/>
              <a:t>Objectives</a:t>
            </a:r>
            <a:endParaRPr lang="en-IN" dirty="0"/>
          </a:p>
        </p:txBody>
      </p:sp>
    </p:spTree>
    <p:extLst>
      <p:ext uri="{BB962C8B-B14F-4D97-AF65-F5344CB8AC3E}">
        <p14:creationId xmlns:p14="http://schemas.microsoft.com/office/powerpoint/2010/main" val="356888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prstGeom prst="rect">
            <a:avLst/>
          </a:prstGeo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02</a:t>
            </a:r>
            <a:endParaRPr lang="en-IN" dirty="0"/>
          </a:p>
        </p:txBody>
      </p:sp>
    </p:spTree>
    <p:extLst>
      <p:ext uri="{BB962C8B-B14F-4D97-AF65-F5344CB8AC3E}">
        <p14:creationId xmlns:p14="http://schemas.microsoft.com/office/powerpoint/2010/main" val="40592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F0F76B-6052-DEBE-7E96-6F5F820AB070}"/>
              </a:ext>
            </a:extLst>
          </p:cNvPr>
          <p:cNvSpPr>
            <a:spLocks noGrp="1"/>
          </p:cNvSpPr>
          <p:nvPr>
            <p:ph type="pic" sz="quarter" idx="39"/>
          </p:nvPr>
        </p:nvSpPr>
        <p:spPr/>
      </p:sp>
      <p:sp>
        <p:nvSpPr>
          <p:cNvPr id="8" name="Text Placeholder 7">
            <a:extLst>
              <a:ext uri="{FF2B5EF4-FFF2-40B4-BE49-F238E27FC236}">
                <a16:creationId xmlns:a16="http://schemas.microsoft.com/office/drawing/2014/main" id="{FD994DE5-D7D8-75A7-6DFA-B7F15393F013}"/>
              </a:ext>
            </a:extLst>
          </p:cNvPr>
          <p:cNvSpPr>
            <a:spLocks noGrp="1"/>
          </p:cNvSpPr>
          <p:nvPr>
            <p:ph type="body" sz="quarter" idx="17"/>
          </p:nvPr>
        </p:nvSpPr>
        <p:spPr/>
        <p:txBody>
          <a:bodyPr/>
          <a:lstStyle/>
          <a:p>
            <a:r>
              <a:rPr lang="en-US" dirty="0"/>
              <a:t>Approach</a:t>
            </a:r>
          </a:p>
          <a:p>
            <a:endParaRPr lang="en-IN" dirty="0"/>
          </a:p>
        </p:txBody>
      </p:sp>
      <p:sp>
        <p:nvSpPr>
          <p:cNvPr id="2" name="Rectangle 1">
            <a:extLst>
              <a:ext uri="{FF2B5EF4-FFF2-40B4-BE49-F238E27FC236}">
                <a16:creationId xmlns:a16="http://schemas.microsoft.com/office/drawing/2014/main" id="{664B6275-B6CA-C801-37DC-7392CB912F57}"/>
              </a:ext>
            </a:extLst>
          </p:cNvPr>
          <p:cNvSpPr/>
          <p:nvPr/>
        </p:nvSpPr>
        <p:spPr>
          <a:xfrm>
            <a:off x="341661" y="1736193"/>
            <a:ext cx="1516561"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Industry Study</a:t>
            </a:r>
            <a:endParaRPr lang="en-IN" dirty="0"/>
          </a:p>
        </p:txBody>
      </p:sp>
      <p:sp>
        <p:nvSpPr>
          <p:cNvPr id="3" name="Rectangle 2">
            <a:extLst>
              <a:ext uri="{FF2B5EF4-FFF2-40B4-BE49-F238E27FC236}">
                <a16:creationId xmlns:a16="http://schemas.microsoft.com/office/drawing/2014/main" id="{E15DE5AB-D8CB-168E-1803-62D58B868770}"/>
              </a:ext>
            </a:extLst>
          </p:cNvPr>
          <p:cNvSpPr/>
          <p:nvPr/>
        </p:nvSpPr>
        <p:spPr>
          <a:xfrm>
            <a:off x="2681055" y="1736193"/>
            <a:ext cx="1762986"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Requirement &amp; Analysis</a:t>
            </a:r>
            <a:endParaRPr lang="en-IN" dirty="0"/>
          </a:p>
        </p:txBody>
      </p:sp>
      <p:cxnSp>
        <p:nvCxnSpPr>
          <p:cNvPr id="5" name="Straight Arrow Connector 4">
            <a:extLst>
              <a:ext uri="{FF2B5EF4-FFF2-40B4-BE49-F238E27FC236}">
                <a16:creationId xmlns:a16="http://schemas.microsoft.com/office/drawing/2014/main" id="{E4CE2453-BA7C-D02E-1BAD-4D6DE91B2305}"/>
              </a:ext>
            </a:extLst>
          </p:cNvPr>
          <p:cNvCxnSpPr>
            <a:cxnSpLocks/>
            <a:stCxn id="2" idx="3"/>
          </p:cNvCxnSpPr>
          <p:nvPr/>
        </p:nvCxnSpPr>
        <p:spPr>
          <a:xfrm>
            <a:off x="1858222" y="2086861"/>
            <a:ext cx="654159" cy="0"/>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732F41A1-B8D8-FE4C-5E1B-3F88AD3717E7}"/>
              </a:ext>
            </a:extLst>
          </p:cNvPr>
          <p:cNvSpPr/>
          <p:nvPr/>
        </p:nvSpPr>
        <p:spPr>
          <a:xfrm>
            <a:off x="5091216" y="1736193"/>
            <a:ext cx="1642300"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OLTP &amp; Data Modelling</a:t>
            </a:r>
            <a:endParaRPr lang="en-IN" dirty="0"/>
          </a:p>
        </p:txBody>
      </p:sp>
      <p:cxnSp>
        <p:nvCxnSpPr>
          <p:cNvPr id="10" name="Straight Arrow Connector 9">
            <a:extLst>
              <a:ext uri="{FF2B5EF4-FFF2-40B4-BE49-F238E27FC236}">
                <a16:creationId xmlns:a16="http://schemas.microsoft.com/office/drawing/2014/main" id="{4BE9265D-DDCA-0B8F-E2CD-AFE21C2522F4}"/>
              </a:ext>
            </a:extLst>
          </p:cNvPr>
          <p:cNvCxnSpPr>
            <a:cxnSpLocks/>
            <a:stCxn id="3" idx="3"/>
            <a:endCxn id="6" idx="1"/>
          </p:cNvCxnSpPr>
          <p:nvPr/>
        </p:nvCxnSpPr>
        <p:spPr>
          <a:xfrm>
            <a:off x="4444041" y="2086861"/>
            <a:ext cx="647175" cy="0"/>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C692CC7-FAD3-CD54-1616-14D715CC00AC}"/>
              </a:ext>
            </a:extLst>
          </p:cNvPr>
          <p:cNvCxnSpPr>
            <a:cxnSpLocks/>
            <a:endCxn id="14" idx="1"/>
          </p:cNvCxnSpPr>
          <p:nvPr/>
        </p:nvCxnSpPr>
        <p:spPr>
          <a:xfrm>
            <a:off x="6658252" y="2086861"/>
            <a:ext cx="980855" cy="0"/>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3BEDC162-68A6-B4F7-1072-67443723927D}"/>
              </a:ext>
            </a:extLst>
          </p:cNvPr>
          <p:cNvSpPr/>
          <p:nvPr/>
        </p:nvSpPr>
        <p:spPr>
          <a:xfrm>
            <a:off x="7639107" y="1736193"/>
            <a:ext cx="1642300"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LDM &amp; PDM</a:t>
            </a:r>
            <a:endParaRPr lang="en-IN" dirty="0"/>
          </a:p>
        </p:txBody>
      </p:sp>
      <p:cxnSp>
        <p:nvCxnSpPr>
          <p:cNvPr id="16" name="Straight Arrow Connector 15">
            <a:extLst>
              <a:ext uri="{FF2B5EF4-FFF2-40B4-BE49-F238E27FC236}">
                <a16:creationId xmlns:a16="http://schemas.microsoft.com/office/drawing/2014/main" id="{27C9CF6E-DA5B-6385-262E-419B00342D8A}"/>
              </a:ext>
            </a:extLst>
          </p:cNvPr>
          <p:cNvCxnSpPr>
            <a:cxnSpLocks/>
            <a:endCxn id="17" idx="1"/>
          </p:cNvCxnSpPr>
          <p:nvPr/>
        </p:nvCxnSpPr>
        <p:spPr>
          <a:xfrm flipV="1">
            <a:off x="9294920" y="2153271"/>
            <a:ext cx="987465" cy="1"/>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0DBA09CA-C18B-CBBE-7FD3-4F08C01FE837}"/>
              </a:ext>
            </a:extLst>
          </p:cNvPr>
          <p:cNvSpPr/>
          <p:nvPr/>
        </p:nvSpPr>
        <p:spPr>
          <a:xfrm>
            <a:off x="10282385" y="1802604"/>
            <a:ext cx="1642300" cy="701333"/>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OLAP Database(ETL)</a:t>
            </a:r>
            <a:endParaRPr lang="en-IN" dirty="0"/>
          </a:p>
        </p:txBody>
      </p:sp>
      <p:sp>
        <p:nvSpPr>
          <p:cNvPr id="19" name="Rectangle 18">
            <a:extLst>
              <a:ext uri="{FF2B5EF4-FFF2-40B4-BE49-F238E27FC236}">
                <a16:creationId xmlns:a16="http://schemas.microsoft.com/office/drawing/2014/main" id="{9FC7C21F-3D6D-3811-D9AF-FCA707EDDC9F}"/>
              </a:ext>
            </a:extLst>
          </p:cNvPr>
          <p:cNvSpPr/>
          <p:nvPr/>
        </p:nvSpPr>
        <p:spPr>
          <a:xfrm>
            <a:off x="341661" y="3430208"/>
            <a:ext cx="1516561"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Reports &amp; Dossier </a:t>
            </a:r>
            <a:endParaRPr lang="en-IN" dirty="0"/>
          </a:p>
        </p:txBody>
      </p:sp>
      <p:sp>
        <p:nvSpPr>
          <p:cNvPr id="20" name="Rectangle 19">
            <a:extLst>
              <a:ext uri="{FF2B5EF4-FFF2-40B4-BE49-F238E27FC236}">
                <a16:creationId xmlns:a16="http://schemas.microsoft.com/office/drawing/2014/main" id="{BF5F40C4-4342-2FC7-5168-F8654A7D892C}"/>
              </a:ext>
            </a:extLst>
          </p:cNvPr>
          <p:cNvSpPr/>
          <p:nvPr/>
        </p:nvSpPr>
        <p:spPr>
          <a:xfrm>
            <a:off x="2677366" y="3412929"/>
            <a:ext cx="1762985"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Schema &amp; Public Objects</a:t>
            </a:r>
            <a:endParaRPr lang="en-IN" dirty="0"/>
          </a:p>
        </p:txBody>
      </p:sp>
      <p:sp>
        <p:nvSpPr>
          <p:cNvPr id="22" name="Rectangle 21">
            <a:extLst>
              <a:ext uri="{FF2B5EF4-FFF2-40B4-BE49-F238E27FC236}">
                <a16:creationId xmlns:a16="http://schemas.microsoft.com/office/drawing/2014/main" id="{74EC68EB-983E-4DBB-530F-2E12AFF6E1B0}"/>
              </a:ext>
            </a:extLst>
          </p:cNvPr>
          <p:cNvSpPr/>
          <p:nvPr/>
        </p:nvSpPr>
        <p:spPr>
          <a:xfrm>
            <a:off x="5091216" y="3429000"/>
            <a:ext cx="1642300"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MSTR Config &amp; Setup</a:t>
            </a:r>
            <a:endParaRPr lang="en-IN" dirty="0"/>
          </a:p>
        </p:txBody>
      </p:sp>
      <p:sp>
        <p:nvSpPr>
          <p:cNvPr id="25" name="Rectangle 24">
            <a:extLst>
              <a:ext uri="{FF2B5EF4-FFF2-40B4-BE49-F238E27FC236}">
                <a16:creationId xmlns:a16="http://schemas.microsoft.com/office/drawing/2014/main" id="{67B7FAEB-0E8C-863A-D24B-C5628872A85E}"/>
              </a:ext>
            </a:extLst>
          </p:cNvPr>
          <p:cNvSpPr/>
          <p:nvPr/>
        </p:nvSpPr>
        <p:spPr>
          <a:xfrm>
            <a:off x="7639107" y="3430208"/>
            <a:ext cx="1642300" cy="701336"/>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ODBC Connections</a:t>
            </a:r>
            <a:endParaRPr lang="en-IN" dirty="0"/>
          </a:p>
        </p:txBody>
      </p:sp>
      <p:sp>
        <p:nvSpPr>
          <p:cNvPr id="27" name="Rectangle 26">
            <a:extLst>
              <a:ext uri="{FF2B5EF4-FFF2-40B4-BE49-F238E27FC236}">
                <a16:creationId xmlns:a16="http://schemas.microsoft.com/office/drawing/2014/main" id="{BD15099A-422F-1E21-93DA-5EBA29E64FA1}"/>
              </a:ext>
            </a:extLst>
          </p:cNvPr>
          <p:cNvSpPr/>
          <p:nvPr/>
        </p:nvSpPr>
        <p:spPr>
          <a:xfrm>
            <a:off x="10302408" y="3430208"/>
            <a:ext cx="1622276" cy="701333"/>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Custom SQL</a:t>
            </a:r>
          </a:p>
          <a:p>
            <a:pPr algn="ctr"/>
            <a:r>
              <a:rPr lang="en-US" dirty="0"/>
              <a:t>(Data Testing)</a:t>
            </a:r>
            <a:endParaRPr lang="en-IN" dirty="0"/>
          </a:p>
        </p:txBody>
      </p:sp>
      <p:cxnSp>
        <p:nvCxnSpPr>
          <p:cNvPr id="29" name="Straight Arrow Connector 28">
            <a:extLst>
              <a:ext uri="{FF2B5EF4-FFF2-40B4-BE49-F238E27FC236}">
                <a16:creationId xmlns:a16="http://schemas.microsoft.com/office/drawing/2014/main" id="{B31C91CD-D87D-885B-6CE9-3856B7421BFC}"/>
              </a:ext>
            </a:extLst>
          </p:cNvPr>
          <p:cNvCxnSpPr>
            <a:cxnSpLocks/>
            <a:stCxn id="17" idx="2"/>
            <a:endCxn id="27" idx="0"/>
          </p:cNvCxnSpPr>
          <p:nvPr/>
        </p:nvCxnSpPr>
        <p:spPr>
          <a:xfrm>
            <a:off x="11103535" y="2503937"/>
            <a:ext cx="10011" cy="926271"/>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4F6F7DC-E14E-D5DB-58D5-567EDB9BC971}"/>
              </a:ext>
            </a:extLst>
          </p:cNvPr>
          <p:cNvCxnSpPr>
            <a:cxnSpLocks/>
            <a:endCxn id="25" idx="3"/>
          </p:cNvCxnSpPr>
          <p:nvPr/>
        </p:nvCxnSpPr>
        <p:spPr>
          <a:xfrm flipH="1">
            <a:off x="9281407" y="3779668"/>
            <a:ext cx="1021001" cy="1208"/>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D324D92-488B-6719-7883-D93549EB2CEC}"/>
              </a:ext>
            </a:extLst>
          </p:cNvPr>
          <p:cNvCxnSpPr>
            <a:cxnSpLocks/>
            <a:stCxn id="25" idx="1"/>
            <a:endCxn id="22" idx="3"/>
          </p:cNvCxnSpPr>
          <p:nvPr/>
        </p:nvCxnSpPr>
        <p:spPr>
          <a:xfrm flipH="1" flipV="1">
            <a:off x="6733516" y="3779668"/>
            <a:ext cx="905591" cy="1208"/>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1ED58BF-B033-8F34-34DC-7EA3B27BE5FB}"/>
              </a:ext>
            </a:extLst>
          </p:cNvPr>
          <p:cNvCxnSpPr>
            <a:cxnSpLocks/>
            <a:stCxn id="22" idx="1"/>
            <a:endCxn id="20" idx="3"/>
          </p:cNvCxnSpPr>
          <p:nvPr/>
        </p:nvCxnSpPr>
        <p:spPr>
          <a:xfrm flipH="1" flipV="1">
            <a:off x="4440351" y="3763597"/>
            <a:ext cx="650865" cy="16071"/>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AEB72D5-908B-D8DB-FC19-2AFD4F3EC979}"/>
              </a:ext>
            </a:extLst>
          </p:cNvPr>
          <p:cNvCxnSpPr>
            <a:cxnSpLocks/>
            <a:stCxn id="20" idx="1"/>
            <a:endCxn id="19" idx="3"/>
          </p:cNvCxnSpPr>
          <p:nvPr/>
        </p:nvCxnSpPr>
        <p:spPr>
          <a:xfrm flipH="1">
            <a:off x="1858222" y="3763597"/>
            <a:ext cx="819144" cy="17279"/>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512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B56DDB-9207-4A7C-AC93-6992EB2EAB33}"/>
              </a:ext>
            </a:extLst>
          </p:cNvPr>
          <p:cNvSpPr>
            <a:spLocks noGrp="1"/>
          </p:cNvSpPr>
          <p:nvPr>
            <p:ph type="body" sz="quarter" idx="10"/>
          </p:nvPr>
        </p:nvSpPr>
        <p:spPr>
          <a:xfrm>
            <a:off x="515607" y="510730"/>
            <a:ext cx="8779222" cy="1548889"/>
          </a:xfrm>
          <a:prstGeom prst="rect">
            <a:avLst/>
          </a:prstGeom>
        </p:spPr>
        <p:txBody>
          <a:bodyPr/>
          <a:lstStyle/>
          <a:p>
            <a:r>
              <a:rPr lang="en-US" dirty="0">
                <a:solidFill>
                  <a:schemeClr val="tx1"/>
                </a:solidFill>
              </a:rPr>
              <a:t>Requirement Analysis and Questionnaire</a:t>
            </a:r>
          </a:p>
        </p:txBody>
      </p:sp>
      <p:sp>
        <p:nvSpPr>
          <p:cNvPr id="3" name="Text Placeholder 2">
            <a:extLst>
              <a:ext uri="{FF2B5EF4-FFF2-40B4-BE49-F238E27FC236}">
                <a16:creationId xmlns:a16="http://schemas.microsoft.com/office/drawing/2014/main" id="{3245DAD9-6866-417C-A1A7-DF7DB3DDB4CD}"/>
              </a:ext>
            </a:extLst>
          </p:cNvPr>
          <p:cNvSpPr>
            <a:spLocks noGrp="1"/>
          </p:cNvSpPr>
          <p:nvPr>
            <p:ph type="body" sz="quarter" idx="13"/>
          </p:nvPr>
        </p:nvSpPr>
        <p:spPr>
          <a:xfrm>
            <a:off x="6096000" y="2884603"/>
            <a:ext cx="5440182" cy="3708286"/>
          </a:xfrm>
        </p:spPr>
        <p:txBody>
          <a:bodyPr/>
          <a:lstStyle/>
          <a:p>
            <a:r>
              <a:rPr lang="en-US" dirty="0"/>
              <a:t>03</a:t>
            </a:r>
            <a:endParaRPr lang="en-IN" dirty="0"/>
          </a:p>
        </p:txBody>
      </p:sp>
    </p:spTree>
    <p:extLst>
      <p:ext uri="{BB962C8B-B14F-4D97-AF65-F5344CB8AC3E}">
        <p14:creationId xmlns:p14="http://schemas.microsoft.com/office/powerpoint/2010/main" val="221657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D4C47CC-DB79-E75E-263E-0104D55C400B}"/>
              </a:ext>
            </a:extLst>
          </p:cNvPr>
          <p:cNvSpPr>
            <a:spLocks noGrp="1"/>
          </p:cNvSpPr>
          <p:nvPr>
            <p:ph type="pic" sz="quarter" idx="39"/>
          </p:nvPr>
        </p:nvSpPr>
        <p:spPr/>
      </p:sp>
      <p:sp>
        <p:nvSpPr>
          <p:cNvPr id="2" name="Text Placeholder 1">
            <a:extLst>
              <a:ext uri="{FF2B5EF4-FFF2-40B4-BE49-F238E27FC236}">
                <a16:creationId xmlns:a16="http://schemas.microsoft.com/office/drawing/2014/main" id="{155370FD-529E-A6FF-9833-7D8DA42938ED}"/>
              </a:ext>
            </a:extLst>
          </p:cNvPr>
          <p:cNvSpPr>
            <a:spLocks noGrp="1"/>
          </p:cNvSpPr>
          <p:nvPr>
            <p:ph type="body" sz="quarter" idx="20"/>
          </p:nvPr>
        </p:nvSpPr>
        <p:spPr>
          <a:xfrm>
            <a:off x="341662" y="1260630"/>
            <a:ext cx="11523661" cy="4864963"/>
          </a:xfrm>
        </p:spPr>
        <p:txBody>
          <a:bodyPr/>
          <a:lstStyle/>
          <a:p>
            <a:pPr marL="342900" lvl="0" indent="-342900">
              <a:lnSpc>
                <a:spcPct val="107000"/>
              </a:lnSpc>
              <a:spcAft>
                <a:spcPts val="800"/>
              </a:spcAft>
              <a:buFont typeface="+mj-lt"/>
              <a:buAutoNum type="arabicPeriod"/>
            </a:pPr>
            <a:r>
              <a:rPr lang="en-IN" sz="1800" b="1" dirty="0">
                <a:solidFill>
                  <a:srgbClr val="000000"/>
                </a:solidFill>
                <a:effectLst/>
                <a:latin typeface="Calibri" panose="020F0502020204030204" pitchFamily="34" charset="0"/>
                <a:ea typeface="Calibri" panose="020F0502020204030204" pitchFamily="34" charset="0"/>
              </a:rPr>
              <a:t>Sales and Profit Analysis by Sales Territory and Year </a:t>
            </a:r>
            <a:r>
              <a:rPr lang="en-IN" sz="1800" dirty="0">
                <a:effectLst/>
                <a:latin typeface="Calibri" panose="020F0502020204030204" pitchFamily="34" charset="0"/>
                <a:ea typeface="Calibri" panose="020F0502020204030204" pitchFamily="34" charset="0"/>
              </a:rPr>
              <a:t>: This report is used to compare Total Inc Tax, Quantity and Profit for a given </a:t>
            </a:r>
            <a:r>
              <a:rPr lang="en-IN" sz="1800" dirty="0">
                <a:solidFill>
                  <a:srgbClr val="000000"/>
                </a:solidFill>
                <a:effectLst/>
                <a:latin typeface="Calibri" panose="020F0502020204030204" pitchFamily="34" charset="0"/>
                <a:ea typeface="Calibri" panose="020F0502020204030204" pitchFamily="34" charset="0"/>
              </a:rPr>
              <a:t>Sales Territory and</a:t>
            </a:r>
            <a:r>
              <a:rPr lang="en-IN" sz="1800" b="1" dirty="0">
                <a:solidFill>
                  <a:srgbClr val="000000"/>
                </a:solidFill>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year with last year. </a:t>
            </a:r>
          </a:p>
          <a:p>
            <a:pPr marL="342900" lvl="0" indent="-342900">
              <a:lnSpc>
                <a:spcPct val="107000"/>
              </a:lnSpc>
              <a:spcAft>
                <a:spcPts val="800"/>
              </a:spcAft>
              <a:buFont typeface="+mj-lt"/>
              <a:buAutoNum type="arabicPeriod"/>
            </a:pPr>
            <a:r>
              <a:rPr lang="en-IN" sz="1800" b="1" dirty="0">
                <a:latin typeface="Calibri" panose="020F0502020204030204" pitchFamily="34" charset="0"/>
                <a:ea typeface="Calibri" panose="020F0502020204030204" pitchFamily="34" charset="0"/>
              </a:rPr>
              <a:t>T</a:t>
            </a:r>
            <a:r>
              <a:rPr lang="en-IN" sz="1800" b="1" dirty="0">
                <a:effectLst/>
                <a:latin typeface="Calibri" panose="020F0502020204030204" pitchFamily="34" charset="0"/>
                <a:ea typeface="Calibri" panose="020F0502020204030204" pitchFamily="34" charset="0"/>
              </a:rPr>
              <a:t>op 5 State Province | Top 5 Customers | Top 5 Employees for a selected Fiscal Year </a:t>
            </a:r>
            <a:r>
              <a:rPr lang="en-IN" sz="1800" dirty="0">
                <a:effectLst/>
                <a:latin typeface="Calibri" panose="020F0502020204030204" pitchFamily="34" charset="0"/>
                <a:ea typeface="Calibri" panose="020F0502020204030204" pitchFamily="34" charset="0"/>
              </a:rPr>
              <a:t>: The objective is to display the Top performing State Province, High value Customers and High performing Employees in a single report.</a:t>
            </a:r>
          </a:p>
          <a:p>
            <a:pPr marL="342900" lvl="0" indent="-342900">
              <a:lnSpc>
                <a:spcPct val="107000"/>
              </a:lnSpc>
              <a:spcAft>
                <a:spcPts val="800"/>
              </a:spcAft>
              <a:buFont typeface="+mj-lt"/>
              <a:buAutoNum type="arabicPeriod"/>
            </a:pPr>
            <a:r>
              <a:rPr lang="en-IN" sz="1800" b="1" dirty="0">
                <a:effectLst/>
                <a:latin typeface="Calibri" panose="020F0502020204030204" pitchFamily="34" charset="0"/>
                <a:ea typeface="Calibri" panose="020F0502020204030204" pitchFamily="34" charset="0"/>
              </a:rPr>
              <a:t>Sales for Time and Geography </a:t>
            </a:r>
            <a:r>
              <a:rPr lang="en-IN" sz="1800" dirty="0">
                <a:effectLst/>
                <a:latin typeface="Calibri" panose="020F0502020204030204" pitchFamily="34" charset="0"/>
                <a:ea typeface="Calibri" panose="020F0502020204030204" pitchFamily="34" charset="0"/>
              </a:rPr>
              <a:t>: This report displays Total </a:t>
            </a:r>
            <a:r>
              <a:rPr lang="en-IN" sz="1800" dirty="0" err="1">
                <a:effectLst/>
                <a:latin typeface="Calibri" panose="020F0502020204030204" pitchFamily="34" charset="0"/>
                <a:ea typeface="Calibri" panose="020F0502020204030204" pitchFamily="34" charset="0"/>
              </a:rPr>
              <a:t>Exc</a:t>
            </a:r>
            <a:r>
              <a:rPr lang="en-IN" sz="1800" dirty="0">
                <a:effectLst/>
                <a:latin typeface="Calibri" panose="020F0502020204030204" pitchFamily="34" charset="0"/>
                <a:ea typeface="Calibri" panose="020F0502020204030204" pitchFamily="34" charset="0"/>
              </a:rPr>
              <a:t> Tax and Quantity for selected Time period and Geography. </a:t>
            </a:r>
          </a:p>
          <a:p>
            <a:pPr marL="342900" lvl="0" indent="-342900">
              <a:lnSpc>
                <a:spcPct val="107000"/>
              </a:lnSpc>
              <a:spcAft>
                <a:spcPts val="800"/>
              </a:spcAft>
              <a:buClr>
                <a:srgbClr val="000000"/>
              </a:buClr>
              <a:buFont typeface="+mj-lt"/>
              <a:buAutoNum type="arabicPeriod" startAt="4"/>
            </a:pPr>
            <a:r>
              <a:rPr lang="en-IN" sz="1800" b="1" dirty="0">
                <a:solidFill>
                  <a:srgbClr val="000000"/>
                </a:solidFill>
                <a:effectLst/>
                <a:latin typeface="Calibri" panose="020F0502020204030204" pitchFamily="34" charset="0"/>
                <a:ea typeface="Calibri" panose="020F0502020204030204" pitchFamily="34" charset="0"/>
              </a:rPr>
              <a:t>Item</a:t>
            </a:r>
            <a:r>
              <a:rPr lang="en-IN" sz="1800" dirty="0">
                <a:effectLst/>
                <a:latin typeface="Calibri" panose="020F0502020204030204" pitchFamily="34" charset="0"/>
                <a:ea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rPr>
              <a:t>ordered but never Picked up for delivery by Month</a:t>
            </a:r>
            <a:r>
              <a:rPr lang="en-IN" sz="1800" dirty="0">
                <a:effectLst/>
                <a:latin typeface="Calibri" panose="020F0502020204030204" pitchFamily="34" charset="0"/>
                <a:ea typeface="Calibri" panose="020F0502020204030204" pitchFamily="34" charset="0"/>
              </a:rPr>
              <a:t>: This report displays Stock Item wise Sales and Unit Sold for all Stock item for which order was placed but they were not picked up for delivery during every month.</a:t>
            </a:r>
          </a:p>
          <a:p>
            <a:pPr marL="342900" lvl="0" indent="-342900">
              <a:lnSpc>
                <a:spcPct val="107000"/>
              </a:lnSpc>
              <a:spcAft>
                <a:spcPts val="800"/>
              </a:spcAft>
              <a:buClr>
                <a:srgbClr val="000000"/>
              </a:buClr>
              <a:buFont typeface="+mj-lt"/>
              <a:buAutoNum type="arabicPeriod" startAt="4"/>
            </a:pPr>
            <a:r>
              <a:rPr lang="en-IN" sz="1800" b="1" dirty="0">
                <a:effectLst/>
                <a:latin typeface="Calibri" panose="020F0502020204030204" pitchFamily="34" charset="0"/>
                <a:ea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rPr>
              <a:t>Alert report | Current inventory less than the Target Inventory</a:t>
            </a:r>
            <a:r>
              <a:rPr lang="en-IN" sz="1800" dirty="0">
                <a:effectLst/>
                <a:latin typeface="Calibri" panose="020F0502020204030204" pitchFamily="34" charset="0"/>
                <a:ea typeface="Calibri" panose="020F0502020204030204" pitchFamily="34" charset="0"/>
              </a:rPr>
              <a:t>: This report is sent out alert to users with the list of items where the current on hand inventory is less than the Target Inventory. </a:t>
            </a:r>
          </a:p>
          <a:p>
            <a:pPr marL="342900" lvl="0" indent="-342900">
              <a:lnSpc>
                <a:spcPct val="107000"/>
              </a:lnSpc>
              <a:spcAft>
                <a:spcPts val="800"/>
              </a:spcAft>
              <a:buClr>
                <a:srgbClr val="000000"/>
              </a:buClr>
              <a:buFont typeface="+mj-lt"/>
              <a:buAutoNum type="arabicPeriod" startAt="4"/>
            </a:pPr>
            <a:r>
              <a:rPr lang="en-IN" sz="1800" b="1" dirty="0">
                <a:effectLst/>
                <a:latin typeface="Calibri" panose="020F0502020204030204" pitchFamily="34" charset="0"/>
                <a:ea typeface="Calibri" panose="020F0502020204030204" pitchFamily="34" charset="0"/>
              </a:rPr>
              <a:t>Contribution of each City to its Territory and Province </a:t>
            </a:r>
            <a:r>
              <a:rPr lang="en-IN" sz="1800" dirty="0">
                <a:effectLst/>
                <a:latin typeface="Calibri" panose="020F0502020204030204" pitchFamily="34" charset="0"/>
                <a:ea typeface="Calibri" panose="020F0502020204030204" pitchFamily="34" charset="0"/>
              </a:rPr>
              <a:t>: The objective is to display the contribution that each city makes </a:t>
            </a:r>
            <a:r>
              <a:rPr lang="en-IN" sz="1800" dirty="0" err="1">
                <a:effectLst/>
                <a:latin typeface="Calibri" panose="020F0502020204030204" pitchFamily="34" charset="0"/>
                <a:ea typeface="Calibri" panose="020F0502020204030204" pitchFamily="34" charset="0"/>
              </a:rPr>
              <a:t>excl</a:t>
            </a:r>
            <a:r>
              <a:rPr lang="en-IN" sz="1800" dirty="0">
                <a:effectLst/>
                <a:latin typeface="Calibri" panose="020F0502020204030204" pitchFamily="34" charset="0"/>
                <a:ea typeface="Calibri" panose="020F0502020204030204" pitchFamily="34" charset="0"/>
              </a:rPr>
              <a:t> taxes to it State Province and State Territory</a:t>
            </a:r>
          </a:p>
          <a:p>
            <a:pPr marL="342900" lvl="0" indent="-342900">
              <a:lnSpc>
                <a:spcPct val="107000"/>
              </a:lnSpc>
              <a:spcAft>
                <a:spcPts val="800"/>
              </a:spcAft>
              <a:buClr>
                <a:srgbClr val="000000"/>
              </a:buClr>
              <a:buFont typeface="+mj-lt"/>
              <a:buAutoNum type="arabicPeriod" startAt="4"/>
            </a:pPr>
            <a:endParaRPr lang="en-IN" sz="1800" dirty="0">
              <a:effectLst/>
              <a:latin typeface="Calibri" panose="020F0502020204030204" pitchFamily="34" charset="0"/>
              <a:ea typeface="Calibri" panose="020F0502020204030204" pitchFamily="34" charset="0"/>
            </a:endParaRPr>
          </a:p>
          <a:p>
            <a:pPr marL="0" lvl="0" indent="0">
              <a:lnSpc>
                <a:spcPct val="107000"/>
              </a:lnSpc>
              <a:spcAft>
                <a:spcPts val="800"/>
              </a:spcAft>
              <a:buClr>
                <a:srgbClr val="000000"/>
              </a:buClr>
              <a:buNone/>
            </a:pPr>
            <a:endParaRPr lang="en-IN" sz="1800" dirty="0">
              <a:effectLst/>
              <a:latin typeface="Calibri" panose="020F0502020204030204" pitchFamily="34" charset="0"/>
              <a:ea typeface="Calibri" panose="020F0502020204030204" pitchFamily="34" charset="0"/>
            </a:endParaRPr>
          </a:p>
          <a:p>
            <a:pPr marL="0" lvl="0" indent="0">
              <a:lnSpc>
                <a:spcPct val="107000"/>
              </a:lnSpc>
              <a:spcAft>
                <a:spcPts val="800"/>
              </a:spcAft>
              <a:buNone/>
            </a:pPr>
            <a:endParaRPr lang="en-IN" dirty="0"/>
          </a:p>
        </p:txBody>
      </p:sp>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dirty="0"/>
              <a:t>Business Requirement Documents</a:t>
            </a:r>
          </a:p>
        </p:txBody>
      </p:sp>
    </p:spTree>
    <p:extLst>
      <p:ext uri="{BB962C8B-B14F-4D97-AF65-F5344CB8AC3E}">
        <p14:creationId xmlns:p14="http://schemas.microsoft.com/office/powerpoint/2010/main" val="307573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17F-E463-45C0-83D7-B0D2039F3B99}"/>
              </a:ext>
            </a:extLst>
          </p:cNvPr>
          <p:cNvSpPr>
            <a:spLocks noGrp="1"/>
          </p:cNvSpPr>
          <p:nvPr>
            <p:ph type="body" sz="quarter" idx="17"/>
          </p:nvPr>
        </p:nvSpPr>
        <p:spPr/>
        <p:txBody>
          <a:bodyPr/>
          <a:lstStyle/>
          <a:p>
            <a:r>
              <a:rPr lang="en-US" dirty="0"/>
              <a:t>Questionnaire</a:t>
            </a:r>
          </a:p>
        </p:txBody>
      </p:sp>
      <p:pic>
        <p:nvPicPr>
          <p:cNvPr id="11" name="Picture 10">
            <a:extLst>
              <a:ext uri="{FF2B5EF4-FFF2-40B4-BE49-F238E27FC236}">
                <a16:creationId xmlns:a16="http://schemas.microsoft.com/office/drawing/2014/main" id="{C22DE315-6B87-63B5-DA53-76679317F58D}"/>
              </a:ext>
            </a:extLst>
          </p:cNvPr>
          <p:cNvPicPr>
            <a:picLocks noChangeAspect="1"/>
          </p:cNvPicPr>
          <p:nvPr/>
        </p:nvPicPr>
        <p:blipFill>
          <a:blip r:embed="rId2"/>
          <a:stretch>
            <a:fillRect/>
          </a:stretch>
        </p:blipFill>
        <p:spPr>
          <a:xfrm>
            <a:off x="2847422" y="1120581"/>
            <a:ext cx="5528054" cy="4616838"/>
          </a:xfrm>
          <a:prstGeom prst="rect">
            <a:avLst/>
          </a:prstGeom>
        </p:spPr>
      </p:pic>
    </p:spTree>
    <p:extLst>
      <p:ext uri="{BB962C8B-B14F-4D97-AF65-F5344CB8AC3E}">
        <p14:creationId xmlns:p14="http://schemas.microsoft.com/office/powerpoint/2010/main" val="230224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Slides">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ibri">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s">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able of Content">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1">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ibri">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lumn Slides 2">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s, Quote &amp; Thank You Slide">
  <a:themeElements>
    <a:clrScheme name="InfoceptsDataAI-1">
      <a:dk1>
        <a:srgbClr val="1B1626"/>
      </a:dk1>
      <a:lt1>
        <a:sysClr val="window" lastClr="FFFFFF"/>
      </a:lt1>
      <a:dk2>
        <a:srgbClr val="889DAC"/>
      </a:dk2>
      <a:lt2>
        <a:srgbClr val="D6D9DB"/>
      </a:lt2>
      <a:accent1>
        <a:srgbClr val="35C754"/>
      </a:accent1>
      <a:accent2>
        <a:srgbClr val="3676F4"/>
      </a:accent2>
      <a:accent3>
        <a:srgbClr val="DB3025"/>
      </a:accent3>
      <a:accent4>
        <a:srgbClr val="EBF3EA"/>
      </a:accent4>
      <a:accent5>
        <a:srgbClr val="E6E7EF"/>
      </a:accent5>
      <a:accent6>
        <a:srgbClr val="F8E1E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466C5842A834BBB73C2D350053F15" ma:contentTypeVersion="14" ma:contentTypeDescription="Create a new document." ma:contentTypeScope="" ma:versionID="83f9b2a48d1db04bcfd050c6aac7b684">
  <xsd:schema xmlns:xsd="http://www.w3.org/2001/XMLSchema" xmlns:xs="http://www.w3.org/2001/XMLSchema" xmlns:p="http://schemas.microsoft.com/office/2006/metadata/properties" xmlns:ns2="383bf713-3249-44c3-aa3e-21dcd8538467" xmlns:ns3="ad5d5f6b-1860-4be3-9084-b802c0067af1" targetNamespace="http://schemas.microsoft.com/office/2006/metadata/properties" ma:root="true" ma:fieldsID="d2607feb36cfa148d9efc87def2e7dda" ns2:_="" ns3:_="">
    <xsd:import namespace="383bf713-3249-44c3-aa3e-21dcd8538467"/>
    <xsd:import namespace="ad5d5f6b-1860-4be3-9084-b802c0067af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order0"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bf713-3249-44c3-aa3e-21dcd85384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order0" ma:index="16" nillable="true" ma:displayName="order" ma:format="Dropdown" ma:internalName="order0" ma:percentage="FALSE">
      <xsd:simpleType>
        <xsd:restriction base="dms:Number"/>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b540406-b0de-4a5e-a7f9-649f1b9c293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5d5f6b-1860-4be3-9084-b802c0067af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4af3c16-da64-4205-9cfb-7014516e5aa1}" ma:internalName="TaxCatchAll" ma:showField="CatchAllData" ma:web="ad5d5f6b-1860-4be3-9084-b802c0067a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83bf713-3249-44c3-aa3e-21dcd8538467">
      <Terms xmlns="http://schemas.microsoft.com/office/infopath/2007/PartnerControls"/>
    </lcf76f155ced4ddcb4097134ff3c332f>
    <TaxCatchAll xmlns="ad5d5f6b-1860-4be3-9084-b802c0067af1" xsi:nil="true"/>
    <order0 xmlns="383bf713-3249-44c3-aa3e-21dcd8538467" xsi:nil="true"/>
  </documentManagement>
</p:properties>
</file>

<file path=customXml/itemProps1.xml><?xml version="1.0" encoding="utf-8"?>
<ds:datastoreItem xmlns:ds="http://schemas.openxmlformats.org/officeDocument/2006/customXml" ds:itemID="{0571D076-2EBC-49B2-92E4-031EFDE4C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bf713-3249-44c3-aa3e-21dcd8538467"/>
    <ds:schemaRef ds:uri="ad5d5f6b-1860-4be3-9084-b802c0067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48EE9F-A520-4B39-9E03-DE76533B9121}">
  <ds:schemaRefs>
    <ds:schemaRef ds:uri="http://schemas.microsoft.com/sharepoint/v3/contenttype/forms"/>
  </ds:schemaRefs>
</ds:datastoreItem>
</file>

<file path=customXml/itemProps3.xml><?xml version="1.0" encoding="utf-8"?>
<ds:datastoreItem xmlns:ds="http://schemas.openxmlformats.org/officeDocument/2006/customXml" ds:itemID="{3C72C5F3-DB0A-4E37-A61D-E46233B08638}">
  <ds:schemaRefs>
    <ds:schemaRef ds:uri="5c0e0ad0-0a3b-49ef-bc80-7c01d249f0df"/>
    <ds:schemaRef ds:uri="bbc8bf14-7418-4acc-a4c7-88cafb993e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83bf713-3249-44c3-aa3e-21dcd8538467"/>
    <ds:schemaRef ds:uri="ad5d5f6b-1860-4be3-9084-b802c0067af1"/>
  </ds:schemaRefs>
</ds:datastoreItem>
</file>

<file path=docProps/app.xml><?xml version="1.0" encoding="utf-8"?>
<Properties xmlns="http://schemas.openxmlformats.org/officeDocument/2006/extended-properties" xmlns:vt="http://schemas.openxmlformats.org/officeDocument/2006/docPropsVTypes">
  <Template/>
  <TotalTime>487</TotalTime>
  <Words>588</Words>
  <Application>Microsoft Office PowerPoint</Application>
  <PresentationFormat>Widescreen</PresentationFormat>
  <Paragraphs>96</Paragraphs>
  <Slides>36</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36</vt:i4>
      </vt:variant>
    </vt:vector>
  </HeadingPairs>
  <TitlesOfParts>
    <vt:vector size="47" baseType="lpstr">
      <vt:lpstr>Arial</vt:lpstr>
      <vt:lpstr>Calibri</vt:lpstr>
      <vt:lpstr>Calibri bold</vt:lpstr>
      <vt:lpstr>Inter</vt:lpstr>
      <vt:lpstr>Wingdings</vt:lpstr>
      <vt:lpstr>Cover Slides</vt:lpstr>
      <vt:lpstr>Section Slides</vt:lpstr>
      <vt:lpstr>Table of Content</vt:lpstr>
      <vt:lpstr>Content Slides 1</vt:lpstr>
      <vt:lpstr>Column Slides 2</vt:lpstr>
      <vt:lpstr>Images, Quote &amp; Thank You Slide</vt:lpstr>
      <vt:lpstr>WIDE WORLD  IMPORTERS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P. Hingnekar</dc:creator>
  <cp:lastModifiedBy>Atharva Shirsalkar</cp:lastModifiedBy>
  <cp:revision>159</cp:revision>
  <dcterms:created xsi:type="dcterms:W3CDTF">2022-12-19T09:34:45Z</dcterms:created>
  <dcterms:modified xsi:type="dcterms:W3CDTF">2023-06-12T05:58:14Z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0x010100EDE466C5842A834BBB73C2D350053F15</vt:lpwstr>
  </property>
  <property fmtid="{D5CDD505-2E9C-101B-9397-08002B2CF9AE}" pid="3" name="MediaServiceImageTags">
    <vt:lpwstr/>
  </property>
</Properties>
</file>