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5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59" autoAdjust="0"/>
    <p:restoredTop sz="94660"/>
  </p:normalViewPr>
  <p:slideViewPr>
    <p:cSldViewPr>
      <p:cViewPr varScale="1">
        <p:scale>
          <a:sx n="71" d="100"/>
          <a:sy n="71" d="100"/>
        </p:scale>
        <p:origin x="-11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593FEA5-EB84-4FC8-AE55-31083AFBF371}" type="datetimeFigureOut">
              <a:rPr lang="en-SG" smtClean="0"/>
              <a:t>27/5/2017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0DAEB98-6FAF-481E-84F4-5F604FD3EC3F}" type="slidenum">
              <a:rPr lang="en-SG" smtClean="0"/>
              <a:t>‹#›</a:t>
            </a:fld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815404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Coding Mum SG Batch 02</a:t>
            </a:r>
            <a:endParaRPr lang="en-SG"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381" y="5301208"/>
            <a:ext cx="6400800" cy="593079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FF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Disusun</a:t>
            </a:r>
            <a:r>
              <a:rPr lang="en-US" sz="3200" b="1" dirty="0" smtClean="0">
                <a:solidFill>
                  <a:srgbClr val="FF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sz="3200" b="1" dirty="0" err="1" smtClean="0">
                <a:solidFill>
                  <a:srgbClr val="FF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oleh</a:t>
            </a:r>
            <a:r>
              <a:rPr lang="en-US" sz="3200" b="1" dirty="0" smtClean="0">
                <a:solidFill>
                  <a:srgbClr val="FF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sz="3200" b="1" dirty="0" err="1" smtClean="0">
                <a:solidFill>
                  <a:srgbClr val="FF33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Kuswati</a:t>
            </a:r>
            <a:endParaRPr lang="en-SG" sz="3200" b="1" dirty="0">
              <a:solidFill>
                <a:srgbClr val="FF33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477753" y="1412776"/>
            <a:ext cx="504056" cy="3888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Down Arrow 4"/>
          <p:cNvSpPr/>
          <p:nvPr/>
        </p:nvSpPr>
        <p:spPr>
          <a:xfrm>
            <a:off x="3910162" y="1988840"/>
            <a:ext cx="504056" cy="3033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Down Arrow 5"/>
          <p:cNvSpPr/>
          <p:nvPr/>
        </p:nvSpPr>
        <p:spPr>
          <a:xfrm>
            <a:off x="5040052" y="2029497"/>
            <a:ext cx="504056" cy="2952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70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Coding Mum</a:t>
            </a:r>
            <a:endParaRPr lang="en-SG" sz="4000" dirty="0">
              <a:latin typeface="Algerian" panose="04020705040A02060702" pitchFamily="82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9074" y="3936682"/>
            <a:ext cx="6603745" cy="1570678"/>
            <a:chOff x="769074" y="3936682"/>
            <a:chExt cx="6603745" cy="1570678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74" y="3936682"/>
              <a:ext cx="1570678" cy="157067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476275" y="4429633"/>
              <a:ext cx="48965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3200" dirty="0" err="1">
                  <a:solidFill>
                    <a:srgbClr val="FF3300"/>
                  </a:solidFill>
                </a:rPr>
                <a:t>Pemberdayaan</a:t>
              </a:r>
              <a:r>
                <a:rPr lang="en-US" sz="3200" dirty="0">
                  <a:solidFill>
                    <a:srgbClr val="FF3300"/>
                  </a:solidFill>
                </a:rPr>
                <a:t> </a:t>
              </a:r>
              <a:r>
                <a:rPr lang="en-US" sz="3200" dirty="0" err="1">
                  <a:solidFill>
                    <a:srgbClr val="FF3300"/>
                  </a:solidFill>
                </a:rPr>
                <a:t>Perempuan</a:t>
              </a:r>
              <a:endParaRPr lang="en-SG" sz="32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0371" y="2204864"/>
            <a:ext cx="4871749" cy="1447800"/>
            <a:chOff x="780371" y="2204864"/>
            <a:chExt cx="4871749" cy="1447800"/>
          </a:xfrm>
          <a:effectLst>
            <a:glow rad="63500">
              <a:schemeClr val="accent6">
                <a:satMod val="175000"/>
                <a:alpha val="40000"/>
              </a:schemeClr>
            </a:glow>
          </a:effectLst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371" y="2204864"/>
              <a:ext cx="1571625" cy="1447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2627784" y="2614122"/>
              <a:ext cx="302433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3300"/>
                  </a:solidFill>
                </a:rPr>
                <a:t>Program </a:t>
              </a:r>
              <a:r>
                <a:rPr lang="en-US" sz="3200" dirty="0" err="1" smtClean="0">
                  <a:solidFill>
                    <a:srgbClr val="FF3300"/>
                  </a:solidFill>
                </a:rPr>
                <a:t>Bekraf</a:t>
              </a:r>
              <a:endParaRPr lang="en-SG" sz="3200" dirty="0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38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Cara:</a:t>
            </a:r>
            <a:endParaRPr lang="en-SG" sz="4000" b="1" dirty="0">
              <a:latin typeface="Algerian" panose="04020705040A02060702" pitchFamily="8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2145" y="3282683"/>
            <a:ext cx="2730860" cy="2723780"/>
            <a:chOff x="112948" y="2347691"/>
            <a:chExt cx="2730860" cy="27237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5" y="2347691"/>
              <a:ext cx="2088233" cy="23865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 flipH="1">
              <a:off x="112948" y="4671360"/>
              <a:ext cx="27308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2060"/>
                  </a:solidFill>
                </a:rPr>
                <a:t>Cascading Style Sheet</a:t>
              </a:r>
              <a:endParaRPr lang="en-SG" sz="2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82380" y="3282683"/>
            <a:ext cx="3667276" cy="2729037"/>
            <a:chOff x="2699792" y="2347690"/>
            <a:chExt cx="3667276" cy="27290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70" y="2347690"/>
              <a:ext cx="2090035" cy="24316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flipH="1">
              <a:off x="2699792" y="4676617"/>
              <a:ext cx="36672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2060"/>
                  </a:solidFill>
                </a:rPr>
                <a:t>HyperText</a:t>
              </a: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Markup Language</a:t>
              </a:r>
              <a:endParaRPr lang="en-SG" sz="2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35801" y="3452374"/>
            <a:ext cx="2305050" cy="2518928"/>
            <a:chOff x="6511084" y="2552542"/>
            <a:chExt cx="2305050" cy="25189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1084" y="2552542"/>
              <a:ext cx="2305050" cy="21240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flipH="1">
              <a:off x="6724939" y="4671360"/>
              <a:ext cx="18773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2060"/>
                  </a:solidFill>
                </a:rPr>
                <a:t>Div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/</a:t>
              </a:r>
              <a:r>
                <a:rPr lang="en-US" sz="2000" b="1" dirty="0" err="1" smtClean="0">
                  <a:solidFill>
                    <a:srgbClr val="002060"/>
                  </a:solidFill>
                </a:rPr>
                <a:t>Pembagian</a:t>
              </a:r>
              <a:endParaRPr lang="en-SG" sz="20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64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7848872" cy="48245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lgerian" panose="04020705040A02060702" pitchFamily="82" charset="0"/>
              </a:rPr>
              <a:t>website</a:t>
            </a:r>
            <a:endParaRPr lang="en-SG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Algerian" panose="04020705040A02060702" pitchFamily="82" charset="0"/>
              </a:rPr>
              <a:t>Tujuan</a:t>
            </a:r>
            <a:r>
              <a:rPr lang="en-US" sz="4000" dirty="0" smtClean="0">
                <a:latin typeface="Algerian" panose="04020705040A02060702" pitchFamily="82" charset="0"/>
              </a:rPr>
              <a:t>:</a:t>
            </a:r>
            <a:endParaRPr lang="en-SG" sz="4000" dirty="0">
              <a:latin typeface="Algerian" panose="04020705040A02060702" pitchFamily="8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0900" y="2724150"/>
            <a:ext cx="2520280" cy="2959103"/>
            <a:chOff x="100900" y="2724150"/>
            <a:chExt cx="2520280" cy="29591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50" y="2724150"/>
              <a:ext cx="1885950" cy="24193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0900" y="5283143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2060"/>
                  </a:solidFill>
                </a:rPr>
                <a:t>Mendapatkan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</a:rPr>
                <a:t>Uang</a:t>
              </a:r>
              <a:endParaRPr lang="en-SG" sz="2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08499" y="2813323"/>
            <a:ext cx="2703661" cy="2857450"/>
            <a:chOff x="3308499" y="2994277"/>
            <a:chExt cx="2532449" cy="26764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8500" y="2994277"/>
              <a:ext cx="2055588" cy="210618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308499" y="5270663"/>
              <a:ext cx="2532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2060"/>
                  </a:solidFill>
                </a:rPr>
                <a:t>Berbagi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</a:rPr>
                <a:t>Informasi</a:t>
              </a:r>
              <a:endParaRPr lang="en-SG" sz="2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16100" y="2813323"/>
            <a:ext cx="2791670" cy="2827867"/>
            <a:chOff x="6116100" y="2813323"/>
            <a:chExt cx="2791670" cy="28278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937" y="2813323"/>
              <a:ext cx="2258637" cy="233017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16100" y="5241080"/>
              <a:ext cx="27916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2060"/>
                  </a:solidFill>
                </a:rPr>
                <a:t>Kampanye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2060"/>
                  </a:solidFill>
                </a:rPr>
                <a:t>Lingkungan</a:t>
              </a:r>
              <a:endParaRPr lang="en-SG" sz="20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9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lgerian" panose="04020705040A02060702" pitchFamily="82" charset="0"/>
              </a:rPr>
              <a:t>Terimakasih</a:t>
            </a:r>
            <a:endParaRPr lang="en-SG" sz="4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83654"/>
            <a:ext cx="3528392" cy="3771038"/>
          </a:xfrm>
          <a:prstGeom prst="rect">
            <a:avLst/>
          </a:prstGeom>
          <a:ln>
            <a:solidFill>
              <a:srgbClr val="0070C0"/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8381"/>
            <a:ext cx="2507456" cy="482453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995936" y="2821926"/>
            <a:ext cx="2106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-</a:t>
            </a:r>
            <a:r>
              <a:rPr lang="en-US" sz="2800" b="1" dirty="0" err="1" smtClean="0">
                <a:solidFill>
                  <a:srgbClr val="0070C0"/>
                </a:solidFill>
                <a:latin typeface="Agency FB" panose="020B0503020202020204" pitchFamily="34" charset="0"/>
              </a:rPr>
              <a:t>Penyelenggara</a:t>
            </a:r>
            <a:endParaRPr lang="en-US" sz="2800" b="1" dirty="0" smtClean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-Sponsor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-</a:t>
            </a:r>
            <a:r>
              <a:rPr lang="en-US" sz="2800" b="1" dirty="0" err="1" smtClean="0">
                <a:solidFill>
                  <a:srgbClr val="0070C0"/>
                </a:solidFill>
                <a:latin typeface="Agency FB" panose="020B0503020202020204" pitchFamily="34" charset="0"/>
              </a:rPr>
              <a:t>Pembimbing</a:t>
            </a:r>
            <a:endParaRPr lang="en-SG" sz="28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1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Gallery</a:t>
            </a:r>
            <a:endParaRPr lang="en-SG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628800"/>
            <a:ext cx="2160240" cy="22768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5" y="4293095"/>
            <a:ext cx="2179527" cy="22265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2492896"/>
            <a:ext cx="2376265" cy="2376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438565"/>
            <a:ext cx="2244861" cy="20810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248715"/>
            <a:ext cx="2189850" cy="21898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2619747" y="5862629"/>
            <a:ext cx="407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Book Antiqua" panose="02040602050305030304" pitchFamily="18" charset="0"/>
              </a:rPr>
              <a:t>Rekreasi</a:t>
            </a:r>
            <a:r>
              <a:rPr lang="en-US" sz="2400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Book Antiqua" panose="02040602050305030304" pitchFamily="18" charset="0"/>
              </a:rPr>
              <a:t>Kuliner</a:t>
            </a:r>
            <a:r>
              <a:rPr lang="en-US" sz="2400" b="1" dirty="0">
                <a:solidFill>
                  <a:srgbClr val="0070C0"/>
                </a:solidFill>
                <a:latin typeface="Book Antiqua" panose="02040602050305030304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&amp;  </a:t>
            </a:r>
            <a:r>
              <a:rPr lang="en-US" sz="2400" b="1" dirty="0" err="1" smtClean="0">
                <a:solidFill>
                  <a:srgbClr val="0070C0"/>
                </a:solidFill>
                <a:latin typeface="Book Antiqua" panose="02040602050305030304" pitchFamily="18" charset="0"/>
              </a:rPr>
              <a:t>Kreasi</a:t>
            </a:r>
            <a:endParaRPr lang="en-SG" sz="24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674</TotalTime>
  <Words>46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Coding Mum SG Batch 02</vt:lpstr>
      <vt:lpstr>Coding Mum</vt:lpstr>
      <vt:lpstr>Cara:</vt:lpstr>
      <vt:lpstr>website</vt:lpstr>
      <vt:lpstr>Tujuan:</vt:lpstr>
      <vt:lpstr>Terimakasih</vt:lpstr>
      <vt:lpstr>Gallery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watieks</dc:creator>
  <cp:lastModifiedBy>watieks</cp:lastModifiedBy>
  <cp:revision>21</cp:revision>
  <dcterms:created xsi:type="dcterms:W3CDTF">2017-05-26T18:01:45Z</dcterms:created>
  <dcterms:modified xsi:type="dcterms:W3CDTF">2017-05-27T05:15:51Z</dcterms:modified>
</cp:coreProperties>
</file>