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9" r:id="rId10"/>
    <p:sldId id="271" r:id="rId11"/>
    <p:sldId id="272" r:id="rId12"/>
    <p:sldId id="267" r:id="rId13"/>
    <p:sldId id="270" r:id="rId14"/>
    <p:sldId id="266" r:id="rId15"/>
    <p:sldId id="268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E252-7000-BC53-3046-7B6EB1F48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C0733-CD4C-8DA7-A11A-7943B8252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3AB0-B17B-7CFD-3F1D-FA36734E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CA53-2A51-CEAD-6FBC-FE366807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741B-7597-CFBF-CD03-49D05060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6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E430-C6B0-E9D5-0FDC-AC9891D7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E246B-BA2D-5DFA-F969-296833D4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E60CF-0218-442B-6AC2-3780C2F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1D6E-B537-786E-C576-BED1C16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F87EB-5C44-C88D-0F97-DF9EADAC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46107-CEDB-3BA4-B1B2-BBCEC1702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B13E6-C549-D14F-A14A-BC14381EB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F993-D878-DF06-2B26-B44A9937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A220-E145-439D-E38C-F36F776F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65A1-FDA8-1886-BA8A-2AD7712E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56D7-39C2-4E23-F265-6F6DC497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2876-387C-0FE0-490D-414C05DF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70E7-59E5-2107-5735-FBF3A71D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AA12-32DA-10EB-5674-45013D67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10BA-E440-EFCA-E52C-AC4395D7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6F54-A2F5-F92D-F204-14765D52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CB0A-9AFF-58A5-96C0-652A1CB5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F122-D958-F6B0-F56A-245622D9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23761-1817-59FC-1992-8FF4573F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003B-43FE-A6FA-FA0D-C946FB83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72E7-1FCF-51BB-C187-A141E6AC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2243-5312-D0EB-47D1-E671D11B5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7A682-E3FF-7CE2-A4A5-ED7F31DA6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08111-59CF-4D7C-F57D-462DF7CA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48DD5-8A89-B02F-5FE3-225C6683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DA620-6597-5E2B-5CF5-D837F987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D003-219A-36CE-7C8B-57B57C7D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4C36-BD38-A7FC-0616-54E0D5A83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A874D-1B05-5482-682D-83077FC4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B51FD-A2B8-F938-9242-ED2B6AEDA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D4CB8-E4E7-2B27-A053-02029A5E1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70203-8CD5-2B8E-1CB9-A33E0FBD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C6520-FDCA-32A1-D88B-F3E4682F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AE057-9F3F-E8BB-6016-EEC2C0F4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2B8E-70CB-3283-5F7A-980EAA59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7CC67-D7C3-3FA7-E538-FE76B795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02F8F-3717-3953-7A69-4392A018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43F0-4A7B-3B99-636F-A2930EF3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5F764-F80F-0F62-2543-76429681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36187-4EFD-F3E7-30E8-06D44B1B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4B4FD-95AA-AF33-7F82-8E65D7DD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9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23AA-04B4-504E-6932-90583042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AF37-779C-8E55-0BB9-ED057ABE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B43E3-E32B-E116-7A6C-47C8017F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C7BC5-B6E5-E2A6-939A-9E5780BC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4C9C3-691A-1498-9EC5-5C173C7F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D1B19-DD25-6BED-E309-395F95EE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FA2C-75F6-6DE0-2B09-0E82F7F2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1F1A5-3CA4-7BAD-2FCD-E1354FA17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95A98-4BDA-E430-F125-E4A4C731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7EACD-FD82-6545-4C68-C3C1EF6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AA0E7-CFF6-893B-BC0D-39471102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BAF9F-5E14-C02D-F86E-A36D6BB6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C7253-72A0-ECD5-05BF-CA5B2CC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EB94B-6B6B-5D62-A13E-1C3154087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EF918-B7F9-262F-25FC-E624C9531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0824-62B9-4F5C-8C41-59CDC51B275F}" type="datetimeFigureOut">
              <a:rPr lang="en-US" smtClean="0"/>
              <a:t>27-Oct-22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AC21-60D9-2262-0B20-3441FCFEE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9FC9-FB38-4143-A03C-74DFE1416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B1BD-0A01-428D-B751-12132968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557417" y="823101"/>
            <a:ext cx="98395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สำหรับสร้างระบบ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โดยใช้เครื่องมือในการพัฒนาของ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 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(cloud-based IDE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Dashboard) 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ทำความเข้าใจได้ง่ายสำหรับผู้ที่คุ้นเคยกับ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Plan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ให้เลือก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266E4-53C1-6135-B7DE-A187F0CF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" t="34413" r="4879" b="3746"/>
          <a:stretch/>
        </p:blipFill>
        <p:spPr>
          <a:xfrm>
            <a:off x="1367247" y="2360022"/>
            <a:ext cx="9274628" cy="42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224981" y="894994"/>
            <a:ext cx="6315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การสร้าง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Dashboard 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Gauge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สำหรับแสดงค่าความชื้น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Gauge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กำหนดชื่อเป็น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Humidity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humidity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6205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224981" y="894994"/>
            <a:ext cx="67680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การสร้าง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Dashboard 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Gauge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สำหรับแสดงค่าอุณหภูมิ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Gauge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กำหนดชื่อเป็น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Temperature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temperature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E9AF9-D444-C1AE-E594-5F7FBD538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3" t="13051" r="31786" b="50000"/>
          <a:stretch/>
        </p:blipFill>
        <p:spPr>
          <a:xfrm>
            <a:off x="5538650" y="1086582"/>
            <a:ext cx="6290118" cy="30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242398" y="783325"/>
            <a:ext cx="7581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ติดตั้ง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 Create Agent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Browser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shorturl.at/tvY48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เพื่อเริ่มการติดตั้ง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C6AE2-51C7-90B4-FE29-0182A3EA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45" y="2649802"/>
            <a:ext cx="9100456" cy="41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7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224981" y="894994"/>
            <a:ext cx="5714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การเขียน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 Arduino IDE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เลือกเมนู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Things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จากนั้นเลือกเมนู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Sketch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จะปรากฏ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ส่วนที่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 IoT Cloud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สร้างขึ้นให้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267A6-5F77-49D3-E779-268E9A058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9" t="7619" r="21894" b="16952"/>
          <a:stretch/>
        </p:blipFill>
        <p:spPr>
          <a:xfrm>
            <a:off x="5860868" y="1158241"/>
            <a:ext cx="5886996" cy="517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9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547198" y="856800"/>
            <a:ext cx="758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เพิ่มคำสั่งต่อไปนี้ลงใน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 Arduino IDE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AF16F-91DC-4A57-B05B-AA19B61A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083837"/>
            <a:ext cx="10077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7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547198" y="856800"/>
            <a:ext cx="758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เพิ่มคำสั่งต่อไปนี้ลงใน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 Arduino IDE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CA5A-EA79-83E4-7413-9D43CA2E9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503131"/>
            <a:ext cx="77152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2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224981" y="894994"/>
            <a:ext cx="7581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ตรวจสอบ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Library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EduIntro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 Arduino IDE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Open Full Editor (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ใต้เมนู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Sketch) 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Libraries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จากหน้าต่างด้านซ้าย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 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edu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ในช่องค้นหา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จะปรากฏ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EDUINTRO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ให้เห็น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1B73F-CA7B-44D8-105F-C68C77E96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366" b="37143"/>
          <a:stretch/>
        </p:blipFill>
        <p:spPr>
          <a:xfrm>
            <a:off x="7553598" y="856800"/>
            <a:ext cx="4298768" cy="56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1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224981" y="894994"/>
            <a:ext cx="10913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การ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Upload Sketch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ESP8266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เชื่อมต่อสาย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USB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เข้ากับบอร์ด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ด้านบน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Sketch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จะแสดงชื่อบอร์ดที่เลือกไว้ โดยจะต้องปรากฏชื่อ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Port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ที่เชื่อมต่อ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เพื่อ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Upload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2E6F6-178A-479D-AD1E-4F98CAA5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2" t="11683" r="37555" b="67492"/>
          <a:stretch/>
        </p:blipFill>
        <p:spPr>
          <a:xfrm>
            <a:off x="2081349" y="3346413"/>
            <a:ext cx="7939879" cy="29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547200" y="856800"/>
            <a:ext cx="51010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Account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sign in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account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sign in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จะเห็นหน้าจอหลักโดยมีเมนู</a:t>
            </a: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Things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Main Project</a:t>
            </a:r>
          </a:p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Dashboards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แสดงผล</a:t>
            </a:r>
          </a:p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Devices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รายการอุปกรณ์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IoT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Templates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เค้าโครงตัวอย่างงานแบบต่างๆ</a:t>
            </a:r>
          </a:p>
          <a:p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account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secret key</a:t>
            </a:r>
          </a:p>
          <a:p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ประจำตัว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device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ที่ต้องใช้ทุกครั้งในการเชื่อมต่อ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870B6-2554-07C3-F979-00C4AEF3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1303"/>
            <a:ext cx="5820712" cy="5072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17F86-7298-BCC1-DD6E-D6FA5004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09" y="2347390"/>
            <a:ext cx="5374629" cy="5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547199" y="856800"/>
            <a:ext cx="48956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Things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เลือกเมนู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กำหนดชื่อให้กับ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Things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ระบุตัวแปรที่จะใช้รับ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ส่งข้อมูลระหว่าง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devices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device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ที่จะใช้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network connection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device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1E68D-90B4-CB20-6583-75D39768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1" r="6003" b="7302"/>
          <a:stretch/>
        </p:blipFill>
        <p:spPr>
          <a:xfrm>
            <a:off x="5685413" y="1576252"/>
            <a:ext cx="6337738" cy="38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547198" y="856800"/>
            <a:ext cx="75816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การระบุตัวแปร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ตัวที่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Variable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ในช่อง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กำหนดชื่อให้กับ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variable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humidity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permission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เลือก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Read Only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update policy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เลือก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Periodically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กำหนดระยะเวลาในการ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update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ค่าเป็น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 VARIABLE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D75FD-544F-DA36-6CD0-0CD44029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66" y="86400"/>
            <a:ext cx="3547230" cy="63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9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547198" y="856800"/>
            <a:ext cx="75816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การระบุตัวแปร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ตัวที่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Variable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ในช่อง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กำหนดชื่อให้กับ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variable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temperature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permission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เลือก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Read Only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update policy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เลือก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Periodically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กำหนดระยะเวลาในการ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update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ค่าเป็น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 VARIABLE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DDD1C-7569-36E1-6778-FC18BD8C8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99" y="335587"/>
            <a:ext cx="3429812" cy="61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5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547198" y="856800"/>
            <a:ext cx="7581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การระบุตัวแปร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ตัวที่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Variable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ในช่อง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Cloud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กำหนดชื่อให้กับ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variable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redLED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boolean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permission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เลือก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Read &amp; Write</a:t>
            </a:r>
            <a:endParaRPr lang="th-TH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update policy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เลือก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On change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 VARIABLE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EF7B1-BF9F-EC31-9772-0929CB9F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99" y="194400"/>
            <a:ext cx="3669844" cy="62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0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547198" y="856800"/>
            <a:ext cx="7581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device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Select device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ในช่อง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Associated 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setup a 3</a:t>
            </a:r>
            <a:r>
              <a:rPr lang="en-US" sz="3600" baseline="30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rd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party device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ESP8266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NodeMCU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1.0 (ESP-12E)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CONTINUE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65616-BC83-D79B-D7EA-ED37044BB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58" t="34028" r="32896" b="24724"/>
          <a:stretch/>
        </p:blipFill>
        <p:spPr>
          <a:xfrm>
            <a:off x="1692890" y="3745367"/>
            <a:ext cx="3628047" cy="2957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E86B8-75CE-CB14-33DD-75D29EDB1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00" t="35174" r="34614" b="29270"/>
          <a:stretch/>
        </p:blipFill>
        <p:spPr>
          <a:xfrm>
            <a:off x="7252848" y="3745367"/>
            <a:ext cx="3946374" cy="31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547198" y="856800"/>
            <a:ext cx="7581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IoT device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ยืนยันการใช้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device ID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Secret Key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CONTINUE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7F29E-9A82-1E78-F4B4-8D53E221E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4" t="14983" r="34527" b="6159"/>
          <a:stretch/>
        </p:blipFill>
        <p:spPr>
          <a:xfrm>
            <a:off x="7794172" y="671175"/>
            <a:ext cx="3108960" cy="54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9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55A0-B54C-1875-87CB-C5612EFE262D}"/>
              </a:ext>
            </a:extLst>
          </p:cNvPr>
          <p:cNvSpPr txBox="1"/>
          <p:nvPr/>
        </p:nvSpPr>
        <p:spPr>
          <a:xfrm>
            <a:off x="4468888" y="8640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Arduino IoT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710A0-5657-ED26-C844-4B0AC7F6532A}"/>
              </a:ext>
            </a:extLst>
          </p:cNvPr>
          <p:cNvSpPr txBox="1"/>
          <p:nvPr/>
        </p:nvSpPr>
        <p:spPr>
          <a:xfrm>
            <a:off x="224981" y="894994"/>
            <a:ext cx="59581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การสร้าง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Dashboard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ไปที่เมนู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Dashboard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BUILD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กำหนดชื่อให้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Dashboard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switch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สำหรับควบคุม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Switch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 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redLED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31CC2E-2B6E-1B55-2B4E-5A22F821E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78"/>
          <a:stretch/>
        </p:blipFill>
        <p:spPr>
          <a:xfrm>
            <a:off x="6540137" y="894994"/>
            <a:ext cx="5412986" cy="56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2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611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Watis Leelapatra</dc:creator>
  <cp:lastModifiedBy>Watis Leelapatra</cp:lastModifiedBy>
  <cp:revision>16</cp:revision>
  <dcterms:created xsi:type="dcterms:W3CDTF">2022-10-24T04:47:51Z</dcterms:created>
  <dcterms:modified xsi:type="dcterms:W3CDTF">2022-10-26T22:37:41Z</dcterms:modified>
</cp:coreProperties>
</file>