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48" r:id="rId2"/>
    <p:sldId id="358" r:id="rId3"/>
    <p:sldId id="357" r:id="rId4"/>
    <p:sldId id="359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45" r:id="rId21"/>
    <p:sldId id="257" r:id="rId22"/>
    <p:sldId id="391" r:id="rId23"/>
    <p:sldId id="392" r:id="rId24"/>
    <p:sldId id="256" r:id="rId25"/>
    <p:sldId id="259" r:id="rId26"/>
    <p:sldId id="260" r:id="rId27"/>
    <p:sldId id="377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78" r:id="rId38"/>
    <p:sldId id="388" r:id="rId39"/>
    <p:sldId id="389" r:id="rId40"/>
    <p:sldId id="39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216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8F680-361B-48E1-80A8-F0BC4677B5C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DA1FA-D14F-4891-9B1D-86134DC0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5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DA1FA-D14F-4891-9B1D-86134DC0100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D8FB-A082-47E2-BF6E-07F19641BDC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7ECD-AB1E-4125-A100-E99C010D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8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D8FB-A082-47E2-BF6E-07F19641BDC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7ECD-AB1E-4125-A100-E99C010D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6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D8FB-A082-47E2-BF6E-07F19641BDC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7ECD-AB1E-4125-A100-E99C010D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9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D8FB-A082-47E2-BF6E-07F19641BDC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7ECD-AB1E-4125-A100-E99C010D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7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D8FB-A082-47E2-BF6E-07F19641BDC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7ECD-AB1E-4125-A100-E99C010D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0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D8FB-A082-47E2-BF6E-07F19641BDC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7ECD-AB1E-4125-A100-E99C010D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6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D8FB-A082-47E2-BF6E-07F19641BDC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7ECD-AB1E-4125-A100-E99C010D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D8FB-A082-47E2-BF6E-07F19641BDC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7ECD-AB1E-4125-A100-E99C010D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3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D8FB-A082-47E2-BF6E-07F19641BDC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7ECD-AB1E-4125-A100-E99C010D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5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D8FB-A082-47E2-BF6E-07F19641BDC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7ECD-AB1E-4125-A100-E99C010D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D8FB-A082-47E2-BF6E-07F19641BDC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7ECD-AB1E-4125-A100-E99C010D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4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D8FB-A082-47E2-BF6E-07F19641BDC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7ECD-AB1E-4125-A100-E99C010D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1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2F6CB2-F7AB-4565-AD59-05806F05EB1D}"/>
              </a:ext>
            </a:extLst>
          </p:cNvPr>
          <p:cNvSpPr txBox="1"/>
          <p:nvPr/>
        </p:nvSpPr>
        <p:spPr>
          <a:xfrm>
            <a:off x="609600" y="0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การพัฒนา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IoT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Application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ด้วย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Blynk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CB629-E598-42A3-9154-7E73EEC0B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94" y="2223195"/>
            <a:ext cx="6028395" cy="4502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221556-5CF8-4005-9FD9-EA3ADDAB2551}"/>
              </a:ext>
            </a:extLst>
          </p:cNvPr>
          <p:cNvSpPr txBox="1"/>
          <p:nvPr/>
        </p:nvSpPr>
        <p:spPr>
          <a:xfrm>
            <a:off x="375921" y="838200"/>
            <a:ext cx="8629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Blynk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เป็นระบบซอฟต์แวร์สำหรับสร้าง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IoT Application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โดยมี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3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ส่วน</a:t>
            </a:r>
            <a:endParaRPr lang="en-US" sz="28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ส่วนซอฟต์แวร์ที่ทำงานบนโทรศัพท์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(Android/iPhone)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บน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ESP8266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และ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 Server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การพัฒนาจะทำบนโทรศัพท์และ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ESP8266</a:t>
            </a:r>
            <a:endParaRPr lang="th-TH" sz="2800" dirty="0">
              <a:latin typeface="TH Sarabun New" pitchFamily="34" charset="-34"/>
              <a:cs typeface="TH Sarabun New" pitchFamily="34" charset="-34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210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0F533-5112-79D7-5419-3CC267AB9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EE8EC8-8EBC-F30E-2AFA-A507C0A8CAEC}"/>
              </a:ext>
            </a:extLst>
          </p:cNvPr>
          <p:cNvSpPr txBox="1"/>
          <p:nvPr/>
        </p:nvSpPr>
        <p:spPr>
          <a:xfrm>
            <a:off x="832834" y="81566"/>
            <a:ext cx="8012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การสร้าง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template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ใน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Blynk Console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2C841-B3BC-8819-5198-37308AB78C2B}"/>
              </a:ext>
            </a:extLst>
          </p:cNvPr>
          <p:cNvSpPr txBox="1"/>
          <p:nvPr/>
        </p:nvSpPr>
        <p:spPr>
          <a:xfrm>
            <a:off x="371627" y="911180"/>
            <a:ext cx="8629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ในหน้า </a:t>
            </a:r>
            <a:r>
              <a:rPr lang="en-US" sz="3200" dirty="0" err="1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Datastream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จะปรากฏดังนี้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9FFC7-184F-2259-D6F1-13E43E40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85" y="1556475"/>
            <a:ext cx="8727229" cy="229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BADE0-A601-3F53-F00B-F5800613B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BFF48-956F-90B2-764D-77BFEF1DAD73}"/>
              </a:ext>
            </a:extLst>
          </p:cNvPr>
          <p:cNvSpPr txBox="1"/>
          <p:nvPr/>
        </p:nvSpPr>
        <p:spPr>
          <a:xfrm>
            <a:off x="832834" y="81566"/>
            <a:ext cx="8012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การสร้าง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template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ใน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Blynk Console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7E77F-6C9F-86BB-642D-36707A3B95C8}"/>
              </a:ext>
            </a:extLst>
          </p:cNvPr>
          <p:cNvSpPr txBox="1"/>
          <p:nvPr/>
        </p:nvSpPr>
        <p:spPr>
          <a:xfrm>
            <a:off x="371627" y="911180"/>
            <a:ext cx="8629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ไปที่หน้า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Web Dashboard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ให้กดปุ่ม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mouse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แล้วลาก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Switch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จากตัวเลือกทางซ้าย มาวางใน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Dashboard</a:t>
            </a:r>
            <a:endParaRPr lang="th-TH" sz="32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BB2B531-736E-B731-F266-CA1E58458F5A}"/>
              </a:ext>
            </a:extLst>
          </p:cNvPr>
          <p:cNvSpPr/>
          <p:nvPr/>
        </p:nvSpPr>
        <p:spPr>
          <a:xfrm rot="16200000">
            <a:off x="-618186" y="3392102"/>
            <a:ext cx="442175" cy="2661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771393A-25C7-CAF9-8E3B-4DF3CA8FA2D8}"/>
              </a:ext>
            </a:extLst>
          </p:cNvPr>
          <p:cNvSpPr/>
          <p:nvPr/>
        </p:nvSpPr>
        <p:spPr>
          <a:xfrm rot="16200000">
            <a:off x="-751268" y="5001109"/>
            <a:ext cx="442175" cy="2661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69606-9069-DFFC-3180-92906C28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34" y="1868195"/>
            <a:ext cx="7778839" cy="440231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46AD2BE-9E2B-28C7-53C5-BABD3DC24B8A}"/>
              </a:ext>
            </a:extLst>
          </p:cNvPr>
          <p:cNvSpPr/>
          <p:nvPr/>
        </p:nvSpPr>
        <p:spPr>
          <a:xfrm>
            <a:off x="764565" y="3142445"/>
            <a:ext cx="1315357" cy="78990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88325A-BB14-2D0D-E199-D0641066CE7D}"/>
              </a:ext>
            </a:extLst>
          </p:cNvPr>
          <p:cNvSpPr/>
          <p:nvPr/>
        </p:nvSpPr>
        <p:spPr>
          <a:xfrm>
            <a:off x="2090669" y="3402805"/>
            <a:ext cx="2137894" cy="894446"/>
          </a:xfrm>
          <a:custGeom>
            <a:avLst/>
            <a:gdLst>
              <a:gd name="connsiteX0" fmla="*/ 0 w 1700012"/>
              <a:gd name="connsiteY0" fmla="*/ 107198 h 751142"/>
              <a:gd name="connsiteX1" fmla="*/ 1047482 w 1700012"/>
              <a:gd name="connsiteY1" fmla="*/ 51390 h 751142"/>
              <a:gd name="connsiteX2" fmla="*/ 1700012 w 1700012"/>
              <a:gd name="connsiteY2" fmla="*/ 751142 h 751142"/>
              <a:gd name="connsiteX3" fmla="*/ 1700012 w 1700012"/>
              <a:gd name="connsiteY3" fmla="*/ 751142 h 751142"/>
              <a:gd name="connsiteX0" fmla="*/ 0 w 1901781"/>
              <a:gd name="connsiteY0" fmla="*/ 38370 h 845446"/>
              <a:gd name="connsiteX1" fmla="*/ 1249251 w 1901781"/>
              <a:gd name="connsiteY1" fmla="*/ 145694 h 845446"/>
              <a:gd name="connsiteX2" fmla="*/ 1901781 w 1901781"/>
              <a:gd name="connsiteY2" fmla="*/ 845446 h 845446"/>
              <a:gd name="connsiteX3" fmla="*/ 1901781 w 1901781"/>
              <a:gd name="connsiteY3" fmla="*/ 845446 h 845446"/>
              <a:gd name="connsiteX0" fmla="*/ 0 w 1901781"/>
              <a:gd name="connsiteY0" fmla="*/ 87370 h 894446"/>
              <a:gd name="connsiteX1" fmla="*/ 1455313 w 1901781"/>
              <a:gd name="connsiteY1" fmla="*/ 78784 h 894446"/>
              <a:gd name="connsiteX2" fmla="*/ 1901781 w 1901781"/>
              <a:gd name="connsiteY2" fmla="*/ 894446 h 894446"/>
              <a:gd name="connsiteX3" fmla="*/ 1901781 w 1901781"/>
              <a:gd name="connsiteY3" fmla="*/ 894446 h 89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1781" h="894446">
                <a:moveTo>
                  <a:pt x="0" y="87370"/>
                </a:moveTo>
                <a:cubicBezTo>
                  <a:pt x="382073" y="5804"/>
                  <a:pt x="1138350" y="-55729"/>
                  <a:pt x="1455313" y="78784"/>
                </a:cubicBezTo>
                <a:cubicBezTo>
                  <a:pt x="1772276" y="213297"/>
                  <a:pt x="1901781" y="894446"/>
                  <a:pt x="1901781" y="894446"/>
                </a:cubicBezTo>
                <a:lnTo>
                  <a:pt x="1901781" y="894446"/>
                </a:ln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3E0011-DEE2-EA84-9B21-78B1FC4CBD2B}"/>
              </a:ext>
            </a:extLst>
          </p:cNvPr>
          <p:cNvSpPr/>
          <p:nvPr/>
        </p:nvSpPr>
        <p:spPr>
          <a:xfrm>
            <a:off x="1785870" y="3872248"/>
            <a:ext cx="2288147" cy="1485362"/>
          </a:xfrm>
          <a:custGeom>
            <a:avLst/>
            <a:gdLst>
              <a:gd name="connsiteX0" fmla="*/ 0 w 1781578"/>
              <a:gd name="connsiteY0" fmla="*/ 0 h 1408090"/>
              <a:gd name="connsiteX1" fmla="*/ 605307 w 1781578"/>
              <a:gd name="connsiteY1" fmla="*/ 1098997 h 1408090"/>
              <a:gd name="connsiteX2" fmla="*/ 1781578 w 1781578"/>
              <a:gd name="connsiteY2" fmla="*/ 1408090 h 1408090"/>
              <a:gd name="connsiteX0" fmla="*/ 0 w 2103550"/>
              <a:gd name="connsiteY0" fmla="*/ 0 h 1468191"/>
              <a:gd name="connsiteX1" fmla="*/ 927279 w 2103550"/>
              <a:gd name="connsiteY1" fmla="*/ 1159098 h 1468191"/>
              <a:gd name="connsiteX2" fmla="*/ 2103550 w 2103550"/>
              <a:gd name="connsiteY2" fmla="*/ 1468191 h 1468191"/>
              <a:gd name="connsiteX0" fmla="*/ 0 w 2288147"/>
              <a:gd name="connsiteY0" fmla="*/ 0 h 1485362"/>
              <a:gd name="connsiteX1" fmla="*/ 927279 w 2288147"/>
              <a:gd name="connsiteY1" fmla="*/ 1159098 h 1485362"/>
              <a:gd name="connsiteX2" fmla="*/ 2288147 w 2288147"/>
              <a:gd name="connsiteY2" fmla="*/ 1485362 h 148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8147" h="1485362">
                <a:moveTo>
                  <a:pt x="0" y="0"/>
                </a:moveTo>
                <a:cubicBezTo>
                  <a:pt x="154188" y="432157"/>
                  <a:pt x="630349" y="924416"/>
                  <a:pt x="927279" y="1159098"/>
                </a:cubicBezTo>
                <a:cubicBezTo>
                  <a:pt x="1224209" y="1393780"/>
                  <a:pt x="1848476" y="1448156"/>
                  <a:pt x="2288147" y="1485362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FD47DF-5B50-D477-2902-4970E5444D48}"/>
              </a:ext>
            </a:extLst>
          </p:cNvPr>
          <p:cNvSpPr/>
          <p:nvPr/>
        </p:nvSpPr>
        <p:spPr>
          <a:xfrm>
            <a:off x="4166750" y="4118461"/>
            <a:ext cx="1113303" cy="7511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342BE-F26A-5637-438C-7F1F509E9E5E}"/>
              </a:ext>
            </a:extLst>
          </p:cNvPr>
          <p:cNvSpPr/>
          <p:nvPr/>
        </p:nvSpPr>
        <p:spPr>
          <a:xfrm>
            <a:off x="4141279" y="4942338"/>
            <a:ext cx="1113303" cy="7511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8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95CAD-69BF-0BA1-14CA-CF3D640B0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A7C523-6336-94FF-F8DA-F003FF524ED7}"/>
              </a:ext>
            </a:extLst>
          </p:cNvPr>
          <p:cNvSpPr txBox="1"/>
          <p:nvPr/>
        </p:nvSpPr>
        <p:spPr>
          <a:xfrm>
            <a:off x="832834" y="81566"/>
            <a:ext cx="8012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การสร้าง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template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ใน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Blynk Console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C9D42-70C1-21EF-7882-9B365B424720}"/>
              </a:ext>
            </a:extLst>
          </p:cNvPr>
          <p:cNvSpPr txBox="1"/>
          <p:nvPr/>
        </p:nvSpPr>
        <p:spPr>
          <a:xfrm>
            <a:off x="371627" y="911180"/>
            <a:ext cx="8629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เลื่อน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mouse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ไปที่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Switch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จะปรากฏ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icon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ตัวเลือก ให้เลือกที่รูปฟันเฟือง เพื่อเข้าสู่การตั้งค่า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Switch</a:t>
            </a:r>
            <a:endParaRPr lang="th-TH" sz="32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137A8-5575-6E70-39CA-497A95DBC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68" t="54031" r="40892" b="29214"/>
          <a:stretch/>
        </p:blipFill>
        <p:spPr>
          <a:xfrm>
            <a:off x="3129566" y="2300245"/>
            <a:ext cx="3215426" cy="237478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61FB73D-05BD-AC2C-C929-E68FD6C17A50}"/>
              </a:ext>
            </a:extLst>
          </p:cNvPr>
          <p:cNvSpPr/>
          <p:nvPr/>
        </p:nvSpPr>
        <p:spPr>
          <a:xfrm rot="16200000">
            <a:off x="5020535" y="3988823"/>
            <a:ext cx="583843" cy="38140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B60FB-2C70-E9D8-FD63-648DC2319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15CB8-5379-A711-01AD-ADDC88A22248}"/>
              </a:ext>
            </a:extLst>
          </p:cNvPr>
          <p:cNvSpPr txBox="1"/>
          <p:nvPr/>
        </p:nvSpPr>
        <p:spPr>
          <a:xfrm>
            <a:off x="832834" y="81566"/>
            <a:ext cx="8012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การสร้าง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template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ใน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Blynk Console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E8C1C-DDA4-78B3-79FC-6CEF0732EB71}"/>
              </a:ext>
            </a:extLst>
          </p:cNvPr>
          <p:cNvSpPr txBox="1"/>
          <p:nvPr/>
        </p:nvSpPr>
        <p:spPr>
          <a:xfrm>
            <a:off x="371627" y="911180"/>
            <a:ext cx="86297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เลื่อน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mouse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ไปที่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Switch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จะปรากฏ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icon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ตัวเลือก ให้เลือกที่รูปฟันเฟือง เพื่อเข้าสู่การตั้งค่า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Switch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พิมพ์ชื่อเป็น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LED1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จากนั้นเลือก </a:t>
            </a:r>
            <a:r>
              <a:rPr lang="en-US" sz="3200" dirty="0" err="1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Datastream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เป็น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Integer V0 [V0]</a:t>
            </a:r>
          </a:p>
          <a:p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    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จากนั้นกดปุ่ม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Save</a:t>
            </a:r>
            <a:endParaRPr lang="th-TH" sz="32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AC3E1-D0A4-1464-D33C-F3843FDD9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71" y="3108101"/>
            <a:ext cx="7079955" cy="381033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40D3271-6F6F-FC3B-C1EE-1D588C2CDA84}"/>
              </a:ext>
            </a:extLst>
          </p:cNvPr>
          <p:cNvSpPr/>
          <p:nvPr/>
        </p:nvSpPr>
        <p:spPr>
          <a:xfrm>
            <a:off x="573031" y="4078975"/>
            <a:ext cx="583843" cy="38140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2E24EF0-F640-347D-66B8-3F77A3990685}"/>
              </a:ext>
            </a:extLst>
          </p:cNvPr>
          <p:cNvSpPr/>
          <p:nvPr/>
        </p:nvSpPr>
        <p:spPr>
          <a:xfrm>
            <a:off x="573030" y="5184667"/>
            <a:ext cx="583843" cy="38140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1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B6C17-612B-7521-5B13-42E74C0A9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8649E-FE41-65E2-A0E8-97C6070AE3B5}"/>
              </a:ext>
            </a:extLst>
          </p:cNvPr>
          <p:cNvSpPr txBox="1"/>
          <p:nvPr/>
        </p:nvSpPr>
        <p:spPr>
          <a:xfrm>
            <a:off x="832834" y="81566"/>
            <a:ext cx="8012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การสร้าง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template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ใน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Blynk Console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1CC39-5A1E-1602-28EC-47E6BAC98D18}"/>
              </a:ext>
            </a:extLst>
          </p:cNvPr>
          <p:cNvSpPr txBox="1"/>
          <p:nvPr/>
        </p:nvSpPr>
        <p:spPr>
          <a:xfrm>
            <a:off x="371627" y="911180"/>
            <a:ext cx="8629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ทำซ้ำอีกครั้ง เพื่อตั้งค่า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Switch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ตัวที่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2</a:t>
            </a:r>
            <a:endParaRPr lang="th-TH" sz="32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C617D-BE4E-03A1-8A39-557185AF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91" y="1414597"/>
            <a:ext cx="7924800" cy="42005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55E2316-EF49-514D-6659-0B6E594779F6}"/>
              </a:ext>
            </a:extLst>
          </p:cNvPr>
          <p:cNvSpPr/>
          <p:nvPr/>
        </p:nvSpPr>
        <p:spPr>
          <a:xfrm>
            <a:off x="628837" y="3852285"/>
            <a:ext cx="583843" cy="38140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8BD32C2-7693-E7D1-26BC-E3554C26BCFE}"/>
              </a:ext>
            </a:extLst>
          </p:cNvPr>
          <p:cNvSpPr/>
          <p:nvPr/>
        </p:nvSpPr>
        <p:spPr>
          <a:xfrm>
            <a:off x="628838" y="2624308"/>
            <a:ext cx="583843" cy="38140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544FB-D992-D961-0A1B-D4248797BE38}"/>
              </a:ext>
            </a:extLst>
          </p:cNvPr>
          <p:cNvSpPr txBox="1"/>
          <p:nvPr/>
        </p:nvSpPr>
        <p:spPr>
          <a:xfrm>
            <a:off x="524041" y="5746019"/>
            <a:ext cx="8629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จากนั้นกดปุ่ม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Save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ด้านล่าง</a:t>
            </a:r>
          </a:p>
        </p:txBody>
      </p:sp>
    </p:spTree>
    <p:extLst>
      <p:ext uri="{BB962C8B-B14F-4D97-AF65-F5344CB8AC3E}">
        <p14:creationId xmlns:p14="http://schemas.microsoft.com/office/powerpoint/2010/main" val="212944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9CF06-9C73-D004-8695-A5A5A9FB9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2D0E0-4D01-2590-CE5C-6759593BACF2}"/>
              </a:ext>
            </a:extLst>
          </p:cNvPr>
          <p:cNvSpPr txBox="1"/>
          <p:nvPr/>
        </p:nvSpPr>
        <p:spPr>
          <a:xfrm>
            <a:off x="832834" y="81566"/>
            <a:ext cx="8012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การสร้าง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template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ใน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Blynk Console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CF1C2-2030-F7E9-50EA-BF9024547667}"/>
              </a:ext>
            </a:extLst>
          </p:cNvPr>
          <p:cNvSpPr txBox="1"/>
          <p:nvPr/>
        </p:nvSpPr>
        <p:spPr>
          <a:xfrm>
            <a:off x="597022" y="1053817"/>
            <a:ext cx="8629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จากนั้นกดปุ่ม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Save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ด้านขวามือ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1F89D-8977-9950-1E31-C3CF68CB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305" y="1726037"/>
            <a:ext cx="5027268" cy="209469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02070C0-697A-8ACA-47EB-3470EA97C980}"/>
              </a:ext>
            </a:extLst>
          </p:cNvPr>
          <p:cNvSpPr/>
          <p:nvPr/>
        </p:nvSpPr>
        <p:spPr>
          <a:xfrm rot="16200000">
            <a:off x="7265751" y="3130878"/>
            <a:ext cx="583843" cy="38140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12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0C773-98A3-701B-8A96-ADD1EA7DE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3B4234-B47B-7F6D-A0BD-5D775594B30B}"/>
              </a:ext>
            </a:extLst>
          </p:cNvPr>
          <p:cNvSpPr txBox="1"/>
          <p:nvPr/>
        </p:nvSpPr>
        <p:spPr>
          <a:xfrm>
            <a:off x="832834" y="81566"/>
            <a:ext cx="7417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การสร้าง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device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ใน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Blynk Console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32333-2CB1-3BA8-B4B1-E1BF08F67E07}"/>
              </a:ext>
            </a:extLst>
          </p:cNvPr>
          <p:cNvSpPr txBox="1"/>
          <p:nvPr/>
        </p:nvSpPr>
        <p:spPr>
          <a:xfrm>
            <a:off x="597022" y="1053817"/>
            <a:ext cx="8629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ต่อไป เลือก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device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จากเมนูด้านซ้ายมือ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จากนั้นกดปุ่ม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+ New Device</a:t>
            </a:r>
            <a:endParaRPr lang="th-TH" sz="32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D58F15-9067-D3F6-DFF1-4D9E09170412}"/>
              </a:ext>
            </a:extLst>
          </p:cNvPr>
          <p:cNvSpPr/>
          <p:nvPr/>
        </p:nvSpPr>
        <p:spPr>
          <a:xfrm rot="10800000">
            <a:off x="3213199" y="4002348"/>
            <a:ext cx="583843" cy="38140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65B7F-779D-BFD7-9CCE-A424306F6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92" y="2219840"/>
            <a:ext cx="2193670" cy="42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29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48F3-3E8F-E2E3-3125-427BB196E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58F514-0845-2AB9-3BDD-FEF7CA4A295B}"/>
              </a:ext>
            </a:extLst>
          </p:cNvPr>
          <p:cNvSpPr txBox="1"/>
          <p:nvPr/>
        </p:nvSpPr>
        <p:spPr>
          <a:xfrm>
            <a:off x="832834" y="81566"/>
            <a:ext cx="7417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การสร้าง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device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ใน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Blynk Console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AE501-C58A-A7D5-A692-5F766EEF4B87}"/>
              </a:ext>
            </a:extLst>
          </p:cNvPr>
          <p:cNvSpPr txBox="1"/>
          <p:nvPr/>
        </p:nvSpPr>
        <p:spPr>
          <a:xfrm>
            <a:off x="597022" y="1053817"/>
            <a:ext cx="8629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จากนั้นเลือก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From template</a:t>
            </a:r>
            <a:endParaRPr lang="th-TH" sz="32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AD0F2-24D3-DFFE-A265-471512CDD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41" y="1913717"/>
            <a:ext cx="7066208" cy="418341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A708431-838B-79D7-E222-4B538EF0D8CE}"/>
              </a:ext>
            </a:extLst>
          </p:cNvPr>
          <p:cNvSpPr/>
          <p:nvPr/>
        </p:nvSpPr>
        <p:spPr>
          <a:xfrm>
            <a:off x="1287887" y="2756079"/>
            <a:ext cx="2189408" cy="232248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8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5462-2BAC-D4DA-6545-9C704A720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CFF8B2-C2B6-3F18-A62D-6FA9E43C7A16}"/>
              </a:ext>
            </a:extLst>
          </p:cNvPr>
          <p:cNvSpPr txBox="1"/>
          <p:nvPr/>
        </p:nvSpPr>
        <p:spPr>
          <a:xfrm>
            <a:off x="832834" y="81566"/>
            <a:ext cx="7417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การสร้าง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device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ใน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Blynk Console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FDA1A-BD43-B6E5-8B3D-E34CC5E1BD28}"/>
              </a:ext>
            </a:extLst>
          </p:cNvPr>
          <p:cNvSpPr txBox="1"/>
          <p:nvPr/>
        </p:nvSpPr>
        <p:spPr>
          <a:xfrm>
            <a:off x="627072" y="942200"/>
            <a:ext cx="8629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จะปรากฏชื่อ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template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ให้เลือก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เลือก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LED Control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จากนั้นกด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Create</a:t>
            </a:r>
            <a:endParaRPr lang="th-TH" sz="32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2301D-AE8E-EA90-5DB1-11DB9733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957" y="2090671"/>
            <a:ext cx="5280527" cy="424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74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76D34-7449-72B6-9AEE-22E978C7C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E9AE61-3992-0DD8-7828-C70D40BEFDC7}"/>
              </a:ext>
            </a:extLst>
          </p:cNvPr>
          <p:cNvSpPr txBox="1"/>
          <p:nvPr/>
        </p:nvSpPr>
        <p:spPr>
          <a:xfrm>
            <a:off x="832834" y="81566"/>
            <a:ext cx="7417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การสร้าง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device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ใน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Blynk Console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36993-DAE0-F060-022C-7072CCCE006E}"/>
              </a:ext>
            </a:extLst>
          </p:cNvPr>
          <p:cNvSpPr txBox="1"/>
          <p:nvPr/>
        </p:nvSpPr>
        <p:spPr>
          <a:xfrm>
            <a:off x="442475" y="955079"/>
            <a:ext cx="8629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จะปรากฏข้อความด้านขวามือ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New Device Created!</a:t>
            </a:r>
            <a:endParaRPr lang="th-TH" sz="32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และมีรหัสเฉพาะเพื่อนำไปใส่ในโปรแกรมสำหรับ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ESP8266</a:t>
            </a:r>
            <a:endParaRPr lang="th-TH" sz="32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CD637-334F-B09F-8038-9501AF826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46" y="2075779"/>
            <a:ext cx="65436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0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154C1-E435-CE15-8995-6B577815C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906670-9F3B-CD0D-2ED3-2A2B7405CFB2}"/>
              </a:ext>
            </a:extLst>
          </p:cNvPr>
          <p:cNvSpPr txBox="1"/>
          <p:nvPr/>
        </p:nvSpPr>
        <p:spPr>
          <a:xfrm>
            <a:off x="832834" y="0"/>
            <a:ext cx="7649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ขั้นตอนการพัฒนา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Blynk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6C5D1-F5C6-3D91-394F-53DDAEEE4AE5}"/>
              </a:ext>
            </a:extLst>
          </p:cNvPr>
          <p:cNvSpPr txBox="1"/>
          <p:nvPr/>
        </p:nvSpPr>
        <p:spPr>
          <a:xfrm>
            <a:off x="375921" y="838200"/>
            <a:ext cx="86297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สมัครใช้งาน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Blynk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ที่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http://blynk.io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เลือก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Sign Up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ป้อน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email address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ที่ใช้ได้จริง เพื่อรับข้อมูลการสมัครใช้งาน</a:t>
            </a:r>
          </a:p>
          <a:p>
            <a:pPr marL="457200" indent="-457200">
              <a:buFont typeface="Arial" pitchFamily="34" charset="0"/>
              <a:buChar char="•"/>
            </a:pPr>
            <a:endParaRPr lang="th-TH" sz="28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endParaRPr lang="th-TH" sz="28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endParaRPr lang="th-TH" sz="28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endParaRPr lang="th-TH" sz="28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endParaRPr lang="th-TH" sz="28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D721C-62BB-C9EA-7187-FDA652A3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9" y="1761530"/>
            <a:ext cx="2930240" cy="4694684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A052B00-EBCF-6BD5-4CD4-2A2A8E64DE58}"/>
              </a:ext>
            </a:extLst>
          </p:cNvPr>
          <p:cNvSpPr/>
          <p:nvPr/>
        </p:nvSpPr>
        <p:spPr>
          <a:xfrm rot="10800000">
            <a:off x="6521003" y="3983865"/>
            <a:ext cx="1150512" cy="47910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6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5723" y="40982"/>
            <a:ext cx="6995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การต่อวงจรสำหรับ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Blynk Application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D70EBE-C8C1-5E16-6AB0-C04C226556C3}"/>
              </a:ext>
            </a:extLst>
          </p:cNvPr>
          <p:cNvGrpSpPr/>
          <p:nvPr/>
        </p:nvGrpSpPr>
        <p:grpSpPr>
          <a:xfrm>
            <a:off x="2309733" y="1739486"/>
            <a:ext cx="4666324" cy="3379028"/>
            <a:chOff x="644065" y="2064442"/>
            <a:chExt cx="3508422" cy="253248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AF6FA65-29F5-41BA-BD33-20E8D91BB674}"/>
                </a:ext>
              </a:extLst>
            </p:cNvPr>
            <p:cNvGrpSpPr/>
            <p:nvPr/>
          </p:nvGrpSpPr>
          <p:grpSpPr>
            <a:xfrm>
              <a:off x="644065" y="2064442"/>
              <a:ext cx="3508422" cy="2532482"/>
              <a:chOff x="1089233" y="3231505"/>
              <a:chExt cx="3508422" cy="253248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218520" y="3641272"/>
                <a:ext cx="955221" cy="21227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>
                <a:off x="2183073" y="5505061"/>
                <a:ext cx="2393593" cy="778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cxnSpLocks/>
              </p:cNvCxnSpPr>
              <p:nvPr/>
            </p:nvCxnSpPr>
            <p:spPr>
              <a:xfrm flipV="1">
                <a:off x="4570102" y="3870525"/>
                <a:ext cx="11881" cy="1634536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621193" y="5321173"/>
                <a:ext cx="622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GND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806604" y="3307189"/>
                <a:ext cx="2791051" cy="800100"/>
                <a:chOff x="2408805" y="3307189"/>
                <a:chExt cx="3721401" cy="8001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773060" y="3764390"/>
                  <a:ext cx="530679" cy="21227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>
                  <a:stCxn id="8" idx="1"/>
                </p:cNvCxnSpPr>
                <p:nvPr/>
              </p:nvCxnSpPr>
              <p:spPr>
                <a:xfrm flipH="1">
                  <a:off x="2907645" y="3870526"/>
                  <a:ext cx="865415" cy="8164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4303738" y="3862361"/>
                  <a:ext cx="865415" cy="8164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" name="Picture 11" descr="Category:&lt;strong&gt;Light-emitting diode&lt;/strong&gt; &lt;strong&gt;symbols&lt;/strong&gt; - Wikimedia Commons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060" y="3307189"/>
                  <a:ext cx="1143000" cy="800100"/>
                </a:xfrm>
                <a:prstGeom prst="rect">
                  <a:avLst/>
                </a:prstGeom>
              </p:spPr>
            </p:pic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5859230" y="3871692"/>
                  <a:ext cx="270976" cy="778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2408805" y="3694024"/>
                  <a:ext cx="5924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D1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750794" y="3456606"/>
                  <a:ext cx="5625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1K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5447539" y="3533133"/>
                  <a:ext cx="5582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LED</a:t>
                  </a: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1089233" y="3231505"/>
                <a:ext cx="1213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Node MCU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E35142-4B1D-A1EE-B403-F953AD5891D2}"/>
                </a:ext>
              </a:extLst>
            </p:cNvPr>
            <p:cNvSpPr/>
            <p:nvPr/>
          </p:nvSpPr>
          <p:spPr>
            <a:xfrm>
              <a:off x="2391829" y="3418975"/>
              <a:ext cx="398009" cy="2122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A77BA93-2962-DC12-7AB1-CE68D5B2DF80}"/>
                </a:ext>
              </a:extLst>
            </p:cNvPr>
            <p:cNvCxnSpPr>
              <a:stCxn id="5" idx="1"/>
            </p:cNvCxnSpPr>
            <p:nvPr/>
          </p:nvCxnSpPr>
          <p:spPr>
            <a:xfrm flipH="1">
              <a:off x="1742768" y="3525111"/>
              <a:ext cx="649061" cy="8164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BE6C5E-81E1-3CE8-9645-3FF2E100121C}"/>
                </a:ext>
              </a:extLst>
            </p:cNvPr>
            <p:cNvCxnSpPr/>
            <p:nvPr/>
          </p:nvCxnSpPr>
          <p:spPr>
            <a:xfrm flipH="1">
              <a:off x="2795155" y="3542171"/>
              <a:ext cx="649061" cy="8164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Category:&lt;strong&gt;Light-emitting diode&lt;/strong&gt; &lt;strong&gt;symbols&lt;/strong&gt; - Wikimedia Commons">
              <a:extLst>
                <a:ext uri="{FF2B5EF4-FFF2-40B4-BE49-F238E27FC236}">
                  <a16:creationId xmlns:a16="http://schemas.microsoft.com/office/drawing/2014/main" id="{34271A97-BB8F-D48B-5CC9-47C427710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604" y="2984388"/>
              <a:ext cx="857250" cy="8001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F3335B-B535-17DF-37D1-5490C334AB30}"/>
                </a:ext>
              </a:extLst>
            </p:cNvPr>
            <p:cNvSpPr txBox="1"/>
            <p:nvPr/>
          </p:nvSpPr>
          <p:spPr>
            <a:xfrm>
              <a:off x="2378967" y="3121342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1K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EA8041-B2CC-CB6F-6DDF-32B3C50E3126}"/>
                </a:ext>
              </a:extLst>
            </p:cNvPr>
            <p:cNvSpPr txBox="1"/>
            <p:nvPr/>
          </p:nvSpPr>
          <p:spPr>
            <a:xfrm>
              <a:off x="3567868" y="3539984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LED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547CA70-A279-ED6F-6485-570A433AE0F3}"/>
                </a:ext>
              </a:extLst>
            </p:cNvPr>
            <p:cNvCxnSpPr/>
            <p:nvPr/>
          </p:nvCxnSpPr>
          <p:spPr>
            <a:xfrm flipH="1">
              <a:off x="3925682" y="3550335"/>
              <a:ext cx="203232" cy="77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4A1661-5AC3-FF7F-7F8E-E505F7BCCB89}"/>
                </a:ext>
              </a:extLst>
            </p:cNvPr>
            <p:cNvSpPr txBox="1"/>
            <p:nvPr/>
          </p:nvSpPr>
          <p:spPr>
            <a:xfrm>
              <a:off x="1342004" y="333168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144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443B8DE-93C7-4A22-806D-A26B962B2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89813"/>
            <a:ext cx="7679586" cy="43279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76200"/>
            <a:ext cx="7667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ติดตั้ง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Blynk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Library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ใน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Arduino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838200"/>
            <a:ext cx="58929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</a:rPr>
              <a:t>ไปที่เมนู </a:t>
            </a:r>
            <a:r>
              <a:rPr lang="en-US" sz="3200" dirty="0">
                <a:latin typeface="TH Sarabun New" pitchFamily="34" charset="-34"/>
                <a:cs typeface="TH Sarabun New" pitchFamily="34" charset="-34"/>
              </a:rPr>
              <a:t>Tools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 Manage Libraries…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พิมพ์ </a:t>
            </a:r>
            <a:r>
              <a:rPr lang="en-US" sz="3200" dirty="0" err="1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Blynk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ในช่องค้นหา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จะเห็น </a:t>
            </a:r>
            <a:r>
              <a:rPr lang="en-US" sz="3200" dirty="0" err="1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Blynk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แสดงในช่องแรก ให้คลิกที่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Install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</a:t>
            </a:r>
            <a:endParaRPr lang="en-US" sz="32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2895774"/>
            <a:ext cx="7391400" cy="1219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4EA6A4-DBD8-5F34-79FB-CC6FCB3D3784}"/>
              </a:ext>
            </a:extLst>
          </p:cNvPr>
          <p:cNvSpPr txBox="1"/>
          <p:nvPr/>
        </p:nvSpPr>
        <p:spPr>
          <a:xfrm>
            <a:off x="5743976" y="3429000"/>
            <a:ext cx="2120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Version 1.3.2</a:t>
            </a:r>
          </a:p>
        </p:txBody>
      </p:sp>
    </p:spTree>
    <p:extLst>
      <p:ext uri="{BB962C8B-B14F-4D97-AF65-F5344CB8AC3E}">
        <p14:creationId xmlns:p14="http://schemas.microsoft.com/office/powerpoint/2010/main" val="3573210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A6E0E-4B11-BADC-59B9-5AA8B7B7A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EC9279A-E899-3925-5694-DF83A385B91F}"/>
              </a:ext>
            </a:extLst>
          </p:cNvPr>
          <p:cNvSpPr txBox="1"/>
          <p:nvPr/>
        </p:nvSpPr>
        <p:spPr>
          <a:xfrm>
            <a:off x="1377616" y="0"/>
            <a:ext cx="6563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โปรแกม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Blynk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สำหรับ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ESP8266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0AE0B-5650-086B-CEEA-AF9F6CF782BA}"/>
              </a:ext>
            </a:extLst>
          </p:cNvPr>
          <p:cNvSpPr txBox="1"/>
          <p:nvPr/>
        </p:nvSpPr>
        <p:spPr>
          <a:xfrm>
            <a:off x="838200" y="838200"/>
            <a:ext cx="64363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</a:rPr>
              <a:t>โหลด </a:t>
            </a:r>
            <a:r>
              <a:rPr lang="en-US" sz="3200" dirty="0">
                <a:latin typeface="TH Sarabun New" pitchFamily="34" charset="-34"/>
                <a:cs typeface="TH Sarabun New" pitchFamily="34" charset="-34"/>
              </a:rPr>
              <a:t>sketch </a:t>
            </a:r>
            <a:r>
              <a:rPr lang="th-TH" sz="3200" dirty="0">
                <a:latin typeface="TH Sarabun New" pitchFamily="34" charset="-34"/>
                <a:cs typeface="TH Sarabun New" pitchFamily="34" charset="-34"/>
              </a:rPr>
              <a:t>ชื่อ </a:t>
            </a:r>
            <a:r>
              <a:rPr lang="en-US" sz="3200" b="1" dirty="0" err="1">
                <a:latin typeface="TH Sarabun New" pitchFamily="34" charset="-34"/>
                <a:cs typeface="TH Sarabun New" pitchFamily="34" charset="-34"/>
              </a:rPr>
              <a:t>Blynk_LEDs.ino</a:t>
            </a:r>
            <a:r>
              <a:rPr lang="en-US" sz="3200" b="1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sz="3200" dirty="0">
                <a:latin typeface="TH Sarabun New" pitchFamily="34" charset="-34"/>
                <a:cs typeface="TH Sarabun New" pitchFamily="34" charset="-34"/>
              </a:rPr>
              <a:t>จาก</a:t>
            </a:r>
          </a:p>
          <a:p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     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https://github.com/watisleelapatra/Arduino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จากนั้นเปิด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sketch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ด้วย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Arduino IDE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แก้ไข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sketch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ดังนี้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9A8EDB-3DBE-FEB3-3E0C-E8CA6DB9FC97}"/>
              </a:ext>
            </a:extLst>
          </p:cNvPr>
          <p:cNvSpPr txBox="1"/>
          <p:nvPr/>
        </p:nvSpPr>
        <p:spPr>
          <a:xfrm>
            <a:off x="5671540" y="2761802"/>
            <a:ext cx="3626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ใส่รหัสที่ได้จาก </a:t>
            </a:r>
            <a:r>
              <a:rPr lang="en-US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Blynk Console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30F07B-D77E-8761-62EA-E48563AC1C3D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4963026" y="3054190"/>
            <a:ext cx="708514" cy="26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5C277A-5BC7-A809-5935-250E52616D6A}"/>
              </a:ext>
            </a:extLst>
          </p:cNvPr>
          <p:cNvCxnSpPr/>
          <p:nvPr/>
        </p:nvCxnSpPr>
        <p:spPr>
          <a:xfrm flipH="1">
            <a:off x="5187615" y="3654015"/>
            <a:ext cx="691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6A2E23-A68C-CE2F-550E-E0A96B2D7243}"/>
              </a:ext>
            </a:extLst>
          </p:cNvPr>
          <p:cNvSpPr txBox="1"/>
          <p:nvPr/>
        </p:nvSpPr>
        <p:spPr>
          <a:xfrm>
            <a:off x="5805238" y="3392070"/>
            <a:ext cx="2581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ใส่ชื่อ </a:t>
            </a:r>
            <a:r>
              <a:rPr lang="en-US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Wi-Fi </a:t>
            </a:r>
            <a:r>
              <a:rPr lang="th-TH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ที่เชื่อมต่อ</a:t>
            </a:r>
            <a:endParaRPr lang="en-US" sz="32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88D1DE-E261-68CC-67C9-4C7F720AA888}"/>
              </a:ext>
            </a:extLst>
          </p:cNvPr>
          <p:cNvSpPr txBox="1"/>
          <p:nvPr/>
        </p:nvSpPr>
        <p:spPr>
          <a:xfrm>
            <a:off x="5464626" y="3869459"/>
            <a:ext cx="204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ใส่รหัสผ่าน </a:t>
            </a:r>
            <a:r>
              <a:rPr lang="en-US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Wi-Fi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9166F9-95C2-9E2F-BDE8-E24A6BF076D9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800598" y="3926731"/>
            <a:ext cx="664028" cy="23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3E89888-82DE-D5A9-C079-F0FF5C7BBEF5}"/>
              </a:ext>
            </a:extLst>
          </p:cNvPr>
          <p:cNvSpPr txBox="1"/>
          <p:nvPr/>
        </p:nvSpPr>
        <p:spPr>
          <a:xfrm>
            <a:off x="2356467" y="4257256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rgbClr val="CC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3200" b="1" dirty="0">
              <a:solidFill>
                <a:srgbClr val="CC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EC2640-FCA6-6EB7-E429-157A520AB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6" t="20276" r="3756" b="37218"/>
          <a:stretch/>
        </p:blipFill>
        <p:spPr>
          <a:xfrm>
            <a:off x="1451019" y="4773452"/>
            <a:ext cx="6015789" cy="18217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86896E-CF70-1B68-352C-16D4ABFA1978}"/>
              </a:ext>
            </a:extLst>
          </p:cNvPr>
          <p:cNvSpPr txBox="1"/>
          <p:nvPr/>
        </p:nvSpPr>
        <p:spPr>
          <a:xfrm>
            <a:off x="1353811" y="2942184"/>
            <a:ext cx="64363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#define BLYNK_TEMPLATE_ID " "   </a:t>
            </a:r>
          </a:p>
          <a:p>
            <a:r>
              <a:rPr lang="en-US" dirty="0"/>
              <a:t>#define BLYNK_TEMPLATE_NAME " "</a:t>
            </a:r>
          </a:p>
          <a:p>
            <a:r>
              <a:rPr lang="en-US" dirty="0"/>
              <a:t>#define BLYNK_AUTH_TOKEN " "</a:t>
            </a:r>
          </a:p>
        </p:txBody>
      </p:sp>
    </p:spTree>
    <p:extLst>
      <p:ext uri="{BB962C8B-B14F-4D97-AF65-F5344CB8AC3E}">
        <p14:creationId xmlns:p14="http://schemas.microsoft.com/office/powerpoint/2010/main" val="1642127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EF0DF-E2E1-7909-6A20-D9FEFDF0B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05D4AE0-78D8-FCE9-3D46-133A4C1CEB8C}"/>
              </a:ext>
            </a:extLst>
          </p:cNvPr>
          <p:cNvSpPr txBox="1"/>
          <p:nvPr/>
        </p:nvSpPr>
        <p:spPr>
          <a:xfrm>
            <a:off x="1377616" y="0"/>
            <a:ext cx="6563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โปรแกม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Blynk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สำหรับ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ESP8266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A1301F-17A5-ABB0-D35B-1291BDF71C0D}"/>
              </a:ext>
            </a:extLst>
          </p:cNvPr>
          <p:cNvSpPr txBox="1"/>
          <p:nvPr/>
        </p:nvSpPr>
        <p:spPr>
          <a:xfrm>
            <a:off x="1198810" y="1178630"/>
            <a:ext cx="7231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6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เพิ่มชื่อ </a:t>
            </a:r>
            <a:r>
              <a:rPr lang="en-US" sz="3600" dirty="0" err="1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WiFi</a:t>
            </a:r>
            <a:r>
              <a:rPr lang="en-US" sz="36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</a:t>
            </a:r>
            <a:r>
              <a:rPr lang="th-TH" sz="36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และรหัสผ่านที่จะเชื่อมต่อใน </a:t>
            </a:r>
            <a:r>
              <a:rPr lang="en-US" sz="36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sketch </a:t>
            </a:r>
            <a:r>
              <a:rPr lang="th-TH" sz="36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ดังนี้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E1DE56-354C-E4A6-A651-D5737709442C}"/>
              </a:ext>
            </a:extLst>
          </p:cNvPr>
          <p:cNvGrpSpPr/>
          <p:nvPr/>
        </p:nvGrpSpPr>
        <p:grpSpPr>
          <a:xfrm>
            <a:off x="4763230" y="2764713"/>
            <a:ext cx="3220243" cy="584775"/>
            <a:chOff x="5389384" y="2831409"/>
            <a:chExt cx="3220243" cy="584775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E683BE2-0924-5467-942B-CC02F35ECE20}"/>
                </a:ext>
              </a:extLst>
            </p:cNvPr>
            <p:cNvCxnSpPr/>
            <p:nvPr/>
          </p:nvCxnSpPr>
          <p:spPr>
            <a:xfrm flipH="1">
              <a:off x="5389384" y="3092492"/>
              <a:ext cx="6918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9B8D01-EF18-3665-602A-D91B5343118F}"/>
                </a:ext>
              </a:extLst>
            </p:cNvPr>
            <p:cNvSpPr txBox="1"/>
            <p:nvPr/>
          </p:nvSpPr>
          <p:spPr>
            <a:xfrm>
              <a:off x="6028471" y="2831409"/>
              <a:ext cx="25811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32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ใส่ชื่อ </a:t>
              </a:r>
              <a:r>
                <a:rPr lang="en-US" sz="32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Wi-Fi </a:t>
              </a:r>
              <a:r>
                <a:rPr lang="th-TH" sz="32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ที่เชื่อมต่อ</a:t>
              </a:r>
              <a:endParaRPr lang="en-US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DDB19A6-8FC9-5102-0E20-31A44A284FA4}"/>
              </a:ext>
            </a:extLst>
          </p:cNvPr>
          <p:cNvSpPr txBox="1"/>
          <p:nvPr/>
        </p:nvSpPr>
        <p:spPr>
          <a:xfrm>
            <a:off x="5455046" y="3429000"/>
            <a:ext cx="204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ใส่รหัสผ่าน </a:t>
            </a:r>
            <a:r>
              <a:rPr lang="en-US" sz="32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Wi-Fi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BA4E6-E067-F586-8FFB-311F19C78FA3}"/>
              </a:ext>
            </a:extLst>
          </p:cNvPr>
          <p:cNvCxnSpPr>
            <a:cxnSpLocks/>
          </p:cNvCxnSpPr>
          <p:nvPr/>
        </p:nvCxnSpPr>
        <p:spPr>
          <a:xfrm flipH="1" flipV="1">
            <a:off x="4791018" y="3444328"/>
            <a:ext cx="664028" cy="23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51D14AF-6324-2E10-B93D-4A9D5EBF38CA}"/>
              </a:ext>
            </a:extLst>
          </p:cNvPr>
          <p:cNvSpPr txBox="1"/>
          <p:nvPr/>
        </p:nvSpPr>
        <p:spPr>
          <a:xfrm>
            <a:off x="1770388" y="2695840"/>
            <a:ext cx="314504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char </a:t>
            </a:r>
            <a:r>
              <a:rPr lang="en-US" sz="3200" dirty="0" err="1"/>
              <a:t>ssid</a:t>
            </a:r>
            <a:r>
              <a:rPr lang="en-US" sz="3200" dirty="0"/>
              <a:t>[] = " ";</a:t>
            </a:r>
          </a:p>
          <a:p>
            <a:r>
              <a:rPr lang="en-US" sz="3200" dirty="0"/>
              <a:t>char pass[] = " ";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B4E72-0513-F827-1E85-6485F39F32BF}"/>
              </a:ext>
            </a:extLst>
          </p:cNvPr>
          <p:cNvSpPr txBox="1"/>
          <p:nvPr/>
        </p:nvSpPr>
        <p:spPr>
          <a:xfrm>
            <a:off x="1198810" y="4643937"/>
            <a:ext cx="544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6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จากนั้น </a:t>
            </a:r>
            <a:r>
              <a:rPr lang="en-US" sz="36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Load </a:t>
            </a:r>
            <a:r>
              <a:rPr lang="th-TH" sz="36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โปรแกรมลงใน </a:t>
            </a:r>
            <a:r>
              <a:rPr lang="en-US" sz="36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ESP8266</a:t>
            </a:r>
            <a:endParaRPr lang="th-TH" sz="36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1593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276" y="14261"/>
            <a:ext cx="8403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ติดตั้ง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Blynk IoT Application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ในโทรศัพท์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922" y="838200"/>
            <a:ext cx="77941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ไปที่ 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App Store 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สำหรับ 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iPhone 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หรือ 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Google Play 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สำหรับ 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Android</a:t>
            </a:r>
            <a:endParaRPr lang="en-US" sz="28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ค้นหาแล้วติดตั้งโปรแกรม </a:t>
            </a:r>
            <a:r>
              <a:rPr lang="en-US" sz="2800" b="1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Blynk IoT</a:t>
            </a:r>
            <a:endParaRPr lang="th-TH" sz="2800" b="1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เมื่อติดตั้งแล้ว ให้เปิดโปรแกรม ที่หน้าจอแรกให้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Login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โดยใช้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email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ที่สมัคร</a:t>
            </a:r>
            <a:endParaRPr lang="th-TH" sz="2800" b="1" dirty="0">
              <a:solidFill>
                <a:schemeClr val="accent3">
                  <a:lumMod val="50000"/>
                </a:schemeClr>
              </a:solidFill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จากนั้นจะเห็น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Template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ที่ได้สร้างไว้ ให้กดเลือก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LED Control</a:t>
            </a:r>
            <a:endParaRPr lang="en-US" sz="28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89417C-9F5F-4190-BC1E-5ECD7DD6E52C}"/>
              </a:ext>
            </a:extLst>
          </p:cNvPr>
          <p:cNvSpPr txBox="1"/>
          <p:nvPr/>
        </p:nvSpPr>
        <p:spPr>
          <a:xfrm>
            <a:off x="1231657" y="59075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D8510-0199-4F7A-9E23-0EFA537CB39E}"/>
              </a:ext>
            </a:extLst>
          </p:cNvPr>
          <p:cNvSpPr txBox="1"/>
          <p:nvPr/>
        </p:nvSpPr>
        <p:spPr>
          <a:xfrm>
            <a:off x="3140667" y="590153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392AF4-3F3E-4BCC-AFBA-FA4D9D43285E}"/>
              </a:ext>
            </a:extLst>
          </p:cNvPr>
          <p:cNvSpPr txBox="1"/>
          <p:nvPr/>
        </p:nvSpPr>
        <p:spPr>
          <a:xfrm>
            <a:off x="5276418" y="590153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5CD2A-79A7-4244-B571-5960C57D6795}"/>
              </a:ext>
            </a:extLst>
          </p:cNvPr>
          <p:cNvSpPr txBox="1"/>
          <p:nvPr/>
        </p:nvSpPr>
        <p:spPr>
          <a:xfrm>
            <a:off x="7330756" y="5901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3300"/>
                </a:solidFill>
              </a:rPr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79433-CBEC-7DB5-CCBD-65959AC35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40" y="2735649"/>
            <a:ext cx="1568556" cy="2788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green and white logo&#10;&#10;Description automatically generated">
            <a:extLst>
              <a:ext uri="{FF2B5EF4-FFF2-40B4-BE49-F238E27FC236}">
                <a16:creationId xmlns:a16="http://schemas.microsoft.com/office/drawing/2014/main" id="{EC158190-7E76-6D59-C8AF-9285CC9903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41" y="2735648"/>
            <a:ext cx="1568556" cy="2788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46CBDC67-F95E-E804-6081-0889D9C09E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603" y="2750712"/>
            <a:ext cx="1568556" cy="2788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A28A1E-F0AA-EFCB-658D-AC4FA08D2B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66" y="2750713"/>
            <a:ext cx="1568556" cy="2788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4834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8752" y="0"/>
            <a:ext cx="6824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การสร้าง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Application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ในโทรศัพท์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921" y="838200"/>
            <a:ext cx="8629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เมื่อเลือก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LED Control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แล้ว ให้กดที่ปุ่มรูปประแจ ด้านบน</a:t>
            </a:r>
            <a:endParaRPr lang="th-TH" sz="2800" b="1" dirty="0">
              <a:solidFill>
                <a:schemeClr val="accent3">
                  <a:lumMod val="50000"/>
                </a:schemeClr>
              </a:solidFill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จากนั้นเพิ่ม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Widget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โดยกดปุ่ม  </a:t>
            </a:r>
            <a:r>
              <a:rPr lang="th-TH" sz="2800" dirty="0">
                <a:highlight>
                  <a:srgbClr val="008080"/>
                </a:highlight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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ด้านล่าง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จากนั้นเลือก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Button </a:t>
            </a:r>
            <a:endParaRPr lang="en-US" sz="2800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0E436117-7B07-824A-9E08-882EF17651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1" y="2695977"/>
            <a:ext cx="2135590" cy="3796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F8081900-DDE9-00BA-4E12-2DF17A9247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109" y="2695975"/>
            <a:ext cx="2135590" cy="3796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0AE8DE0-34F3-449F-B0D8-9316D9CA1092}"/>
              </a:ext>
            </a:extLst>
          </p:cNvPr>
          <p:cNvSpPr/>
          <p:nvPr/>
        </p:nvSpPr>
        <p:spPr>
          <a:xfrm>
            <a:off x="1544296" y="2837147"/>
            <a:ext cx="614380" cy="2242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7586F059-1CAE-7909-364B-1E7FF2AE0D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04" y="2695975"/>
            <a:ext cx="2135591" cy="3796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010FC53-B9FB-4437-A28B-46FAB0584A1D}"/>
              </a:ext>
            </a:extLst>
          </p:cNvPr>
          <p:cNvSpPr/>
          <p:nvPr/>
        </p:nvSpPr>
        <p:spPr>
          <a:xfrm>
            <a:off x="5921061" y="3544911"/>
            <a:ext cx="1461837" cy="2715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23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848" y="0"/>
            <a:ext cx="6824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การสร้าง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Application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ในโทรศัพท์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921" y="838200"/>
            <a:ext cx="86297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จะเห็นปุ่มกดวงกลมปรากฏบนหน้าจอ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จากนั้นกดปุ่ม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</a:t>
            </a:r>
            <a:r>
              <a:rPr lang="en-US" sz="1600" b="1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OFF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 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เพื่อกำหนดคุณสมบัติเพิ่มเติม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ให้กดเลือก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MODE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เปลี่ยนจาก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Push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เป็น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Switch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จากนั้นเลือก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DATASTREAM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เป็น </a:t>
            </a:r>
            <a:r>
              <a:rPr lang="en-US" sz="2800" b="1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Integer V0 [V0]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</a:t>
            </a:r>
            <a:endParaRPr lang="en-US" sz="2800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8" name="Picture 7" descr="A screen shot of a phone&#10;&#10;Description automatically generated">
            <a:extLst>
              <a:ext uri="{FF2B5EF4-FFF2-40B4-BE49-F238E27FC236}">
                <a16:creationId xmlns:a16="http://schemas.microsoft.com/office/drawing/2014/main" id="{703033EB-5797-B54A-A1EC-E6000AD65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2" y="2807594"/>
            <a:ext cx="2181158" cy="3877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877DBF84-6E69-54B9-3AF8-8FABFB5E9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26" y="2811555"/>
            <a:ext cx="2178930" cy="38736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0C6E46B-AB1A-B087-D0B7-6D659C29CC59}"/>
              </a:ext>
            </a:extLst>
          </p:cNvPr>
          <p:cNvSpPr/>
          <p:nvPr/>
        </p:nvSpPr>
        <p:spPr>
          <a:xfrm>
            <a:off x="2270974" y="1338329"/>
            <a:ext cx="369195" cy="37348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DC943BD-FD57-486D-96A8-D05D61B5F86D}"/>
              </a:ext>
            </a:extLst>
          </p:cNvPr>
          <p:cNvSpPr/>
          <p:nvPr/>
        </p:nvSpPr>
        <p:spPr>
          <a:xfrm rot="5400000">
            <a:off x="4667000" y="4918119"/>
            <a:ext cx="651423" cy="3669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7240D2-036E-7C84-64ED-67774F02F4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69" y="2807593"/>
            <a:ext cx="2178930" cy="38736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9D5605C-B8CC-5FD7-70CF-1AA3CBD5C096}"/>
              </a:ext>
            </a:extLst>
          </p:cNvPr>
          <p:cNvCxnSpPr>
            <a:cxnSpLocks/>
          </p:cNvCxnSpPr>
          <p:nvPr/>
        </p:nvCxnSpPr>
        <p:spPr>
          <a:xfrm flipV="1">
            <a:off x="4572000" y="4138411"/>
            <a:ext cx="1807335" cy="442175"/>
          </a:xfrm>
          <a:prstGeom prst="curved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605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7655E-8A3A-A4FC-A75D-79278281F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C4704A-27F6-EFBC-ABE3-796FA54087FB}"/>
              </a:ext>
            </a:extLst>
          </p:cNvPr>
          <p:cNvSpPr txBox="1"/>
          <p:nvPr/>
        </p:nvSpPr>
        <p:spPr>
          <a:xfrm>
            <a:off x="1084848" y="0"/>
            <a:ext cx="6824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การสร้าง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Application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ในโทรศัพท์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60680-AEFE-D443-4ECE-7FA661692103}"/>
              </a:ext>
            </a:extLst>
          </p:cNvPr>
          <p:cNvSpPr txBox="1"/>
          <p:nvPr/>
        </p:nvSpPr>
        <p:spPr>
          <a:xfrm>
            <a:off x="375921" y="838200"/>
            <a:ext cx="8629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จากนั้นทำซ้ำอีกครั้ง โดยกดปุ่ม  </a:t>
            </a:r>
            <a:r>
              <a:rPr lang="th-TH" sz="2800" dirty="0">
                <a:highlight>
                  <a:srgbClr val="008080"/>
                </a:highlight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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ด้านล่าง แล้วเลือก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Button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เปลี่ยน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Mode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ให้เป็น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Switch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และเลือก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DATASTREAM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เป็น </a:t>
            </a:r>
            <a:r>
              <a:rPr lang="en-US" sz="2800" b="1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Integer V1 [V1]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กดลูกศร </a:t>
            </a:r>
            <a:r>
              <a:rPr lang="en-US" dirty="0">
                <a:latin typeface="TH Sarabun New" pitchFamily="34" charset="-34"/>
                <a:cs typeface="TH Sarabun New" pitchFamily="34" charset="-34"/>
                <a:sym typeface="Wingdings" panose="05000000000000000000" pitchFamily="2" charset="2"/>
              </a:rPr>
              <a:t>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anose="05000000000000000000" pitchFamily="2" charset="2"/>
              </a:rPr>
              <a:t>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ด้านบนซ้าย เพื่อกลับไปหน้าจอทำงานของ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Application</a:t>
            </a:r>
            <a:r>
              <a:rPr lang="en-US" sz="2800" b="1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</a:t>
            </a:r>
            <a:endParaRPr lang="en-US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2D74B7E-02DB-0817-F57C-CA4CDF52A9C7}"/>
              </a:ext>
            </a:extLst>
          </p:cNvPr>
          <p:cNvSpPr/>
          <p:nvPr/>
        </p:nvSpPr>
        <p:spPr>
          <a:xfrm>
            <a:off x="-1124953" y="3865209"/>
            <a:ext cx="1124953" cy="5715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AFAB3F-5930-FBF2-F745-6D1F023523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06" y="2351406"/>
            <a:ext cx="2210170" cy="3929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 descr="A screenshot of a device&#10;&#10;Description automatically generated">
            <a:extLst>
              <a:ext uri="{FF2B5EF4-FFF2-40B4-BE49-F238E27FC236}">
                <a16:creationId xmlns:a16="http://schemas.microsoft.com/office/drawing/2014/main" id="{66D0623F-301D-8694-799C-858F009E1F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72" y="2351405"/>
            <a:ext cx="2190853" cy="3894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 descr="A screenshot of a device&#10;&#10;Description automatically generated">
            <a:extLst>
              <a:ext uri="{FF2B5EF4-FFF2-40B4-BE49-F238E27FC236}">
                <a16:creationId xmlns:a16="http://schemas.microsoft.com/office/drawing/2014/main" id="{DD82F5EC-BABA-1038-8059-B18A581E82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51" y="2351406"/>
            <a:ext cx="2210170" cy="3929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060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03" y="798871"/>
            <a:ext cx="9009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ทำการสร้าง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Template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ใหม่ใน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Blynk Console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โดยไปที่เมนู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Developer zone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แล้วกดที่</a:t>
            </a: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   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New template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ตั้งชื่อเป็น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DHT11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เลือก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Hardware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ESP8266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และ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Connection Type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เป็น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WiFi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  <a:sym typeface="Wingdings" panose="05000000000000000000" pitchFamily="2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A2A190-FB89-46BD-8499-43546667C31B}"/>
              </a:ext>
            </a:extLst>
          </p:cNvPr>
          <p:cNvSpPr txBox="1"/>
          <p:nvPr/>
        </p:nvSpPr>
        <p:spPr>
          <a:xfrm>
            <a:off x="743863" y="62024"/>
            <a:ext cx="787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การส่งข้อมูลจาก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DHT11 </a:t>
            </a:r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Blynk IoT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C2AA68-8FDE-D18F-10D1-093A071E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61" y="2683830"/>
            <a:ext cx="4811869" cy="3090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03" y="798871"/>
            <a:ext cx="9009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เพิ่ม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DATASTREAM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โดยเลือกเป็น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Virtual Pin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และกำหนดค่าเป็นดังนี้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  <a:sym typeface="Wingdings" panose="05000000000000000000" pitchFamily="2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A2A190-FB89-46BD-8499-43546667C31B}"/>
              </a:ext>
            </a:extLst>
          </p:cNvPr>
          <p:cNvSpPr txBox="1"/>
          <p:nvPr/>
        </p:nvSpPr>
        <p:spPr>
          <a:xfrm>
            <a:off x="743863" y="62024"/>
            <a:ext cx="787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การส่งข้อมูลจาก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DHT11 </a:t>
            </a:r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Blynk IoT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5DB61-342B-926F-F075-0279AB5CE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50" y="2153360"/>
            <a:ext cx="7423920" cy="3829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4BF4C85-A99E-B7CF-C272-736427E9C478}"/>
              </a:ext>
            </a:extLst>
          </p:cNvPr>
          <p:cNvSpPr/>
          <p:nvPr/>
        </p:nvSpPr>
        <p:spPr>
          <a:xfrm>
            <a:off x="1214144" y="4410618"/>
            <a:ext cx="1461837" cy="667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1B6591-3BCC-B80A-7CF1-D379434AC093}"/>
              </a:ext>
            </a:extLst>
          </p:cNvPr>
          <p:cNvSpPr/>
          <p:nvPr/>
        </p:nvSpPr>
        <p:spPr>
          <a:xfrm>
            <a:off x="3624383" y="5205749"/>
            <a:ext cx="1461837" cy="667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5EF22A-32C7-181B-BA13-A3F0526046C1}"/>
              </a:ext>
            </a:extLst>
          </p:cNvPr>
          <p:cNvSpPr/>
          <p:nvPr/>
        </p:nvSpPr>
        <p:spPr>
          <a:xfrm>
            <a:off x="4831987" y="3611533"/>
            <a:ext cx="1461837" cy="667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9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5A206-E777-81FB-B429-2D389B4A3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C61A0-23E9-D1A0-62F6-6FF45DD88CEB}"/>
              </a:ext>
            </a:extLst>
          </p:cNvPr>
          <p:cNvSpPr txBox="1"/>
          <p:nvPr/>
        </p:nvSpPr>
        <p:spPr>
          <a:xfrm>
            <a:off x="832834" y="81566"/>
            <a:ext cx="7649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ขั้นตอนการพัฒนา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Blynk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F151F-9FE7-5486-C803-618F8920D6E5}"/>
              </a:ext>
            </a:extLst>
          </p:cNvPr>
          <p:cNvSpPr txBox="1"/>
          <p:nvPr/>
        </p:nvSpPr>
        <p:spPr>
          <a:xfrm>
            <a:off x="311526" y="1134414"/>
            <a:ext cx="86297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เปิด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email address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ที่ป้อน เพื่อเข้าไปตั้งรหัสผ่าน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เมื่อตั้งรหัสผ่านแล้ว ให้กลับมาที่หน้าหลัก เพื่อทำการเข้าสู่ระบบด้วยรหัสผ่านที่ตั้ง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เมื่อเข้าสู่ระบบแล้ว จะเห็นหน้าจอ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Blynk Console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ขั้นตอนการสร้าง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Blynk application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มีหลักการดังนี้</a:t>
            </a:r>
          </a:p>
          <a:p>
            <a:pPr marL="971550" lvl="1" indent="-514350">
              <a:buFont typeface="+mj-lt"/>
              <a:buAutoNum type="arabicParenR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สร้าง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template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ใน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Blynk console</a:t>
            </a:r>
          </a:p>
          <a:p>
            <a:pPr marL="971550" lvl="1" indent="-514350">
              <a:buFont typeface="+mj-lt"/>
              <a:buAutoNum type="arabicParenR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สร้าง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device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สำหรับวาง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template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ที่สร้างขึ้น</a:t>
            </a:r>
          </a:p>
          <a:p>
            <a:pPr marL="971550" lvl="1" indent="-514350">
              <a:buFont typeface="+mj-lt"/>
              <a:buAutoNum type="arabicParenR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สร้างหน้าจอติดต่อกับผู้ใช้ใน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Blynk mobile app</a:t>
            </a:r>
          </a:p>
          <a:p>
            <a:pPr marL="971550" lvl="1" indent="-514350">
              <a:buFont typeface="+mj-lt"/>
              <a:buAutoNum type="arabicParenR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ต่อวงจรและเขียนโปรแกรมใน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ESP8266</a:t>
            </a:r>
            <a:endParaRPr lang="th-TH" sz="32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2860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03" y="798871"/>
            <a:ext cx="9009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เพิ่ม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DATASTREAM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ตัวที่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2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โดยเลือกเป็น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Virtual Pin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และกำหนดค่าเป็นดังนี้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A2A190-FB89-46BD-8499-43546667C31B}"/>
              </a:ext>
            </a:extLst>
          </p:cNvPr>
          <p:cNvSpPr txBox="1"/>
          <p:nvPr/>
        </p:nvSpPr>
        <p:spPr>
          <a:xfrm>
            <a:off x="743863" y="62024"/>
            <a:ext cx="787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การส่งข้อมูลจาก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DHT11 </a:t>
            </a:r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Blynk IoT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305DE-EA40-41FC-CF11-0A510077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33" y="1786935"/>
            <a:ext cx="7171083" cy="3694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1BEE88A-204E-5D27-E106-1B6F9E22F4E0}"/>
              </a:ext>
            </a:extLst>
          </p:cNvPr>
          <p:cNvSpPr/>
          <p:nvPr/>
        </p:nvSpPr>
        <p:spPr>
          <a:xfrm>
            <a:off x="1611709" y="3866322"/>
            <a:ext cx="1578752" cy="750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C6912F-763D-3A1E-9891-3E632D1E6DB4}"/>
              </a:ext>
            </a:extLst>
          </p:cNvPr>
          <p:cNvSpPr/>
          <p:nvPr/>
        </p:nvSpPr>
        <p:spPr>
          <a:xfrm>
            <a:off x="4827017" y="3198569"/>
            <a:ext cx="1461837" cy="667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45C09B-ED16-1776-7340-26EE30C2D1D7}"/>
              </a:ext>
            </a:extLst>
          </p:cNvPr>
          <p:cNvSpPr/>
          <p:nvPr/>
        </p:nvSpPr>
        <p:spPr>
          <a:xfrm>
            <a:off x="3798317" y="4659097"/>
            <a:ext cx="1461837" cy="72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9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03" y="798871"/>
            <a:ext cx="9009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จากนั้นกดปุ่ม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Save And Apply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  <a:sym typeface="Wingdings" panose="05000000000000000000" pitchFamily="2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A2A190-FB89-46BD-8499-43546667C31B}"/>
              </a:ext>
            </a:extLst>
          </p:cNvPr>
          <p:cNvSpPr txBox="1"/>
          <p:nvPr/>
        </p:nvSpPr>
        <p:spPr>
          <a:xfrm>
            <a:off x="743863" y="62024"/>
            <a:ext cx="787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การส่งข้อมูลจาก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DHT11 </a:t>
            </a:r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Blynk IoT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CE208-2CA4-45CC-B3FE-77351C0A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6" y="2268457"/>
            <a:ext cx="8210788" cy="255546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9320514-63C2-0DDF-9E64-2EBA8FF05B71}"/>
              </a:ext>
            </a:extLst>
          </p:cNvPr>
          <p:cNvSpPr/>
          <p:nvPr/>
        </p:nvSpPr>
        <p:spPr>
          <a:xfrm>
            <a:off x="7450948" y="2058938"/>
            <a:ext cx="1578752" cy="750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60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03" y="798871"/>
            <a:ext cx="9009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จากนั้นไปที่เมนู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Devices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แล้วกดที่ปุ่ม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+New Device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เลือก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From template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A2A190-FB89-46BD-8499-43546667C31B}"/>
              </a:ext>
            </a:extLst>
          </p:cNvPr>
          <p:cNvSpPr txBox="1"/>
          <p:nvPr/>
        </p:nvSpPr>
        <p:spPr>
          <a:xfrm>
            <a:off x="743863" y="62024"/>
            <a:ext cx="787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การส่งข้อมูลจาก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DHT11 </a:t>
            </a:r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Blynk IoT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FD9FCD-EC89-8B70-1F18-D26FB8812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47" y="2042489"/>
            <a:ext cx="6184765" cy="4097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5A15F1D-5E91-34B2-6708-B9A9E39D40CA}"/>
              </a:ext>
            </a:extLst>
          </p:cNvPr>
          <p:cNvSpPr/>
          <p:nvPr/>
        </p:nvSpPr>
        <p:spPr>
          <a:xfrm>
            <a:off x="1785643" y="2794432"/>
            <a:ext cx="1578752" cy="20011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05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03" y="798871"/>
            <a:ext cx="9009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เลือก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Template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DHT11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แล้วกดปุ่ม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Create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  <a:sym typeface="Wingdings" panose="05000000000000000000" pitchFamily="2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A2A190-FB89-46BD-8499-43546667C31B}"/>
              </a:ext>
            </a:extLst>
          </p:cNvPr>
          <p:cNvSpPr txBox="1"/>
          <p:nvPr/>
        </p:nvSpPr>
        <p:spPr>
          <a:xfrm>
            <a:off x="743863" y="62024"/>
            <a:ext cx="787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การส่งข้อมูลจาก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DHT11 </a:t>
            </a:r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Blynk IoT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416CF-EA12-8B24-0CE2-DAF24C09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96" y="2201646"/>
            <a:ext cx="4770575" cy="3857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835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03" y="798871"/>
            <a:ext cx="9009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หน้าจอจะแสดงข้อมูล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Template ID, Template Name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และ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Token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ให้กดที่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Copy to clipboard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เพื่อนำไปใส่ใน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Sketch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ESP8266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  <a:sym typeface="Wingdings" panose="05000000000000000000" pitchFamily="2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A2A190-FB89-46BD-8499-43546667C31B}"/>
              </a:ext>
            </a:extLst>
          </p:cNvPr>
          <p:cNvSpPr txBox="1"/>
          <p:nvPr/>
        </p:nvSpPr>
        <p:spPr>
          <a:xfrm>
            <a:off x="743863" y="62024"/>
            <a:ext cx="787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การส่งข้อมูลจาก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DHT11 </a:t>
            </a:r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Blynk IoT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52E31-33B5-5C0A-410E-74CE89497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74" y="2208764"/>
            <a:ext cx="6981825" cy="4219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230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347" y="2348392"/>
            <a:ext cx="1732666" cy="1737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910D0E-9F16-42CB-9391-E726E7B6153E}"/>
              </a:ext>
            </a:extLst>
          </p:cNvPr>
          <p:cNvSpPr txBox="1"/>
          <p:nvPr/>
        </p:nvSpPr>
        <p:spPr>
          <a:xfrm>
            <a:off x="870255" y="0"/>
            <a:ext cx="787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การส่งข้อมูลจาก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DHT11 </a:t>
            </a:r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Blynk IoT App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E2019C-36E7-42B0-9C11-AC8162AD78F6}"/>
              </a:ext>
            </a:extLst>
          </p:cNvPr>
          <p:cNvGrpSpPr/>
          <p:nvPr/>
        </p:nvGrpSpPr>
        <p:grpSpPr>
          <a:xfrm>
            <a:off x="1572842" y="3013258"/>
            <a:ext cx="5416894" cy="3403040"/>
            <a:chOff x="271349" y="3268542"/>
            <a:chExt cx="4731613" cy="26750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349" y="3268542"/>
              <a:ext cx="4731613" cy="267505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362200" y="3886200"/>
              <a:ext cx="6858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29E922-7E8A-4C9C-9B2B-E4D7020B62B8}"/>
                </a:ext>
              </a:extLst>
            </p:cNvPr>
            <p:cNvSpPr txBox="1"/>
            <p:nvPr/>
          </p:nvSpPr>
          <p:spPr>
            <a:xfrm>
              <a:off x="1383631" y="4361447"/>
              <a:ext cx="420289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8D5555-E725-48A9-A085-C7CB9AB4DC3F}"/>
                </a:ext>
              </a:extLst>
            </p:cNvPr>
            <p:cNvSpPr txBox="1"/>
            <p:nvPr/>
          </p:nvSpPr>
          <p:spPr>
            <a:xfrm>
              <a:off x="455365" y="4040777"/>
              <a:ext cx="1229055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   ESP8266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2C4388-AFDE-4D03-8300-F1B98C67E037}"/>
              </a:ext>
            </a:extLst>
          </p:cNvPr>
          <p:cNvSpPr txBox="1"/>
          <p:nvPr/>
        </p:nvSpPr>
        <p:spPr>
          <a:xfrm>
            <a:off x="67003" y="1184921"/>
            <a:ext cx="9009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ต่อวงจรตามรูปด้านล่าง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โหลด 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sketch 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ชื่อ </a:t>
            </a:r>
            <a:r>
              <a:rPr lang="en-US" sz="2800" b="1" dirty="0">
                <a:latin typeface="TH Sarabun New" pitchFamily="34" charset="-34"/>
                <a:cs typeface="TH Sarabun New" pitchFamily="34" charset="-34"/>
              </a:rPr>
              <a:t>Blynk_DHT11.ino 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จาก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https://github.com/watisleelapatra/Arduino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89076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6910D0E-9F16-42CB-9391-E726E7B6153E}"/>
              </a:ext>
            </a:extLst>
          </p:cNvPr>
          <p:cNvSpPr txBox="1"/>
          <p:nvPr/>
        </p:nvSpPr>
        <p:spPr>
          <a:xfrm>
            <a:off x="850377" y="24874"/>
            <a:ext cx="787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การส่งข้อมูลจาก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DHT11 </a:t>
            </a:r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Blynk IoT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C4388-AFDE-4D03-8300-F1B98C67E037}"/>
              </a:ext>
            </a:extLst>
          </p:cNvPr>
          <p:cNvSpPr txBox="1"/>
          <p:nvPr/>
        </p:nvSpPr>
        <p:spPr>
          <a:xfrm>
            <a:off x="39414" y="903904"/>
            <a:ext cx="9009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แก้ไข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Sketch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โดยนำข้อมูล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Template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และ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Token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จาก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Blynk console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มาใส่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แก้ไขชื่อ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Wi-Fi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และรหัสผ่าน จากนั้น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Upload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เข้า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ESP8266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ทดสอบการทำงานโดยกดปุ่มที่วงจร ดูผลการทำงานใน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Blynk App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FD2BAFA-7A05-DBE8-44BB-A7B2698402D9}"/>
              </a:ext>
            </a:extLst>
          </p:cNvPr>
          <p:cNvGrpSpPr/>
          <p:nvPr/>
        </p:nvGrpSpPr>
        <p:grpSpPr>
          <a:xfrm>
            <a:off x="194544" y="2521597"/>
            <a:ext cx="8754912" cy="813283"/>
            <a:chOff x="225059" y="2766825"/>
            <a:chExt cx="8754912" cy="81328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02A8AF3-4247-2A4B-7E66-7790CC4BD2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5" t="19435" r="25071" b="67704"/>
            <a:stretch/>
          </p:blipFill>
          <p:spPr>
            <a:xfrm>
              <a:off x="225059" y="2766825"/>
              <a:ext cx="8754912" cy="813283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BD6BA0-8BD2-068D-AC2F-82A95E97FD24}"/>
                </a:ext>
              </a:extLst>
            </p:cNvPr>
            <p:cNvCxnSpPr/>
            <p:nvPr/>
          </p:nvCxnSpPr>
          <p:spPr>
            <a:xfrm>
              <a:off x="3618854" y="2991173"/>
              <a:ext cx="1425844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3EB2EF5-497E-3207-3DD8-D1EDD053CC1C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23" y="3236561"/>
              <a:ext cx="56052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A161FE-1619-DC20-4889-8030FCCAF916}"/>
                </a:ext>
              </a:extLst>
            </p:cNvPr>
            <p:cNvCxnSpPr>
              <a:cxnSpLocks/>
            </p:cNvCxnSpPr>
            <p:nvPr/>
          </p:nvCxnSpPr>
          <p:spPr>
            <a:xfrm>
              <a:off x="3618854" y="3507783"/>
              <a:ext cx="3502617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417FB646-A3D7-2EA2-4434-82354B5A0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68" y="3644872"/>
            <a:ext cx="4817786" cy="29117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353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6910D0E-9F16-42CB-9391-E726E7B6153E}"/>
              </a:ext>
            </a:extLst>
          </p:cNvPr>
          <p:cNvSpPr txBox="1"/>
          <p:nvPr/>
        </p:nvSpPr>
        <p:spPr>
          <a:xfrm>
            <a:off x="775469" y="36604"/>
            <a:ext cx="787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การส่งข้อมูลจาก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DHT11 </a:t>
            </a:r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Blynk IoT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C4388-AFDE-4D03-8300-F1B98C67E037}"/>
              </a:ext>
            </a:extLst>
          </p:cNvPr>
          <p:cNvSpPr txBox="1"/>
          <p:nvPr/>
        </p:nvSpPr>
        <p:spPr>
          <a:xfrm>
            <a:off x="39414" y="903904"/>
            <a:ext cx="9009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แก้ไขชื่อ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Wi-Fi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และรหัสผ่าน จากนั้น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Upload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เข้า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ESP8266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ทดสอบการทำงานโดยกดปุ่มที่วงจร ดูผลการทำงานใน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Blynk App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FC91D05-E83B-A351-AE66-2008A3F57DA6}"/>
              </a:ext>
            </a:extLst>
          </p:cNvPr>
          <p:cNvGrpSpPr/>
          <p:nvPr/>
        </p:nvGrpSpPr>
        <p:grpSpPr>
          <a:xfrm>
            <a:off x="1050822" y="2884725"/>
            <a:ext cx="7042355" cy="1829872"/>
            <a:chOff x="395540" y="4396518"/>
            <a:chExt cx="5137355" cy="119958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4663343-9FBD-8ED2-2D8F-A72EBA462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978" r="73143" b="40272"/>
            <a:stretch/>
          </p:blipFill>
          <p:spPr>
            <a:xfrm>
              <a:off x="395540" y="4396518"/>
              <a:ext cx="5137355" cy="1199582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9AF9427-2136-994A-1667-53695C59727A}"/>
                </a:ext>
              </a:extLst>
            </p:cNvPr>
            <p:cNvCxnSpPr>
              <a:cxnSpLocks/>
            </p:cNvCxnSpPr>
            <p:nvPr/>
          </p:nvCxnSpPr>
          <p:spPr>
            <a:xfrm>
              <a:off x="2515891" y="5150603"/>
              <a:ext cx="57602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F74B8C-B879-0BD3-0294-3BF5B834D1F6}"/>
                </a:ext>
              </a:extLst>
            </p:cNvPr>
            <p:cNvCxnSpPr>
              <a:cxnSpLocks/>
            </p:cNvCxnSpPr>
            <p:nvPr/>
          </p:nvCxnSpPr>
          <p:spPr>
            <a:xfrm>
              <a:off x="2515891" y="5452821"/>
              <a:ext cx="110296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827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03" y="798871"/>
            <a:ext cx="90099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เข้า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Blynk IoT App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ในโทรศัพท์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เลือก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DHT11 Display template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เพิ่ม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Widget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แบบมาตรวัด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(Gauge)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ตั้งชื่อเป็น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Temperature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และกำหนด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 DATASTREAM </a:t>
            </a:r>
            <a:r>
              <a:rPr lang="th-TH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ให้เป็น </a:t>
            </a:r>
            <a:r>
              <a:rPr lang="en-US" sz="2800" dirty="0">
                <a:latin typeface="TH Sarabun New" pitchFamily="34" charset="-34"/>
                <a:cs typeface="TH Sarabun New" pitchFamily="34" charset="-34"/>
                <a:sym typeface="Symbol" panose="05050102010706020507" pitchFamily="18" charset="2"/>
              </a:rPr>
              <a:t>Integer V0 [V0]</a:t>
            </a:r>
            <a:endParaRPr lang="th-TH" sz="28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  <a:sym typeface="Wingdings" panose="05000000000000000000" pitchFamily="2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A2A190-FB89-46BD-8499-43546667C31B}"/>
              </a:ext>
            </a:extLst>
          </p:cNvPr>
          <p:cNvSpPr txBox="1"/>
          <p:nvPr/>
        </p:nvSpPr>
        <p:spPr>
          <a:xfrm>
            <a:off x="743863" y="62024"/>
            <a:ext cx="787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การส่งข้อมูลจาก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DHT11 </a:t>
            </a:r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Blynk IoT App</a:t>
            </a:r>
          </a:p>
        </p:txBody>
      </p:sp>
      <p:pic>
        <p:nvPicPr>
          <p:cNvPr id="6" name="Picture 5" descr="Screenshot of a screenshot of a cell phone&#10;&#10;Description automatically generated">
            <a:extLst>
              <a:ext uri="{FF2B5EF4-FFF2-40B4-BE49-F238E27FC236}">
                <a16:creationId xmlns:a16="http://schemas.microsoft.com/office/drawing/2014/main" id="{2D198F4B-28E5-D819-FAC4-ACBE143086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54" y="2345635"/>
            <a:ext cx="2418004" cy="42986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46349A38-A2D6-73F4-C802-E179A28400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733" y="2345634"/>
            <a:ext cx="2418004" cy="4298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882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03" y="798871"/>
            <a:ext cx="9009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จากนั้นเพิ่ม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Gauge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ตัวที่ 2 ให้ชื่อ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Humidity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เลือก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DATASTREAM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ให้เป็น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Integer V1 [V1]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กดปุ่ม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X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ปิดหน้าจอแก้ไข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Widget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จากนั้นกดที่ลูกศร 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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เพื่อกลับสู่หน้าแสดงผล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  <a:sym typeface="Wingdings" panose="05000000000000000000" pitchFamily="2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A2A190-FB89-46BD-8499-43546667C31B}"/>
              </a:ext>
            </a:extLst>
          </p:cNvPr>
          <p:cNvSpPr txBox="1"/>
          <p:nvPr/>
        </p:nvSpPr>
        <p:spPr>
          <a:xfrm>
            <a:off x="743863" y="62024"/>
            <a:ext cx="787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การส่งข้อมูลจาก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DHT11 </a:t>
            </a:r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Blynk IoT App</a:t>
            </a: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21812E6D-0609-6BA3-3C3C-B169E1462A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92" y="1997766"/>
            <a:ext cx="2588522" cy="4601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creens screenshot of a phone&#10;&#10;Description automatically generated">
            <a:extLst>
              <a:ext uri="{FF2B5EF4-FFF2-40B4-BE49-F238E27FC236}">
                <a16:creationId xmlns:a16="http://schemas.microsoft.com/office/drawing/2014/main" id="{3FDA0D47-0659-8394-07B3-FE0D87847D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97766"/>
            <a:ext cx="2588522" cy="4601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421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77908-8B88-6A16-645D-6560AF4DA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F73879-9C44-585A-D264-88819A5BD13E}"/>
              </a:ext>
            </a:extLst>
          </p:cNvPr>
          <p:cNvSpPr txBox="1"/>
          <p:nvPr/>
        </p:nvSpPr>
        <p:spPr>
          <a:xfrm>
            <a:off x="832834" y="81566"/>
            <a:ext cx="8012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การสร้าง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template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ใน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Blynk Console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FEC7B-22BF-6066-0812-312981E7C4B7}"/>
              </a:ext>
            </a:extLst>
          </p:cNvPr>
          <p:cNvSpPr txBox="1"/>
          <p:nvPr/>
        </p:nvSpPr>
        <p:spPr>
          <a:xfrm>
            <a:off x="311526" y="1134414"/>
            <a:ext cx="8629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เลือก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Developer Zone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จากเมนูด้านซ้าย เพื่อเข้าสู่หน้า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template</a:t>
            </a:r>
            <a:endParaRPr lang="th-TH" sz="32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จากกดปุ่ม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New template </a:t>
            </a:r>
            <a:endParaRPr lang="th-TH" sz="32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F376A-E221-8A2A-5F9B-733C1AEAB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46" y="2578324"/>
            <a:ext cx="4336740" cy="293383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6B03053-F3B6-4967-405B-2EBB754D23FC}"/>
              </a:ext>
            </a:extLst>
          </p:cNvPr>
          <p:cNvSpPr/>
          <p:nvPr/>
        </p:nvSpPr>
        <p:spPr>
          <a:xfrm>
            <a:off x="416417" y="3116686"/>
            <a:ext cx="2348248" cy="463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D6DCA-9783-FAF6-7CBE-C1A02A08AA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38" t="10419" r="-481" b="45336"/>
          <a:stretch/>
        </p:blipFill>
        <p:spPr>
          <a:xfrm>
            <a:off x="5859888" y="3159617"/>
            <a:ext cx="2773317" cy="115051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EBCDC41-3840-3AEA-08C9-6BB4B988261D}"/>
              </a:ext>
            </a:extLst>
          </p:cNvPr>
          <p:cNvSpPr/>
          <p:nvPr/>
        </p:nvSpPr>
        <p:spPr>
          <a:xfrm>
            <a:off x="4984124" y="3580327"/>
            <a:ext cx="1090412" cy="36490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97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03" y="798871"/>
            <a:ext cx="9009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โปรแกรมจะแสดงค่าอุณหภูมิและความชื้นจากเซนเซอร์ทุกๆ 5 วินาที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A2A190-FB89-46BD-8499-43546667C31B}"/>
              </a:ext>
            </a:extLst>
          </p:cNvPr>
          <p:cNvSpPr txBox="1"/>
          <p:nvPr/>
        </p:nvSpPr>
        <p:spPr>
          <a:xfrm>
            <a:off x="743863" y="62024"/>
            <a:ext cx="787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การส่งข้อมูลจาก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DHT11 </a:t>
            </a:r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Blynk IoT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A351A-FBB7-9A68-41C6-B612FBD5F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097" y="1423876"/>
            <a:ext cx="3021806" cy="5372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17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4F890-0BEE-7F9B-C3FD-2A399D18E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22D275-E503-6181-097B-EB0B1DD9751A}"/>
              </a:ext>
            </a:extLst>
          </p:cNvPr>
          <p:cNvSpPr txBox="1"/>
          <p:nvPr/>
        </p:nvSpPr>
        <p:spPr>
          <a:xfrm>
            <a:off x="832834" y="81566"/>
            <a:ext cx="8012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การสร้าง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template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ใน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Blynk Console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2B6B5-491D-D07D-4B93-031767D37924}"/>
              </a:ext>
            </a:extLst>
          </p:cNvPr>
          <p:cNvSpPr txBox="1"/>
          <p:nvPr/>
        </p:nvSpPr>
        <p:spPr>
          <a:xfrm>
            <a:off x="311526" y="1134414"/>
            <a:ext cx="8629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พิมพ์ชื่อ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LED Control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เลือก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Hardware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เป็น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EPS8266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การเชื่อมต่อ </a:t>
            </a:r>
            <a:r>
              <a:rPr lang="en-US" sz="3200" dirty="0" err="1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WiFi</a:t>
            </a:r>
            <a:endParaRPr lang="th-TH" sz="32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กดปุ่ม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Done</a:t>
            </a:r>
            <a:endParaRPr lang="th-TH" sz="32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F5F55-8679-4F60-59BA-AD8C1547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495" y="2341150"/>
            <a:ext cx="5866031" cy="394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0323B-B6E9-6023-BD21-799F742E4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82791D-40CF-8415-717D-EA1B81B1122A}"/>
              </a:ext>
            </a:extLst>
          </p:cNvPr>
          <p:cNvSpPr txBox="1"/>
          <p:nvPr/>
        </p:nvSpPr>
        <p:spPr>
          <a:xfrm>
            <a:off x="832834" y="81566"/>
            <a:ext cx="8012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การสร้าง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template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ใน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Blynk Console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C08C4-27EE-48BD-EB28-9515C0DEE4FA}"/>
              </a:ext>
            </a:extLst>
          </p:cNvPr>
          <p:cNvSpPr txBox="1"/>
          <p:nvPr/>
        </p:nvSpPr>
        <p:spPr>
          <a:xfrm>
            <a:off x="371627" y="911180"/>
            <a:ext cx="8629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จะเข้าสู่หน้าตั้งค่า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template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ให้เลือก </a:t>
            </a:r>
            <a:r>
              <a:rPr lang="en-US" sz="3200" dirty="0" err="1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Datastreams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จากนั้นกดปุ่ม </a:t>
            </a:r>
          </a:p>
          <a:p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     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New </a:t>
            </a:r>
            <a:r>
              <a:rPr lang="en-US" sz="3200" dirty="0" err="1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datastream</a:t>
            </a:r>
            <a:endParaRPr lang="th-TH" sz="32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1C8D8-EFC7-7E8B-EA88-29EB669A3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66" y="2124786"/>
            <a:ext cx="6615448" cy="369413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3851679-00F3-8E79-A8A8-C65479895B91}"/>
              </a:ext>
            </a:extLst>
          </p:cNvPr>
          <p:cNvSpPr/>
          <p:nvPr/>
        </p:nvSpPr>
        <p:spPr>
          <a:xfrm rot="16200000">
            <a:off x="1927538" y="3362051"/>
            <a:ext cx="442175" cy="2661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ABEE484-B857-3A5F-F24C-8BE3EEDF029E}"/>
              </a:ext>
            </a:extLst>
          </p:cNvPr>
          <p:cNvSpPr/>
          <p:nvPr/>
        </p:nvSpPr>
        <p:spPr>
          <a:xfrm rot="16200000">
            <a:off x="5157989" y="5906923"/>
            <a:ext cx="442175" cy="2661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0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CD7BE-B252-02D2-E6CB-4BB19F58D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E244C-8F35-8EBB-D228-78D37676AAF5}"/>
              </a:ext>
            </a:extLst>
          </p:cNvPr>
          <p:cNvSpPr txBox="1"/>
          <p:nvPr/>
        </p:nvSpPr>
        <p:spPr>
          <a:xfrm>
            <a:off x="832834" y="81566"/>
            <a:ext cx="8012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การสร้าง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template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ใน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Blynk Console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6548AF-3467-FD1F-FA87-6F97B4B196FA}"/>
              </a:ext>
            </a:extLst>
          </p:cNvPr>
          <p:cNvSpPr txBox="1"/>
          <p:nvPr/>
        </p:nvSpPr>
        <p:spPr>
          <a:xfrm>
            <a:off x="371627" y="911180"/>
            <a:ext cx="8629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เมื่อกดปุ่ม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New </a:t>
            </a:r>
            <a:r>
              <a:rPr lang="en-US" sz="3200" dirty="0" err="1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datastream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ให้เลือก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Virtual Pin</a:t>
            </a:r>
            <a:endParaRPr lang="th-TH" sz="32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D2143D-89E1-16F5-3779-B3A202314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95" t="70628" r="36431" b="8291"/>
          <a:stretch/>
        </p:blipFill>
        <p:spPr>
          <a:xfrm>
            <a:off x="3380625" y="2043448"/>
            <a:ext cx="2382750" cy="26831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41CEE10-FF1C-A1C2-4203-4A67FF3AD720}"/>
              </a:ext>
            </a:extLst>
          </p:cNvPr>
          <p:cNvSpPr/>
          <p:nvPr/>
        </p:nvSpPr>
        <p:spPr>
          <a:xfrm>
            <a:off x="3088703" y="2675178"/>
            <a:ext cx="583843" cy="38140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3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B4AC4-144B-AB60-A712-2DC821CED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D5A75D-B40F-72B4-F2F1-1AC417A5701D}"/>
              </a:ext>
            </a:extLst>
          </p:cNvPr>
          <p:cNvSpPr txBox="1"/>
          <p:nvPr/>
        </p:nvSpPr>
        <p:spPr>
          <a:xfrm>
            <a:off x="832834" y="81566"/>
            <a:ext cx="8012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การสร้าง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template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ใน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Blynk Console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50C71-F7F6-F9EC-4BA7-7DCB2CB22C95}"/>
              </a:ext>
            </a:extLst>
          </p:cNvPr>
          <p:cNvSpPr txBox="1"/>
          <p:nvPr/>
        </p:nvSpPr>
        <p:spPr>
          <a:xfrm>
            <a:off x="371627" y="911180"/>
            <a:ext cx="8629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จะปรากฏหน้าจอตั้งค่า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Virtual Pin </a:t>
            </a:r>
            <a:r>
              <a:rPr lang="en-US" sz="3200" dirty="0" err="1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Datastream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ให้กดปุ่ม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Create</a:t>
            </a:r>
            <a:endParaRPr lang="th-TH" sz="32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B00132-5088-E372-C5F5-37F47C29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861" y="1637034"/>
            <a:ext cx="5561288" cy="421783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143D7C6-0883-9831-53FB-4E355B319B3D}"/>
              </a:ext>
            </a:extLst>
          </p:cNvPr>
          <p:cNvSpPr/>
          <p:nvPr/>
        </p:nvSpPr>
        <p:spPr>
          <a:xfrm rot="10800000">
            <a:off x="7539149" y="5508530"/>
            <a:ext cx="583843" cy="38140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9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D3DA5-0C5F-F5D1-FC56-6285D4554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9FED0-8A62-9C9A-EC88-7838FB511DC0}"/>
              </a:ext>
            </a:extLst>
          </p:cNvPr>
          <p:cNvSpPr txBox="1"/>
          <p:nvPr/>
        </p:nvSpPr>
        <p:spPr>
          <a:xfrm>
            <a:off x="832834" y="81566"/>
            <a:ext cx="8012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การสร้าง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template </a:t>
            </a:r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ใน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Blynk Console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25374-7034-F647-7D66-1BC6ED508AD5}"/>
              </a:ext>
            </a:extLst>
          </p:cNvPr>
          <p:cNvSpPr txBox="1"/>
          <p:nvPr/>
        </p:nvSpPr>
        <p:spPr>
          <a:xfrm>
            <a:off x="371627" y="911180"/>
            <a:ext cx="8629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ทำการสร้าง 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Virtual Pin </a:t>
            </a:r>
            <a:r>
              <a:rPr lang="en-US" sz="3200" dirty="0" err="1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Datastream</a:t>
            </a:r>
            <a:r>
              <a:rPr lang="th-TH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ซ้ำอีกครั้ง โดยกดปุ่ม </a:t>
            </a:r>
            <a:endParaRPr lang="en-US" sz="32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  <a:p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	New </a:t>
            </a:r>
            <a:r>
              <a:rPr lang="en-US" sz="3200" dirty="0" err="1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datastream</a:t>
            </a:r>
            <a:r>
              <a:rPr lang="en-US" sz="3200" dirty="0">
                <a:latin typeface="TH Sarabun New" pitchFamily="34" charset="-34"/>
                <a:cs typeface="TH Sarabun New" pitchFamily="34" charset="-34"/>
                <a:sym typeface="Wingdings" pitchFamily="2" charset="2"/>
              </a:rPr>
              <a:t> </a:t>
            </a:r>
            <a:endParaRPr lang="th-TH" sz="3200" dirty="0">
              <a:latin typeface="TH Sarabun New" pitchFamily="34" charset="-34"/>
              <a:cs typeface="TH Sarabun New" pitchFamily="34" charset="-34"/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EB1BC4-5555-ECA5-53DC-BF8BDC65D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95" t="70628" r="36431" b="8291"/>
          <a:stretch/>
        </p:blipFill>
        <p:spPr>
          <a:xfrm>
            <a:off x="1036670" y="2283853"/>
            <a:ext cx="2382750" cy="26831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45041D5-EDD2-0EFA-FE60-CAA3E9B26131}"/>
              </a:ext>
            </a:extLst>
          </p:cNvPr>
          <p:cNvSpPr/>
          <p:nvPr/>
        </p:nvSpPr>
        <p:spPr>
          <a:xfrm>
            <a:off x="701819" y="2928462"/>
            <a:ext cx="583843" cy="38140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8D685-3448-A7A5-6852-9EAD88345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104" y="2207339"/>
            <a:ext cx="5002535" cy="38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0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1216</Words>
  <Application>Microsoft Office PowerPoint</Application>
  <PresentationFormat>On-screen Show (4:3)</PresentationFormat>
  <Paragraphs>156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TH Sarabun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Watis Leelapatra</cp:lastModifiedBy>
  <cp:revision>49</cp:revision>
  <dcterms:created xsi:type="dcterms:W3CDTF">2021-03-02T13:26:46Z</dcterms:created>
  <dcterms:modified xsi:type="dcterms:W3CDTF">2024-07-05T11:42:08Z</dcterms:modified>
</cp:coreProperties>
</file>