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Fira Sans Extra Condensed Medium"/>
      <p:regular r:id="rId24"/>
      <p:bold r:id="rId25"/>
      <p:italic r:id="rId26"/>
      <p:boldItalic r:id="rId27"/>
    </p:embeddedFont>
    <p:embeddedFont>
      <p:font typeface="Fira Sans Extra Condensed"/>
      <p:regular r:id="rId28"/>
      <p:bold r:id="rId29"/>
      <p:italic r:id="rId30"/>
      <p:boldItalic r:id="rId31"/>
    </p:embeddedFont>
    <p:embeddedFont>
      <p:font typeface="Fira Sans Extra Condensed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FiraSansExtraCondensed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italic.fntdata"/><Relationship Id="rId25" Type="http://schemas.openxmlformats.org/officeDocument/2006/relationships/font" Target="fonts/FiraSansExtraCondensedMedium-bold.fntdata"/><Relationship Id="rId28" Type="http://schemas.openxmlformats.org/officeDocument/2006/relationships/font" Target="fonts/FiraSansExtraCondensed-regular.fntdata"/><Relationship Id="rId27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-boldItalic.fntdata"/><Relationship Id="rId30" Type="http://schemas.openxmlformats.org/officeDocument/2006/relationships/font" Target="fonts/FiraSansExtraCondensed-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SemiBold-bold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8e4b727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098e4b72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119e0958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119e0958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119e0958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119e0958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12c21aa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12c21aa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dd49d1a4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dd49d1a4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dd49d1a4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dd49d1a4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dd49d1a4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dd49d1a4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dd49d1a4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dd49d1a4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dd49d1a4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dd49d1a4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98e4b7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98e4b7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12c21aa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12c21aa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12c21aa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12c21aa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dd49d1a4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dd49d1a4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12c21aa1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12c21aa1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57200" y="1093881"/>
            <a:ext cx="3398700" cy="23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700"/>
              <a:buFont typeface="Fira Sans Extra Condensed SemiBold"/>
              <a:buNone/>
              <a:defRPr sz="47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" y="3490125"/>
            <a:ext cx="37539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57200" y="411475"/>
            <a:ext cx="8229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ctrTitle"/>
          </p:nvPr>
        </p:nvSpPr>
        <p:spPr>
          <a:xfrm>
            <a:off x="457200" y="1093875"/>
            <a:ext cx="3951300" cy="23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Baker Ripley: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Get-Out-the-Vote Analysis</a:t>
            </a:r>
            <a:endParaRPr sz="3000"/>
          </a:p>
        </p:txBody>
      </p:sp>
      <p:sp>
        <p:nvSpPr>
          <p:cNvPr id="45" name="Google Shape;45;p13"/>
          <p:cNvSpPr txBox="1"/>
          <p:nvPr>
            <p:ph idx="1" type="subTitle"/>
          </p:nvPr>
        </p:nvSpPr>
        <p:spPr>
          <a:xfrm>
            <a:off x="457200" y="3490125"/>
            <a:ext cx="37539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Sa</a:t>
            </a:r>
            <a:r>
              <a:rPr b="1" lang="en"/>
              <a:t>PHI</a:t>
            </a:r>
            <a:r>
              <a:rPr lang="en"/>
              <a:t>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Dasha Selivonenko, </a:t>
            </a:r>
            <a:r>
              <a:rPr lang="en"/>
              <a:t>Danielle Okuseinde, Hannah Watkins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13"/>
          <p:cNvGrpSpPr/>
          <p:nvPr/>
        </p:nvGrpSpPr>
        <p:grpSpPr>
          <a:xfrm>
            <a:off x="4906697" y="-1059559"/>
            <a:ext cx="4720326" cy="5198165"/>
            <a:chOff x="4502865" y="-1059562"/>
            <a:chExt cx="5124105" cy="5642820"/>
          </a:xfrm>
        </p:grpSpPr>
        <p:sp>
          <p:nvSpPr>
            <p:cNvPr id="47" name="Google Shape;47;p13"/>
            <p:cNvSpPr/>
            <p:nvPr/>
          </p:nvSpPr>
          <p:spPr>
            <a:xfrm>
              <a:off x="6964125" y="1827725"/>
              <a:ext cx="688300" cy="344525"/>
            </a:xfrm>
            <a:custGeom>
              <a:rect b="b" l="l" r="r" t="t"/>
              <a:pathLst>
                <a:path extrusionOk="0" h="13781" w="27532">
                  <a:moveTo>
                    <a:pt x="0" y="5855"/>
                  </a:moveTo>
                  <a:lnTo>
                    <a:pt x="360" y="3513"/>
                  </a:lnTo>
                  <a:lnTo>
                    <a:pt x="17054" y="3123"/>
                  </a:lnTo>
                  <a:lnTo>
                    <a:pt x="22518" y="0"/>
                  </a:lnTo>
                  <a:lnTo>
                    <a:pt x="27532" y="931"/>
                  </a:lnTo>
                  <a:lnTo>
                    <a:pt x="24380" y="5434"/>
                  </a:lnTo>
                  <a:lnTo>
                    <a:pt x="16784" y="10208"/>
                  </a:lnTo>
                  <a:lnTo>
                    <a:pt x="10449" y="13781"/>
                  </a:lnTo>
                  <a:lnTo>
                    <a:pt x="2312" y="10208"/>
                  </a:ln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</p:sp>
        <p:sp>
          <p:nvSpPr>
            <p:cNvPr id="48" name="Google Shape;48;p13"/>
            <p:cNvSpPr/>
            <p:nvPr/>
          </p:nvSpPr>
          <p:spPr>
            <a:xfrm>
              <a:off x="7665100" y="3320726"/>
              <a:ext cx="13344" cy="8640"/>
            </a:xfrm>
            <a:custGeom>
              <a:rect b="b" l="l" r="r" t="t"/>
              <a:pathLst>
                <a:path extrusionOk="0" h="169" w="261">
                  <a:moveTo>
                    <a:pt x="192" y="0"/>
                  </a:moveTo>
                  <a:cubicBezTo>
                    <a:pt x="119" y="0"/>
                    <a:pt x="50" y="43"/>
                    <a:pt x="0" y="142"/>
                  </a:cubicBezTo>
                  <a:lnTo>
                    <a:pt x="33" y="142"/>
                  </a:lnTo>
                  <a:cubicBezTo>
                    <a:pt x="60" y="160"/>
                    <a:pt x="87" y="168"/>
                    <a:pt x="113" y="168"/>
                  </a:cubicBezTo>
                  <a:cubicBezTo>
                    <a:pt x="180" y="168"/>
                    <a:pt x="237" y="115"/>
                    <a:pt x="260" y="45"/>
                  </a:cubicBezTo>
                  <a:cubicBezTo>
                    <a:pt x="260" y="45"/>
                    <a:pt x="260" y="12"/>
                    <a:pt x="260" y="12"/>
                  </a:cubicBezTo>
                  <a:cubicBezTo>
                    <a:pt x="237" y="4"/>
                    <a:pt x="214" y="0"/>
                    <a:pt x="192" y="0"/>
                  </a:cubicBezTo>
                  <a:close/>
                </a:path>
              </a:pathLst>
            </a:custGeom>
            <a:solidFill>
              <a:srgbClr val="227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4502865" y="2034472"/>
              <a:ext cx="2073272" cy="2545463"/>
            </a:xfrm>
            <a:custGeom>
              <a:rect b="b" l="l" r="r" t="t"/>
              <a:pathLst>
                <a:path extrusionOk="0" h="49789" w="40553">
                  <a:moveTo>
                    <a:pt x="1" y="1"/>
                  </a:moveTo>
                  <a:lnTo>
                    <a:pt x="1" y="49788"/>
                  </a:lnTo>
                  <a:lnTo>
                    <a:pt x="40553" y="49788"/>
                  </a:lnTo>
                  <a:lnTo>
                    <a:pt x="405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4750617" y="2272254"/>
              <a:ext cx="641772" cy="478837"/>
            </a:xfrm>
            <a:custGeom>
              <a:rect b="b" l="l" r="r" t="t"/>
              <a:pathLst>
                <a:path extrusionOk="0" h="9366" w="12553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415"/>
                    <a:pt x="293" y="8455"/>
                    <a:pt x="813" y="9366"/>
                  </a:cubicBezTo>
                  <a:cubicBezTo>
                    <a:pt x="2114" y="8715"/>
                    <a:pt x="4228" y="8260"/>
                    <a:pt x="6602" y="8260"/>
                  </a:cubicBezTo>
                  <a:cubicBezTo>
                    <a:pt x="8683" y="8260"/>
                    <a:pt x="10569" y="8618"/>
                    <a:pt x="11870" y="9138"/>
                  </a:cubicBezTo>
                  <a:cubicBezTo>
                    <a:pt x="12325" y="8293"/>
                    <a:pt x="12553" y="7317"/>
                    <a:pt x="12553" y="6276"/>
                  </a:cubicBezTo>
                  <a:cubicBezTo>
                    <a:pt x="12553" y="2797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4792182" y="2694547"/>
              <a:ext cx="565289" cy="219480"/>
            </a:xfrm>
            <a:custGeom>
              <a:rect b="b" l="l" r="r" t="t"/>
              <a:pathLst>
                <a:path extrusionOk="0" h="4293" w="11057">
                  <a:moveTo>
                    <a:pt x="5789" y="0"/>
                  </a:moveTo>
                  <a:cubicBezTo>
                    <a:pt x="3415" y="0"/>
                    <a:pt x="1301" y="455"/>
                    <a:pt x="0" y="1106"/>
                  </a:cubicBezTo>
                  <a:cubicBezTo>
                    <a:pt x="1073" y="3024"/>
                    <a:pt x="3122" y="4293"/>
                    <a:pt x="5464" y="4293"/>
                  </a:cubicBezTo>
                  <a:cubicBezTo>
                    <a:pt x="7903" y="4293"/>
                    <a:pt x="10016" y="2927"/>
                    <a:pt x="11057" y="878"/>
                  </a:cubicBezTo>
                  <a:cubicBezTo>
                    <a:pt x="9756" y="358"/>
                    <a:pt x="7870" y="33"/>
                    <a:pt x="5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4878634" y="2319494"/>
              <a:ext cx="347497" cy="287271"/>
            </a:xfrm>
            <a:custGeom>
              <a:rect b="b" l="l" r="r" t="t"/>
              <a:pathLst>
                <a:path extrusionOk="0" h="5619" w="6797">
                  <a:moveTo>
                    <a:pt x="4339" y="0"/>
                  </a:moveTo>
                  <a:cubicBezTo>
                    <a:pt x="4240" y="0"/>
                    <a:pt x="4138" y="7"/>
                    <a:pt x="4033" y="19"/>
                  </a:cubicBezTo>
                  <a:cubicBezTo>
                    <a:pt x="2927" y="149"/>
                    <a:pt x="2017" y="637"/>
                    <a:pt x="1659" y="1743"/>
                  </a:cubicBezTo>
                  <a:cubicBezTo>
                    <a:pt x="1496" y="2166"/>
                    <a:pt x="1431" y="2523"/>
                    <a:pt x="878" y="2653"/>
                  </a:cubicBezTo>
                  <a:cubicBezTo>
                    <a:pt x="163" y="2848"/>
                    <a:pt x="0" y="3726"/>
                    <a:pt x="325" y="4670"/>
                  </a:cubicBezTo>
                  <a:cubicBezTo>
                    <a:pt x="557" y="5286"/>
                    <a:pt x="1011" y="5619"/>
                    <a:pt x="1577" y="5619"/>
                  </a:cubicBezTo>
                  <a:cubicBezTo>
                    <a:pt x="1727" y="5619"/>
                    <a:pt x="1885" y="5595"/>
                    <a:pt x="2049" y="5548"/>
                  </a:cubicBezTo>
                  <a:cubicBezTo>
                    <a:pt x="2114" y="5515"/>
                    <a:pt x="2147" y="5483"/>
                    <a:pt x="2212" y="5450"/>
                  </a:cubicBezTo>
                  <a:cubicBezTo>
                    <a:pt x="2732" y="5157"/>
                    <a:pt x="2829" y="4897"/>
                    <a:pt x="2602" y="4344"/>
                  </a:cubicBezTo>
                  <a:cubicBezTo>
                    <a:pt x="2537" y="4214"/>
                    <a:pt x="2472" y="4084"/>
                    <a:pt x="2472" y="3954"/>
                  </a:cubicBezTo>
                  <a:cubicBezTo>
                    <a:pt x="2472" y="3792"/>
                    <a:pt x="2407" y="3531"/>
                    <a:pt x="2667" y="3499"/>
                  </a:cubicBezTo>
                  <a:cubicBezTo>
                    <a:pt x="2697" y="3490"/>
                    <a:pt x="2726" y="3486"/>
                    <a:pt x="2752" y="3486"/>
                  </a:cubicBezTo>
                  <a:cubicBezTo>
                    <a:pt x="2920" y="3486"/>
                    <a:pt x="2996" y="3655"/>
                    <a:pt x="3025" y="3824"/>
                  </a:cubicBezTo>
                  <a:cubicBezTo>
                    <a:pt x="3073" y="4137"/>
                    <a:pt x="3228" y="4254"/>
                    <a:pt x="3450" y="4254"/>
                  </a:cubicBezTo>
                  <a:cubicBezTo>
                    <a:pt x="3528" y="4254"/>
                    <a:pt x="3615" y="4240"/>
                    <a:pt x="3708" y="4214"/>
                  </a:cubicBezTo>
                  <a:cubicBezTo>
                    <a:pt x="4521" y="4019"/>
                    <a:pt x="5366" y="3792"/>
                    <a:pt x="6049" y="3271"/>
                  </a:cubicBezTo>
                  <a:cubicBezTo>
                    <a:pt x="6156" y="3179"/>
                    <a:pt x="6249" y="3116"/>
                    <a:pt x="6341" y="3116"/>
                  </a:cubicBezTo>
                  <a:cubicBezTo>
                    <a:pt x="6444" y="3116"/>
                    <a:pt x="6547" y="3195"/>
                    <a:pt x="6667" y="3401"/>
                  </a:cubicBezTo>
                  <a:cubicBezTo>
                    <a:pt x="6797" y="2816"/>
                    <a:pt x="6602" y="1515"/>
                    <a:pt x="6472" y="1320"/>
                  </a:cubicBezTo>
                  <a:cubicBezTo>
                    <a:pt x="5944" y="528"/>
                    <a:pt x="5257" y="0"/>
                    <a:pt x="43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4975056" y="2460088"/>
              <a:ext cx="237782" cy="369276"/>
            </a:xfrm>
            <a:custGeom>
              <a:rect b="b" l="l" r="r" t="t"/>
              <a:pathLst>
                <a:path extrusionOk="0" h="7223" w="4651">
                  <a:moveTo>
                    <a:pt x="4618" y="1"/>
                  </a:moveTo>
                  <a:cubicBezTo>
                    <a:pt x="3805" y="716"/>
                    <a:pt x="2895" y="1074"/>
                    <a:pt x="1919" y="1302"/>
                  </a:cubicBezTo>
                  <a:cubicBezTo>
                    <a:pt x="1887" y="1334"/>
                    <a:pt x="1854" y="1334"/>
                    <a:pt x="1822" y="1334"/>
                  </a:cubicBezTo>
                  <a:cubicBezTo>
                    <a:pt x="1822" y="846"/>
                    <a:pt x="1399" y="456"/>
                    <a:pt x="911" y="456"/>
                  </a:cubicBezTo>
                  <a:cubicBezTo>
                    <a:pt x="391" y="456"/>
                    <a:pt x="0" y="879"/>
                    <a:pt x="0" y="1399"/>
                  </a:cubicBezTo>
                  <a:cubicBezTo>
                    <a:pt x="0" y="1822"/>
                    <a:pt x="293" y="2180"/>
                    <a:pt x="683" y="2277"/>
                  </a:cubicBezTo>
                  <a:cubicBezTo>
                    <a:pt x="618" y="2375"/>
                    <a:pt x="521" y="2472"/>
                    <a:pt x="391" y="2570"/>
                  </a:cubicBezTo>
                  <a:cubicBezTo>
                    <a:pt x="326" y="2635"/>
                    <a:pt x="196" y="2667"/>
                    <a:pt x="163" y="2798"/>
                  </a:cubicBezTo>
                  <a:cubicBezTo>
                    <a:pt x="233" y="2777"/>
                    <a:pt x="294" y="2764"/>
                    <a:pt x="346" y="2764"/>
                  </a:cubicBezTo>
                  <a:cubicBezTo>
                    <a:pt x="462" y="2764"/>
                    <a:pt x="531" y="2833"/>
                    <a:pt x="553" y="3058"/>
                  </a:cubicBezTo>
                  <a:cubicBezTo>
                    <a:pt x="618" y="3741"/>
                    <a:pt x="651" y="4359"/>
                    <a:pt x="228" y="4944"/>
                  </a:cubicBezTo>
                  <a:cubicBezTo>
                    <a:pt x="618" y="5854"/>
                    <a:pt x="1301" y="6537"/>
                    <a:pt x="2114" y="7058"/>
                  </a:cubicBezTo>
                  <a:cubicBezTo>
                    <a:pt x="2301" y="7170"/>
                    <a:pt x="2475" y="7223"/>
                    <a:pt x="2628" y="7223"/>
                  </a:cubicBezTo>
                  <a:cubicBezTo>
                    <a:pt x="3008" y="7223"/>
                    <a:pt x="3262" y="6898"/>
                    <a:pt x="3285" y="6342"/>
                  </a:cubicBezTo>
                  <a:cubicBezTo>
                    <a:pt x="3285" y="6115"/>
                    <a:pt x="3090" y="5432"/>
                    <a:pt x="3025" y="4911"/>
                  </a:cubicBezTo>
                  <a:cubicBezTo>
                    <a:pt x="2960" y="4554"/>
                    <a:pt x="2927" y="4293"/>
                    <a:pt x="3057" y="4228"/>
                  </a:cubicBezTo>
                  <a:cubicBezTo>
                    <a:pt x="3057" y="4228"/>
                    <a:pt x="3090" y="4228"/>
                    <a:pt x="3090" y="4196"/>
                  </a:cubicBezTo>
                  <a:cubicBezTo>
                    <a:pt x="3480" y="4196"/>
                    <a:pt x="3708" y="3936"/>
                    <a:pt x="3870" y="3643"/>
                  </a:cubicBezTo>
                  <a:cubicBezTo>
                    <a:pt x="4391" y="2798"/>
                    <a:pt x="4553" y="781"/>
                    <a:pt x="4586" y="651"/>
                  </a:cubicBezTo>
                  <a:cubicBezTo>
                    <a:pt x="4618" y="489"/>
                    <a:pt x="4651" y="326"/>
                    <a:pt x="4651" y="163"/>
                  </a:cubicBezTo>
                  <a:cubicBezTo>
                    <a:pt x="4651" y="98"/>
                    <a:pt x="4618" y="66"/>
                    <a:pt x="4618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5038246" y="2631356"/>
              <a:ext cx="93150" cy="81493"/>
            </a:xfrm>
            <a:custGeom>
              <a:rect b="b" l="l" r="r" t="t"/>
              <a:pathLst>
                <a:path extrusionOk="0" h="1594" w="1822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94"/>
                  </a:cubicBezTo>
                  <a:cubicBezTo>
                    <a:pt x="1724" y="1236"/>
                    <a:pt x="1691" y="943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0" y="423"/>
                    <a:pt x="0" y="0"/>
                  </a:cubicBezTo>
                  <a:close/>
                </a:path>
              </a:pathLst>
            </a:custGeom>
            <a:solidFill>
              <a:srgbClr val="B67A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750617" y="3667149"/>
              <a:ext cx="641772" cy="641772"/>
            </a:xfrm>
            <a:custGeom>
              <a:rect b="b" l="l" r="r" t="t"/>
              <a:pathLst>
                <a:path extrusionOk="0" h="12553" w="12553">
                  <a:moveTo>
                    <a:pt x="6277" y="0"/>
                  </a:moveTo>
                  <a:cubicBezTo>
                    <a:pt x="2797" y="0"/>
                    <a:pt x="0" y="2797"/>
                    <a:pt x="0" y="6276"/>
                  </a:cubicBezTo>
                  <a:cubicBezTo>
                    <a:pt x="0" y="7350"/>
                    <a:pt x="260" y="8358"/>
                    <a:pt x="716" y="9236"/>
                  </a:cubicBezTo>
                  <a:cubicBezTo>
                    <a:pt x="1171" y="10049"/>
                    <a:pt x="1756" y="10732"/>
                    <a:pt x="2472" y="11284"/>
                  </a:cubicBezTo>
                  <a:cubicBezTo>
                    <a:pt x="3122" y="11805"/>
                    <a:pt x="3870" y="12162"/>
                    <a:pt x="4716" y="12358"/>
                  </a:cubicBezTo>
                  <a:cubicBezTo>
                    <a:pt x="4976" y="12455"/>
                    <a:pt x="5236" y="12488"/>
                    <a:pt x="5529" y="12520"/>
                  </a:cubicBezTo>
                  <a:cubicBezTo>
                    <a:pt x="5626" y="12520"/>
                    <a:pt x="5756" y="12553"/>
                    <a:pt x="5854" y="12553"/>
                  </a:cubicBezTo>
                  <a:lnTo>
                    <a:pt x="6277" y="12553"/>
                  </a:lnTo>
                  <a:cubicBezTo>
                    <a:pt x="6764" y="12553"/>
                    <a:pt x="7252" y="12520"/>
                    <a:pt x="7675" y="12423"/>
                  </a:cubicBezTo>
                  <a:cubicBezTo>
                    <a:pt x="8716" y="12162"/>
                    <a:pt x="9659" y="11675"/>
                    <a:pt x="10439" y="10992"/>
                  </a:cubicBezTo>
                  <a:cubicBezTo>
                    <a:pt x="11057" y="10439"/>
                    <a:pt x="11577" y="9756"/>
                    <a:pt x="11968" y="8975"/>
                  </a:cubicBezTo>
                  <a:cubicBezTo>
                    <a:pt x="12358" y="8163"/>
                    <a:pt x="12553" y="7252"/>
                    <a:pt x="12553" y="6276"/>
                  </a:cubicBezTo>
                  <a:cubicBezTo>
                    <a:pt x="12553" y="2829"/>
                    <a:pt x="9756" y="0"/>
                    <a:pt x="6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787171" y="4092765"/>
              <a:ext cx="575310" cy="216157"/>
            </a:xfrm>
            <a:custGeom>
              <a:rect b="b" l="l" r="r" t="t"/>
              <a:pathLst>
                <a:path extrusionOk="0" h="4228" w="11253">
                  <a:moveTo>
                    <a:pt x="6017" y="0"/>
                  </a:moveTo>
                  <a:cubicBezTo>
                    <a:pt x="5334" y="0"/>
                    <a:pt x="4684" y="0"/>
                    <a:pt x="4066" y="65"/>
                  </a:cubicBezTo>
                  <a:lnTo>
                    <a:pt x="4001" y="65"/>
                  </a:lnTo>
                  <a:cubicBezTo>
                    <a:pt x="3610" y="98"/>
                    <a:pt x="3220" y="163"/>
                    <a:pt x="2830" y="195"/>
                  </a:cubicBezTo>
                  <a:cubicBezTo>
                    <a:pt x="1757" y="358"/>
                    <a:pt x="781" y="618"/>
                    <a:pt x="1" y="911"/>
                  </a:cubicBezTo>
                  <a:cubicBezTo>
                    <a:pt x="456" y="1724"/>
                    <a:pt x="1041" y="2407"/>
                    <a:pt x="1757" y="2959"/>
                  </a:cubicBezTo>
                  <a:cubicBezTo>
                    <a:pt x="2407" y="3480"/>
                    <a:pt x="3155" y="3837"/>
                    <a:pt x="4001" y="4033"/>
                  </a:cubicBezTo>
                  <a:cubicBezTo>
                    <a:pt x="4261" y="4130"/>
                    <a:pt x="4521" y="4163"/>
                    <a:pt x="4814" y="4195"/>
                  </a:cubicBezTo>
                  <a:cubicBezTo>
                    <a:pt x="4911" y="4195"/>
                    <a:pt x="5041" y="4228"/>
                    <a:pt x="5139" y="4228"/>
                  </a:cubicBezTo>
                  <a:lnTo>
                    <a:pt x="5562" y="4228"/>
                  </a:lnTo>
                  <a:cubicBezTo>
                    <a:pt x="6049" y="4228"/>
                    <a:pt x="6537" y="4195"/>
                    <a:pt x="6992" y="4098"/>
                  </a:cubicBezTo>
                  <a:cubicBezTo>
                    <a:pt x="8001" y="3837"/>
                    <a:pt x="8944" y="3350"/>
                    <a:pt x="9724" y="2667"/>
                  </a:cubicBezTo>
                  <a:cubicBezTo>
                    <a:pt x="10342" y="2114"/>
                    <a:pt x="10895" y="1431"/>
                    <a:pt x="11253" y="650"/>
                  </a:cubicBezTo>
                  <a:cubicBezTo>
                    <a:pt x="10765" y="520"/>
                    <a:pt x="10277" y="390"/>
                    <a:pt x="9724" y="293"/>
                  </a:cubicBezTo>
                  <a:cubicBezTo>
                    <a:pt x="8651" y="98"/>
                    <a:pt x="7415" y="0"/>
                    <a:pt x="6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38450" y="3815769"/>
              <a:ext cx="207874" cy="380472"/>
            </a:xfrm>
            <a:custGeom>
              <a:rect b="b" l="l" r="r" t="t"/>
              <a:pathLst>
                <a:path extrusionOk="0" h="7442" w="4066">
                  <a:moveTo>
                    <a:pt x="1955" y="0"/>
                  </a:moveTo>
                  <a:cubicBezTo>
                    <a:pt x="1913" y="0"/>
                    <a:pt x="1870" y="8"/>
                    <a:pt x="1822" y="20"/>
                  </a:cubicBezTo>
                  <a:cubicBezTo>
                    <a:pt x="1725" y="52"/>
                    <a:pt x="1627" y="117"/>
                    <a:pt x="1562" y="150"/>
                  </a:cubicBezTo>
                  <a:cubicBezTo>
                    <a:pt x="1139" y="443"/>
                    <a:pt x="814" y="865"/>
                    <a:pt x="554" y="1321"/>
                  </a:cubicBezTo>
                  <a:cubicBezTo>
                    <a:pt x="359" y="1678"/>
                    <a:pt x="196" y="2069"/>
                    <a:pt x="34" y="2459"/>
                  </a:cubicBezTo>
                  <a:cubicBezTo>
                    <a:pt x="1" y="2524"/>
                    <a:pt x="1" y="2556"/>
                    <a:pt x="34" y="2621"/>
                  </a:cubicBezTo>
                  <a:cubicBezTo>
                    <a:pt x="66" y="2914"/>
                    <a:pt x="164" y="3207"/>
                    <a:pt x="261" y="3467"/>
                  </a:cubicBezTo>
                  <a:cubicBezTo>
                    <a:pt x="391" y="3857"/>
                    <a:pt x="586" y="4215"/>
                    <a:pt x="912" y="4475"/>
                  </a:cubicBezTo>
                  <a:cubicBezTo>
                    <a:pt x="1107" y="4638"/>
                    <a:pt x="1107" y="4833"/>
                    <a:pt x="1107" y="5060"/>
                  </a:cubicBezTo>
                  <a:cubicBezTo>
                    <a:pt x="1074" y="5418"/>
                    <a:pt x="944" y="5808"/>
                    <a:pt x="1009" y="6166"/>
                  </a:cubicBezTo>
                  <a:cubicBezTo>
                    <a:pt x="1042" y="6621"/>
                    <a:pt x="944" y="6881"/>
                    <a:pt x="1074" y="7077"/>
                  </a:cubicBezTo>
                  <a:cubicBezTo>
                    <a:pt x="1255" y="7329"/>
                    <a:pt x="1625" y="7442"/>
                    <a:pt x="2031" y="7442"/>
                  </a:cubicBezTo>
                  <a:cubicBezTo>
                    <a:pt x="2356" y="7442"/>
                    <a:pt x="2703" y="7369"/>
                    <a:pt x="2993" y="7239"/>
                  </a:cubicBezTo>
                  <a:cubicBezTo>
                    <a:pt x="3676" y="6881"/>
                    <a:pt x="4001" y="6166"/>
                    <a:pt x="4001" y="6101"/>
                  </a:cubicBezTo>
                  <a:cubicBezTo>
                    <a:pt x="4001" y="6101"/>
                    <a:pt x="3968" y="6036"/>
                    <a:pt x="4001" y="6003"/>
                  </a:cubicBezTo>
                  <a:lnTo>
                    <a:pt x="4066" y="6003"/>
                  </a:lnTo>
                  <a:cubicBezTo>
                    <a:pt x="3871" y="5906"/>
                    <a:pt x="3708" y="5906"/>
                    <a:pt x="3513" y="5841"/>
                  </a:cubicBezTo>
                  <a:cubicBezTo>
                    <a:pt x="3155" y="5776"/>
                    <a:pt x="3123" y="5808"/>
                    <a:pt x="3123" y="5418"/>
                  </a:cubicBezTo>
                  <a:cubicBezTo>
                    <a:pt x="3123" y="5223"/>
                    <a:pt x="3155" y="4995"/>
                    <a:pt x="3123" y="4800"/>
                  </a:cubicBezTo>
                  <a:cubicBezTo>
                    <a:pt x="3123" y="4508"/>
                    <a:pt x="3155" y="4247"/>
                    <a:pt x="3383" y="4052"/>
                  </a:cubicBezTo>
                  <a:cubicBezTo>
                    <a:pt x="3416" y="4020"/>
                    <a:pt x="3416" y="3955"/>
                    <a:pt x="3448" y="3890"/>
                  </a:cubicBezTo>
                  <a:cubicBezTo>
                    <a:pt x="3708" y="3467"/>
                    <a:pt x="3903" y="3012"/>
                    <a:pt x="3838" y="2459"/>
                  </a:cubicBezTo>
                  <a:cubicBezTo>
                    <a:pt x="3773" y="2101"/>
                    <a:pt x="3643" y="1711"/>
                    <a:pt x="3383" y="1451"/>
                  </a:cubicBezTo>
                  <a:cubicBezTo>
                    <a:pt x="2993" y="963"/>
                    <a:pt x="2570" y="540"/>
                    <a:pt x="2180" y="85"/>
                  </a:cubicBezTo>
                  <a:cubicBezTo>
                    <a:pt x="2097" y="23"/>
                    <a:pt x="2028" y="0"/>
                    <a:pt x="1955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003328" y="4049513"/>
              <a:ext cx="79857" cy="25358"/>
            </a:xfrm>
            <a:custGeom>
              <a:rect b="b" l="l" r="r" t="t"/>
              <a:pathLst>
                <a:path extrusionOk="0" h="496" w="1562">
                  <a:moveTo>
                    <a:pt x="1561" y="1"/>
                  </a:moveTo>
                  <a:lnTo>
                    <a:pt x="1561" y="1"/>
                  </a:lnTo>
                  <a:cubicBezTo>
                    <a:pt x="1261" y="181"/>
                    <a:pt x="948" y="275"/>
                    <a:pt x="623" y="275"/>
                  </a:cubicBezTo>
                  <a:cubicBezTo>
                    <a:pt x="420" y="275"/>
                    <a:pt x="213" y="238"/>
                    <a:pt x="0" y="163"/>
                  </a:cubicBezTo>
                  <a:lnTo>
                    <a:pt x="0" y="163"/>
                  </a:lnTo>
                  <a:cubicBezTo>
                    <a:pt x="221" y="412"/>
                    <a:pt x="489" y="496"/>
                    <a:pt x="763" y="496"/>
                  </a:cubicBezTo>
                  <a:cubicBezTo>
                    <a:pt x="812" y="496"/>
                    <a:pt x="862" y="493"/>
                    <a:pt x="911" y="488"/>
                  </a:cubicBezTo>
                  <a:cubicBezTo>
                    <a:pt x="1203" y="456"/>
                    <a:pt x="1529" y="196"/>
                    <a:pt x="1561" y="1"/>
                  </a:cubicBezTo>
                  <a:close/>
                </a:path>
              </a:pathLst>
            </a:custGeom>
            <a:solidFill>
              <a:srgbClr val="6B2F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4837069" y="3724613"/>
              <a:ext cx="463908" cy="577661"/>
            </a:xfrm>
            <a:custGeom>
              <a:rect b="b" l="l" r="r" t="t"/>
              <a:pathLst>
                <a:path extrusionOk="0" h="11299" w="9074">
                  <a:moveTo>
                    <a:pt x="3522" y="1"/>
                  </a:moveTo>
                  <a:cubicBezTo>
                    <a:pt x="2696" y="1"/>
                    <a:pt x="1947" y="256"/>
                    <a:pt x="1659" y="697"/>
                  </a:cubicBezTo>
                  <a:cubicBezTo>
                    <a:pt x="1301" y="1250"/>
                    <a:pt x="1724" y="2063"/>
                    <a:pt x="1073" y="2778"/>
                  </a:cubicBezTo>
                  <a:cubicBezTo>
                    <a:pt x="813" y="3071"/>
                    <a:pt x="683" y="3006"/>
                    <a:pt x="488" y="3266"/>
                  </a:cubicBezTo>
                  <a:cubicBezTo>
                    <a:pt x="0" y="3949"/>
                    <a:pt x="358" y="4957"/>
                    <a:pt x="553" y="5575"/>
                  </a:cubicBezTo>
                  <a:cubicBezTo>
                    <a:pt x="846" y="6518"/>
                    <a:pt x="1106" y="7851"/>
                    <a:pt x="943" y="9673"/>
                  </a:cubicBezTo>
                  <a:cubicBezTo>
                    <a:pt x="878" y="9835"/>
                    <a:pt x="846" y="9998"/>
                    <a:pt x="813" y="10160"/>
                  </a:cubicBezTo>
                  <a:cubicBezTo>
                    <a:pt x="1464" y="10648"/>
                    <a:pt x="2212" y="11038"/>
                    <a:pt x="3025" y="11234"/>
                  </a:cubicBezTo>
                  <a:cubicBezTo>
                    <a:pt x="3057" y="11201"/>
                    <a:pt x="3122" y="11136"/>
                    <a:pt x="3187" y="11071"/>
                  </a:cubicBezTo>
                  <a:cubicBezTo>
                    <a:pt x="3285" y="10908"/>
                    <a:pt x="3350" y="10778"/>
                    <a:pt x="3382" y="10648"/>
                  </a:cubicBezTo>
                  <a:cubicBezTo>
                    <a:pt x="3447" y="10551"/>
                    <a:pt x="3545" y="10388"/>
                    <a:pt x="3610" y="10193"/>
                  </a:cubicBezTo>
                  <a:cubicBezTo>
                    <a:pt x="3740" y="9543"/>
                    <a:pt x="3480" y="8990"/>
                    <a:pt x="3350" y="8664"/>
                  </a:cubicBezTo>
                  <a:cubicBezTo>
                    <a:pt x="3220" y="8339"/>
                    <a:pt x="3090" y="7884"/>
                    <a:pt x="3090" y="7266"/>
                  </a:cubicBezTo>
                  <a:cubicBezTo>
                    <a:pt x="3090" y="6973"/>
                    <a:pt x="3122" y="6681"/>
                    <a:pt x="3187" y="6323"/>
                  </a:cubicBezTo>
                  <a:cubicBezTo>
                    <a:pt x="2667" y="5965"/>
                    <a:pt x="2309" y="5478"/>
                    <a:pt x="2147" y="4990"/>
                  </a:cubicBezTo>
                  <a:cubicBezTo>
                    <a:pt x="2147" y="4957"/>
                    <a:pt x="2147" y="4957"/>
                    <a:pt x="2147" y="4925"/>
                  </a:cubicBezTo>
                  <a:cubicBezTo>
                    <a:pt x="2147" y="4892"/>
                    <a:pt x="2114" y="4860"/>
                    <a:pt x="2114" y="4827"/>
                  </a:cubicBezTo>
                  <a:cubicBezTo>
                    <a:pt x="2082" y="4632"/>
                    <a:pt x="2049" y="4404"/>
                    <a:pt x="2082" y="4209"/>
                  </a:cubicBezTo>
                  <a:cubicBezTo>
                    <a:pt x="2147" y="3884"/>
                    <a:pt x="2277" y="3624"/>
                    <a:pt x="2439" y="3429"/>
                  </a:cubicBezTo>
                  <a:cubicBezTo>
                    <a:pt x="2764" y="2811"/>
                    <a:pt x="3285" y="1835"/>
                    <a:pt x="4000" y="1835"/>
                  </a:cubicBezTo>
                  <a:cubicBezTo>
                    <a:pt x="4813" y="2681"/>
                    <a:pt x="5756" y="3364"/>
                    <a:pt x="5789" y="4502"/>
                  </a:cubicBezTo>
                  <a:cubicBezTo>
                    <a:pt x="5724" y="5120"/>
                    <a:pt x="5431" y="5510"/>
                    <a:pt x="5236" y="5965"/>
                  </a:cubicBezTo>
                  <a:cubicBezTo>
                    <a:pt x="5203" y="6063"/>
                    <a:pt x="5171" y="6128"/>
                    <a:pt x="5138" y="6226"/>
                  </a:cubicBezTo>
                  <a:cubicBezTo>
                    <a:pt x="5041" y="6518"/>
                    <a:pt x="4976" y="6811"/>
                    <a:pt x="5041" y="7201"/>
                  </a:cubicBezTo>
                  <a:cubicBezTo>
                    <a:pt x="5041" y="7234"/>
                    <a:pt x="5073" y="7299"/>
                    <a:pt x="5073" y="7364"/>
                  </a:cubicBezTo>
                  <a:cubicBezTo>
                    <a:pt x="5366" y="8372"/>
                    <a:pt x="5399" y="9445"/>
                    <a:pt x="5561" y="10225"/>
                  </a:cubicBezTo>
                  <a:cubicBezTo>
                    <a:pt x="5626" y="10551"/>
                    <a:pt x="5691" y="10843"/>
                    <a:pt x="5821" y="11038"/>
                  </a:cubicBezTo>
                  <a:cubicBezTo>
                    <a:pt x="5886" y="11136"/>
                    <a:pt x="5919" y="11234"/>
                    <a:pt x="6016" y="11299"/>
                  </a:cubicBezTo>
                  <a:cubicBezTo>
                    <a:pt x="7025" y="11038"/>
                    <a:pt x="7968" y="10551"/>
                    <a:pt x="8748" y="9868"/>
                  </a:cubicBezTo>
                  <a:cubicBezTo>
                    <a:pt x="9008" y="9217"/>
                    <a:pt x="9073" y="8404"/>
                    <a:pt x="8748" y="7494"/>
                  </a:cubicBezTo>
                  <a:cubicBezTo>
                    <a:pt x="8716" y="7429"/>
                    <a:pt x="8683" y="7331"/>
                    <a:pt x="8651" y="7266"/>
                  </a:cubicBezTo>
                  <a:cubicBezTo>
                    <a:pt x="8325" y="6778"/>
                    <a:pt x="7903" y="6063"/>
                    <a:pt x="7480" y="5152"/>
                  </a:cubicBezTo>
                  <a:cubicBezTo>
                    <a:pt x="6309" y="2648"/>
                    <a:pt x="6667" y="1510"/>
                    <a:pt x="5691" y="697"/>
                  </a:cubicBezTo>
                  <a:cubicBezTo>
                    <a:pt x="5100" y="215"/>
                    <a:pt x="4279" y="1"/>
                    <a:pt x="3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750617" y="2972156"/>
              <a:ext cx="641772" cy="641823"/>
            </a:xfrm>
            <a:custGeom>
              <a:rect b="b" l="l" r="r" t="t"/>
              <a:pathLst>
                <a:path extrusionOk="0" h="12554" w="12553">
                  <a:moveTo>
                    <a:pt x="6277" y="1"/>
                  </a:moveTo>
                  <a:cubicBezTo>
                    <a:pt x="2829" y="1"/>
                    <a:pt x="0" y="2798"/>
                    <a:pt x="0" y="6277"/>
                  </a:cubicBezTo>
                  <a:cubicBezTo>
                    <a:pt x="0" y="7285"/>
                    <a:pt x="228" y="8228"/>
                    <a:pt x="651" y="9074"/>
                  </a:cubicBezTo>
                  <a:cubicBezTo>
                    <a:pt x="1691" y="11155"/>
                    <a:pt x="3805" y="12553"/>
                    <a:pt x="6277" y="12553"/>
                  </a:cubicBezTo>
                  <a:cubicBezTo>
                    <a:pt x="8748" y="12553"/>
                    <a:pt x="10894" y="11155"/>
                    <a:pt x="11902" y="9074"/>
                  </a:cubicBezTo>
                  <a:cubicBezTo>
                    <a:pt x="12325" y="8228"/>
                    <a:pt x="12553" y="7285"/>
                    <a:pt x="12553" y="6277"/>
                  </a:cubicBezTo>
                  <a:cubicBezTo>
                    <a:pt x="12553" y="2798"/>
                    <a:pt x="9756" y="1"/>
                    <a:pt x="6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783848" y="3406105"/>
              <a:ext cx="575310" cy="207874"/>
            </a:xfrm>
            <a:custGeom>
              <a:rect b="b" l="l" r="r" t="t"/>
              <a:pathLst>
                <a:path extrusionOk="0" h="4066" w="11253">
                  <a:moveTo>
                    <a:pt x="5627" y="1"/>
                  </a:moveTo>
                  <a:cubicBezTo>
                    <a:pt x="3480" y="1"/>
                    <a:pt x="1497" y="228"/>
                    <a:pt x="1" y="586"/>
                  </a:cubicBezTo>
                  <a:cubicBezTo>
                    <a:pt x="1041" y="2667"/>
                    <a:pt x="3155" y="4065"/>
                    <a:pt x="5627" y="4065"/>
                  </a:cubicBezTo>
                  <a:cubicBezTo>
                    <a:pt x="8098" y="4065"/>
                    <a:pt x="10244" y="2667"/>
                    <a:pt x="11252" y="586"/>
                  </a:cubicBezTo>
                  <a:cubicBezTo>
                    <a:pt x="9757" y="228"/>
                    <a:pt x="7805" y="1"/>
                    <a:pt x="5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986712" y="3159631"/>
              <a:ext cx="196218" cy="314930"/>
            </a:xfrm>
            <a:custGeom>
              <a:rect b="b" l="l" r="r" t="t"/>
              <a:pathLst>
                <a:path extrusionOk="0" h="6160" w="3838">
                  <a:moveTo>
                    <a:pt x="2907" y="0"/>
                  </a:moveTo>
                  <a:cubicBezTo>
                    <a:pt x="2699" y="0"/>
                    <a:pt x="2488" y="41"/>
                    <a:pt x="2276" y="41"/>
                  </a:cubicBezTo>
                  <a:cubicBezTo>
                    <a:pt x="1724" y="74"/>
                    <a:pt x="1236" y="236"/>
                    <a:pt x="1138" y="887"/>
                  </a:cubicBezTo>
                  <a:cubicBezTo>
                    <a:pt x="1138" y="984"/>
                    <a:pt x="1106" y="1082"/>
                    <a:pt x="1041" y="1147"/>
                  </a:cubicBezTo>
                  <a:cubicBezTo>
                    <a:pt x="961" y="1305"/>
                    <a:pt x="904" y="1507"/>
                    <a:pt x="710" y="1507"/>
                  </a:cubicBezTo>
                  <a:cubicBezTo>
                    <a:pt x="665" y="1507"/>
                    <a:pt x="614" y="1496"/>
                    <a:pt x="553" y="1472"/>
                  </a:cubicBezTo>
                  <a:cubicBezTo>
                    <a:pt x="529" y="1460"/>
                    <a:pt x="504" y="1455"/>
                    <a:pt x="478" y="1455"/>
                  </a:cubicBezTo>
                  <a:cubicBezTo>
                    <a:pt x="360" y="1455"/>
                    <a:pt x="234" y="1566"/>
                    <a:pt x="260" y="1700"/>
                  </a:cubicBezTo>
                  <a:cubicBezTo>
                    <a:pt x="390" y="2187"/>
                    <a:pt x="130" y="2708"/>
                    <a:pt x="423" y="3163"/>
                  </a:cubicBezTo>
                  <a:cubicBezTo>
                    <a:pt x="423" y="3358"/>
                    <a:pt x="390" y="3553"/>
                    <a:pt x="423" y="3748"/>
                  </a:cubicBezTo>
                  <a:cubicBezTo>
                    <a:pt x="520" y="4171"/>
                    <a:pt x="520" y="4561"/>
                    <a:pt x="130" y="4822"/>
                  </a:cubicBezTo>
                  <a:cubicBezTo>
                    <a:pt x="33" y="4887"/>
                    <a:pt x="0" y="5017"/>
                    <a:pt x="98" y="5114"/>
                  </a:cubicBezTo>
                  <a:cubicBezTo>
                    <a:pt x="228" y="5244"/>
                    <a:pt x="1366" y="6090"/>
                    <a:pt x="2049" y="6155"/>
                  </a:cubicBezTo>
                  <a:cubicBezTo>
                    <a:pt x="2092" y="6158"/>
                    <a:pt x="2134" y="6160"/>
                    <a:pt x="2176" y="6160"/>
                  </a:cubicBezTo>
                  <a:cubicBezTo>
                    <a:pt x="2955" y="6160"/>
                    <a:pt x="3502" y="5596"/>
                    <a:pt x="3317" y="4887"/>
                  </a:cubicBezTo>
                  <a:cubicBezTo>
                    <a:pt x="2732" y="4561"/>
                    <a:pt x="2667" y="4106"/>
                    <a:pt x="3187" y="3748"/>
                  </a:cubicBezTo>
                  <a:cubicBezTo>
                    <a:pt x="3285" y="3683"/>
                    <a:pt x="3382" y="3553"/>
                    <a:pt x="3415" y="3423"/>
                  </a:cubicBezTo>
                  <a:cubicBezTo>
                    <a:pt x="3675" y="2350"/>
                    <a:pt x="3837" y="1277"/>
                    <a:pt x="3512" y="204"/>
                  </a:cubicBezTo>
                  <a:cubicBezTo>
                    <a:pt x="3317" y="41"/>
                    <a:pt x="3114" y="0"/>
                    <a:pt x="2907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928481" y="3075224"/>
              <a:ext cx="272752" cy="246167"/>
            </a:xfrm>
            <a:custGeom>
              <a:rect b="b" l="l" r="r" t="t"/>
              <a:pathLst>
                <a:path extrusionOk="0" h="4815" w="5335">
                  <a:moveTo>
                    <a:pt x="2781" y="1"/>
                  </a:moveTo>
                  <a:cubicBezTo>
                    <a:pt x="2627" y="1"/>
                    <a:pt x="2470" y="11"/>
                    <a:pt x="2310" y="34"/>
                  </a:cubicBezTo>
                  <a:cubicBezTo>
                    <a:pt x="814" y="229"/>
                    <a:pt x="1" y="1530"/>
                    <a:pt x="521" y="2928"/>
                  </a:cubicBezTo>
                  <a:cubicBezTo>
                    <a:pt x="554" y="3025"/>
                    <a:pt x="586" y="3156"/>
                    <a:pt x="619" y="3286"/>
                  </a:cubicBezTo>
                  <a:cubicBezTo>
                    <a:pt x="846" y="3838"/>
                    <a:pt x="911" y="4489"/>
                    <a:pt x="1562" y="4814"/>
                  </a:cubicBezTo>
                  <a:cubicBezTo>
                    <a:pt x="1464" y="4359"/>
                    <a:pt x="1724" y="3903"/>
                    <a:pt x="1497" y="3416"/>
                  </a:cubicBezTo>
                  <a:cubicBezTo>
                    <a:pt x="1451" y="3301"/>
                    <a:pt x="1519" y="3186"/>
                    <a:pt x="1620" y="3186"/>
                  </a:cubicBezTo>
                  <a:cubicBezTo>
                    <a:pt x="1662" y="3186"/>
                    <a:pt x="1709" y="3205"/>
                    <a:pt x="1757" y="3253"/>
                  </a:cubicBezTo>
                  <a:cubicBezTo>
                    <a:pt x="1847" y="3323"/>
                    <a:pt x="1915" y="3350"/>
                    <a:pt x="1969" y="3350"/>
                  </a:cubicBezTo>
                  <a:cubicBezTo>
                    <a:pt x="2090" y="3350"/>
                    <a:pt x="2135" y="3213"/>
                    <a:pt x="2180" y="3123"/>
                  </a:cubicBezTo>
                  <a:cubicBezTo>
                    <a:pt x="2310" y="2895"/>
                    <a:pt x="2407" y="2668"/>
                    <a:pt x="2440" y="2408"/>
                  </a:cubicBezTo>
                  <a:cubicBezTo>
                    <a:pt x="2505" y="2180"/>
                    <a:pt x="2635" y="2050"/>
                    <a:pt x="2863" y="1985"/>
                  </a:cubicBezTo>
                  <a:cubicBezTo>
                    <a:pt x="3155" y="1855"/>
                    <a:pt x="3456" y="1822"/>
                    <a:pt x="3757" y="1822"/>
                  </a:cubicBezTo>
                  <a:cubicBezTo>
                    <a:pt x="4058" y="1822"/>
                    <a:pt x="4359" y="1855"/>
                    <a:pt x="4651" y="1855"/>
                  </a:cubicBezTo>
                  <a:cubicBezTo>
                    <a:pt x="5237" y="1595"/>
                    <a:pt x="5334" y="1074"/>
                    <a:pt x="4814" y="717"/>
                  </a:cubicBezTo>
                  <a:cubicBezTo>
                    <a:pt x="4193" y="258"/>
                    <a:pt x="3528" y="1"/>
                    <a:pt x="27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5048216" y="3316329"/>
              <a:ext cx="93150" cy="79857"/>
            </a:xfrm>
            <a:custGeom>
              <a:rect b="b" l="l" r="r" t="t"/>
              <a:pathLst>
                <a:path extrusionOk="0" h="1562" w="1822">
                  <a:moveTo>
                    <a:pt x="0" y="0"/>
                  </a:moveTo>
                  <a:lnTo>
                    <a:pt x="0" y="0"/>
                  </a:lnTo>
                  <a:cubicBezTo>
                    <a:pt x="195" y="586"/>
                    <a:pt x="683" y="1074"/>
                    <a:pt x="1464" y="1431"/>
                  </a:cubicBezTo>
                  <a:cubicBezTo>
                    <a:pt x="1561" y="1464"/>
                    <a:pt x="1659" y="1529"/>
                    <a:pt x="1756" y="1561"/>
                  </a:cubicBezTo>
                  <a:cubicBezTo>
                    <a:pt x="1724" y="1236"/>
                    <a:pt x="1691" y="911"/>
                    <a:pt x="1821" y="878"/>
                  </a:cubicBezTo>
                  <a:cubicBezTo>
                    <a:pt x="1626" y="748"/>
                    <a:pt x="1366" y="748"/>
                    <a:pt x="1073" y="683"/>
                  </a:cubicBezTo>
                  <a:cubicBezTo>
                    <a:pt x="781" y="586"/>
                    <a:pt x="391" y="423"/>
                    <a:pt x="0" y="0"/>
                  </a:cubicBezTo>
                  <a:close/>
                </a:path>
              </a:pathLst>
            </a:custGeom>
            <a:solidFill>
              <a:srgbClr val="8155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983389" y="3216584"/>
              <a:ext cx="63190" cy="63242"/>
            </a:xfrm>
            <a:custGeom>
              <a:rect b="b" l="l" r="r" t="t"/>
              <a:pathLst>
                <a:path extrusionOk="0" h="1237" w="1236">
                  <a:moveTo>
                    <a:pt x="618" y="0"/>
                  </a:moveTo>
                  <a:cubicBezTo>
                    <a:pt x="260" y="0"/>
                    <a:pt x="0" y="260"/>
                    <a:pt x="0" y="618"/>
                  </a:cubicBezTo>
                  <a:cubicBezTo>
                    <a:pt x="0" y="943"/>
                    <a:pt x="260" y="1236"/>
                    <a:pt x="618" y="1236"/>
                  </a:cubicBezTo>
                  <a:cubicBezTo>
                    <a:pt x="943" y="1236"/>
                    <a:pt x="1236" y="943"/>
                    <a:pt x="1236" y="618"/>
                  </a:cubicBezTo>
                  <a:cubicBezTo>
                    <a:pt x="1236" y="260"/>
                    <a:pt x="943" y="0"/>
                    <a:pt x="618" y="0"/>
                  </a:cubicBezTo>
                  <a:close/>
                </a:path>
              </a:pathLst>
            </a:custGeom>
            <a:solidFill>
              <a:srgbClr val="B471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556961" y="4145014"/>
              <a:ext cx="217844" cy="186555"/>
            </a:xfrm>
            <a:custGeom>
              <a:rect b="b" l="l" r="r" t="t"/>
              <a:pathLst>
                <a:path extrusionOk="0" h="3649" w="4261">
                  <a:moveTo>
                    <a:pt x="3922" y="0"/>
                  </a:moveTo>
                  <a:cubicBezTo>
                    <a:pt x="3822" y="0"/>
                    <a:pt x="3732" y="114"/>
                    <a:pt x="3643" y="181"/>
                  </a:cubicBezTo>
                  <a:cubicBezTo>
                    <a:pt x="3447" y="344"/>
                    <a:pt x="3252" y="507"/>
                    <a:pt x="3057" y="669"/>
                  </a:cubicBezTo>
                  <a:cubicBezTo>
                    <a:pt x="2374" y="1287"/>
                    <a:pt x="1886" y="2067"/>
                    <a:pt x="1301" y="2815"/>
                  </a:cubicBezTo>
                  <a:cubicBezTo>
                    <a:pt x="943" y="2490"/>
                    <a:pt x="878" y="2002"/>
                    <a:pt x="553" y="1742"/>
                  </a:cubicBezTo>
                  <a:cubicBezTo>
                    <a:pt x="461" y="1650"/>
                    <a:pt x="369" y="1558"/>
                    <a:pt x="266" y="1558"/>
                  </a:cubicBezTo>
                  <a:cubicBezTo>
                    <a:pt x="223" y="1558"/>
                    <a:pt x="178" y="1574"/>
                    <a:pt x="130" y="1612"/>
                  </a:cubicBezTo>
                  <a:cubicBezTo>
                    <a:pt x="0" y="1710"/>
                    <a:pt x="98" y="1872"/>
                    <a:pt x="195" y="1970"/>
                  </a:cubicBezTo>
                  <a:cubicBezTo>
                    <a:pt x="521" y="2425"/>
                    <a:pt x="781" y="2848"/>
                    <a:pt x="943" y="3401"/>
                  </a:cubicBezTo>
                  <a:cubicBezTo>
                    <a:pt x="1007" y="3575"/>
                    <a:pt x="1093" y="3649"/>
                    <a:pt x="1188" y="3649"/>
                  </a:cubicBezTo>
                  <a:cubicBezTo>
                    <a:pt x="1287" y="3649"/>
                    <a:pt x="1396" y="3567"/>
                    <a:pt x="1496" y="3433"/>
                  </a:cubicBezTo>
                  <a:cubicBezTo>
                    <a:pt x="1789" y="3011"/>
                    <a:pt x="2017" y="2588"/>
                    <a:pt x="2309" y="2198"/>
                  </a:cubicBezTo>
                  <a:cubicBezTo>
                    <a:pt x="2764" y="1580"/>
                    <a:pt x="3252" y="994"/>
                    <a:pt x="3870" y="507"/>
                  </a:cubicBezTo>
                  <a:cubicBezTo>
                    <a:pt x="3968" y="441"/>
                    <a:pt x="4260" y="311"/>
                    <a:pt x="4065" y="84"/>
                  </a:cubicBezTo>
                  <a:cubicBezTo>
                    <a:pt x="4015" y="23"/>
                    <a:pt x="3968" y="0"/>
                    <a:pt x="39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508750" y="2549659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1073" y="623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85"/>
                    <a:pt x="5594" y="1143"/>
                  </a:cubicBezTo>
                  <a:cubicBezTo>
                    <a:pt x="5561" y="2476"/>
                    <a:pt x="5561" y="3777"/>
                    <a:pt x="5561" y="5111"/>
                  </a:cubicBezTo>
                  <a:cubicBezTo>
                    <a:pt x="5594" y="5468"/>
                    <a:pt x="5398" y="5631"/>
                    <a:pt x="5073" y="5631"/>
                  </a:cubicBezTo>
                  <a:cubicBezTo>
                    <a:pt x="4854" y="5626"/>
                    <a:pt x="4635" y="5624"/>
                    <a:pt x="4416" y="5624"/>
                  </a:cubicBezTo>
                  <a:cubicBezTo>
                    <a:pt x="3861" y="5624"/>
                    <a:pt x="3306" y="5636"/>
                    <a:pt x="2750" y="5636"/>
                  </a:cubicBezTo>
                  <a:cubicBezTo>
                    <a:pt x="2159" y="5636"/>
                    <a:pt x="1567" y="5622"/>
                    <a:pt x="976" y="5566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53"/>
                    <a:pt x="683" y="623"/>
                    <a:pt x="1073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4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78"/>
                    <a:pt x="5981" y="33"/>
                    <a:pt x="5643" y="33"/>
                  </a:cubicBezTo>
                  <a:cubicBezTo>
                    <a:pt x="5607" y="33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5"/>
                    <a:pt x="3057" y="5"/>
                  </a:cubicBezTo>
                  <a:cubicBezTo>
                    <a:pt x="2515" y="5"/>
                    <a:pt x="1973" y="19"/>
                    <a:pt x="1421" y="19"/>
                  </a:cubicBezTo>
                  <a:cubicBezTo>
                    <a:pt x="1146" y="19"/>
                    <a:pt x="867" y="16"/>
                    <a:pt x="586" y="5"/>
                  </a:cubicBez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5498780" y="2229003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3"/>
                    <a:pt x="0" y="619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9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498780" y="2342091"/>
              <a:ext cx="831292" cy="63190"/>
            </a:xfrm>
            <a:custGeom>
              <a:rect b="b" l="l" r="r" t="t"/>
              <a:pathLst>
                <a:path extrusionOk="0" h="1236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76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5498780" y="2456765"/>
              <a:ext cx="452252" cy="61606"/>
            </a:xfrm>
            <a:custGeom>
              <a:rect b="b" l="l" r="r" t="t"/>
              <a:pathLst>
                <a:path extrusionOk="0" h="1205" w="8846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5508750" y="3309478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1073" y="622"/>
                  </a:moveTo>
                  <a:cubicBezTo>
                    <a:pt x="1724" y="655"/>
                    <a:pt x="2374" y="655"/>
                    <a:pt x="3025" y="655"/>
                  </a:cubicBezTo>
                  <a:lnTo>
                    <a:pt x="5073" y="655"/>
                  </a:lnTo>
                  <a:cubicBezTo>
                    <a:pt x="5431" y="655"/>
                    <a:pt x="5594" y="752"/>
                    <a:pt x="5594" y="1143"/>
                  </a:cubicBezTo>
                  <a:cubicBezTo>
                    <a:pt x="5561" y="2443"/>
                    <a:pt x="5561" y="3777"/>
                    <a:pt x="5561" y="5110"/>
                  </a:cubicBezTo>
                  <a:cubicBezTo>
                    <a:pt x="5591" y="5438"/>
                    <a:pt x="5429" y="5602"/>
                    <a:pt x="5152" y="5602"/>
                  </a:cubicBezTo>
                  <a:cubicBezTo>
                    <a:pt x="5127" y="5602"/>
                    <a:pt x="5100" y="5600"/>
                    <a:pt x="5073" y="5598"/>
                  </a:cubicBezTo>
                  <a:cubicBezTo>
                    <a:pt x="4912" y="5594"/>
                    <a:pt x="4751" y="5592"/>
                    <a:pt x="4589" y="5592"/>
                  </a:cubicBezTo>
                  <a:cubicBezTo>
                    <a:pt x="3861" y="5592"/>
                    <a:pt x="3133" y="5624"/>
                    <a:pt x="2405" y="5624"/>
                  </a:cubicBezTo>
                  <a:cubicBezTo>
                    <a:pt x="1929" y="5624"/>
                    <a:pt x="1452" y="5611"/>
                    <a:pt x="976" y="5565"/>
                  </a:cubicBezTo>
                  <a:cubicBezTo>
                    <a:pt x="618" y="5533"/>
                    <a:pt x="521" y="5403"/>
                    <a:pt x="521" y="5045"/>
                  </a:cubicBezTo>
                  <a:cubicBezTo>
                    <a:pt x="521" y="3744"/>
                    <a:pt x="553" y="2443"/>
                    <a:pt x="521" y="1143"/>
                  </a:cubicBezTo>
                  <a:cubicBezTo>
                    <a:pt x="521" y="752"/>
                    <a:pt x="683" y="622"/>
                    <a:pt x="1073" y="622"/>
                  </a:cubicBezTo>
                  <a:close/>
                  <a:moveTo>
                    <a:pt x="487" y="0"/>
                  </a:moveTo>
                  <a:cubicBezTo>
                    <a:pt x="137" y="0"/>
                    <a:pt x="0" y="169"/>
                    <a:pt x="0" y="557"/>
                  </a:cubicBezTo>
                  <a:cubicBezTo>
                    <a:pt x="0" y="2248"/>
                    <a:pt x="0" y="3939"/>
                    <a:pt x="0" y="5630"/>
                  </a:cubicBezTo>
                  <a:cubicBezTo>
                    <a:pt x="0" y="5955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3"/>
                  </a:cubicBezTo>
                  <a:cubicBezTo>
                    <a:pt x="5951" y="6183"/>
                    <a:pt x="6049" y="6053"/>
                    <a:pt x="6049" y="5728"/>
                  </a:cubicBezTo>
                  <a:cubicBezTo>
                    <a:pt x="6049" y="4004"/>
                    <a:pt x="6081" y="2281"/>
                    <a:pt x="6114" y="590"/>
                  </a:cubicBezTo>
                  <a:cubicBezTo>
                    <a:pt x="6114" y="178"/>
                    <a:pt x="5981" y="32"/>
                    <a:pt x="5643" y="32"/>
                  </a:cubicBezTo>
                  <a:cubicBezTo>
                    <a:pt x="5607" y="32"/>
                    <a:pt x="5569" y="34"/>
                    <a:pt x="5529" y="37"/>
                  </a:cubicBezTo>
                  <a:lnTo>
                    <a:pt x="3057" y="37"/>
                  </a:lnTo>
                  <a:cubicBezTo>
                    <a:pt x="3057" y="37"/>
                    <a:pt x="3057" y="4"/>
                    <a:pt x="3057" y="4"/>
                  </a:cubicBezTo>
                  <a:cubicBezTo>
                    <a:pt x="2515" y="4"/>
                    <a:pt x="1973" y="19"/>
                    <a:pt x="1421" y="19"/>
                  </a:cubicBezTo>
                  <a:cubicBezTo>
                    <a:pt x="1146" y="19"/>
                    <a:pt x="867" y="15"/>
                    <a:pt x="586" y="4"/>
                  </a:cubicBezTo>
                  <a:cubicBezTo>
                    <a:pt x="551" y="2"/>
                    <a:pt x="518" y="0"/>
                    <a:pt x="4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5498780" y="2988822"/>
              <a:ext cx="831292" cy="63190"/>
            </a:xfrm>
            <a:custGeom>
              <a:rect b="b" l="l" r="r" t="t"/>
              <a:pathLst>
                <a:path extrusionOk="0" h="1236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3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3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780" y="3101860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0"/>
                  </a:moveTo>
                  <a:cubicBezTo>
                    <a:pt x="260" y="0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0"/>
                    <a:pt x="15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498780" y="3216584"/>
              <a:ext cx="452252" cy="61554"/>
            </a:xfrm>
            <a:custGeom>
              <a:rect b="b" l="l" r="r" t="t"/>
              <a:pathLst>
                <a:path extrusionOk="0" h="1204" w="8846">
                  <a:moveTo>
                    <a:pt x="585" y="0"/>
                  </a:moveTo>
                  <a:cubicBezTo>
                    <a:pt x="260" y="0"/>
                    <a:pt x="0" y="260"/>
                    <a:pt x="0" y="586"/>
                  </a:cubicBezTo>
                  <a:cubicBezTo>
                    <a:pt x="0" y="911"/>
                    <a:pt x="260" y="1204"/>
                    <a:pt x="585" y="1204"/>
                  </a:cubicBezTo>
                  <a:lnTo>
                    <a:pt x="8228" y="1204"/>
                  </a:lnTo>
                  <a:cubicBezTo>
                    <a:pt x="8553" y="1204"/>
                    <a:pt x="8845" y="911"/>
                    <a:pt x="8845" y="586"/>
                  </a:cubicBezTo>
                  <a:cubicBezTo>
                    <a:pt x="8845" y="260"/>
                    <a:pt x="8553" y="0"/>
                    <a:pt x="82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08750" y="4069247"/>
              <a:ext cx="312578" cy="316157"/>
            </a:xfrm>
            <a:custGeom>
              <a:rect b="b" l="l" r="r" t="t"/>
              <a:pathLst>
                <a:path extrusionOk="0" h="6184" w="6114">
                  <a:moveTo>
                    <a:pt x="3025" y="623"/>
                  </a:moveTo>
                  <a:lnTo>
                    <a:pt x="3025" y="655"/>
                  </a:lnTo>
                  <a:lnTo>
                    <a:pt x="5073" y="655"/>
                  </a:lnTo>
                  <a:cubicBezTo>
                    <a:pt x="5108" y="652"/>
                    <a:pt x="5141" y="650"/>
                    <a:pt x="5172" y="650"/>
                  </a:cubicBezTo>
                  <a:cubicBezTo>
                    <a:pt x="5461" y="650"/>
                    <a:pt x="5594" y="791"/>
                    <a:pt x="5594" y="1143"/>
                  </a:cubicBezTo>
                  <a:cubicBezTo>
                    <a:pt x="5561" y="2444"/>
                    <a:pt x="5561" y="3777"/>
                    <a:pt x="5561" y="5078"/>
                  </a:cubicBezTo>
                  <a:cubicBezTo>
                    <a:pt x="5591" y="5436"/>
                    <a:pt x="5429" y="5602"/>
                    <a:pt x="5151" y="5602"/>
                  </a:cubicBezTo>
                  <a:cubicBezTo>
                    <a:pt x="5126" y="5602"/>
                    <a:pt x="5100" y="5601"/>
                    <a:pt x="5073" y="5598"/>
                  </a:cubicBezTo>
                  <a:cubicBezTo>
                    <a:pt x="4912" y="5594"/>
                    <a:pt x="4751" y="5593"/>
                    <a:pt x="4589" y="5593"/>
                  </a:cubicBezTo>
                  <a:cubicBezTo>
                    <a:pt x="3861" y="5593"/>
                    <a:pt x="3133" y="5625"/>
                    <a:pt x="2405" y="5625"/>
                  </a:cubicBezTo>
                  <a:cubicBezTo>
                    <a:pt x="1929" y="5625"/>
                    <a:pt x="1452" y="5611"/>
                    <a:pt x="976" y="5566"/>
                  </a:cubicBezTo>
                  <a:cubicBezTo>
                    <a:pt x="618" y="5501"/>
                    <a:pt x="521" y="5371"/>
                    <a:pt x="521" y="5045"/>
                  </a:cubicBezTo>
                  <a:cubicBezTo>
                    <a:pt x="521" y="3745"/>
                    <a:pt x="553" y="2444"/>
                    <a:pt x="521" y="1143"/>
                  </a:cubicBezTo>
                  <a:cubicBezTo>
                    <a:pt x="521" y="720"/>
                    <a:pt x="683" y="623"/>
                    <a:pt x="1073" y="623"/>
                  </a:cubicBezTo>
                  <a:cubicBezTo>
                    <a:pt x="1290" y="634"/>
                    <a:pt x="1507" y="637"/>
                    <a:pt x="1724" y="637"/>
                  </a:cubicBezTo>
                  <a:cubicBezTo>
                    <a:pt x="2157" y="637"/>
                    <a:pt x="2591" y="623"/>
                    <a:pt x="3025" y="623"/>
                  </a:cubicBezTo>
                  <a:close/>
                  <a:moveTo>
                    <a:pt x="487" y="1"/>
                  </a:moveTo>
                  <a:cubicBezTo>
                    <a:pt x="137" y="1"/>
                    <a:pt x="0" y="170"/>
                    <a:pt x="0" y="558"/>
                  </a:cubicBezTo>
                  <a:cubicBezTo>
                    <a:pt x="0" y="2249"/>
                    <a:pt x="0" y="3940"/>
                    <a:pt x="0" y="5631"/>
                  </a:cubicBezTo>
                  <a:cubicBezTo>
                    <a:pt x="0" y="5956"/>
                    <a:pt x="65" y="6151"/>
                    <a:pt x="456" y="6151"/>
                  </a:cubicBezTo>
                  <a:cubicBezTo>
                    <a:pt x="2179" y="6151"/>
                    <a:pt x="3903" y="6151"/>
                    <a:pt x="5594" y="6184"/>
                  </a:cubicBezTo>
                  <a:cubicBezTo>
                    <a:pt x="5951" y="6184"/>
                    <a:pt x="6049" y="6053"/>
                    <a:pt x="6049" y="5728"/>
                  </a:cubicBezTo>
                  <a:cubicBezTo>
                    <a:pt x="6049" y="4005"/>
                    <a:pt x="6081" y="2281"/>
                    <a:pt x="6114" y="590"/>
                  </a:cubicBezTo>
                  <a:cubicBezTo>
                    <a:pt x="6114" y="135"/>
                    <a:pt x="5951" y="5"/>
                    <a:pt x="5529" y="5"/>
                  </a:cubicBezTo>
                  <a:cubicBezTo>
                    <a:pt x="4716" y="37"/>
                    <a:pt x="3870" y="37"/>
                    <a:pt x="3057" y="37"/>
                  </a:cubicBezTo>
                  <a:cubicBezTo>
                    <a:pt x="3057" y="5"/>
                    <a:pt x="3057" y="5"/>
                    <a:pt x="3057" y="5"/>
                  </a:cubicBezTo>
                  <a:lnTo>
                    <a:pt x="586" y="5"/>
                  </a:lnTo>
                  <a:cubicBezTo>
                    <a:pt x="551" y="2"/>
                    <a:pt x="518" y="1"/>
                    <a:pt x="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98780" y="3748591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3"/>
                    <a:pt x="0" y="618"/>
                  </a:cubicBezTo>
                  <a:cubicBezTo>
                    <a:pt x="0" y="944"/>
                    <a:pt x="260" y="1236"/>
                    <a:pt x="585" y="1236"/>
                  </a:cubicBezTo>
                  <a:lnTo>
                    <a:pt x="15642" y="1236"/>
                  </a:lnTo>
                  <a:cubicBezTo>
                    <a:pt x="15967" y="1236"/>
                    <a:pt x="16260" y="944"/>
                    <a:pt x="16227" y="618"/>
                  </a:cubicBezTo>
                  <a:cubicBezTo>
                    <a:pt x="16227" y="293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98780" y="3861628"/>
              <a:ext cx="831292" cy="63242"/>
            </a:xfrm>
            <a:custGeom>
              <a:rect b="b" l="l" r="r" t="t"/>
              <a:pathLst>
                <a:path extrusionOk="0" h="1237" w="16260">
                  <a:moveTo>
                    <a:pt x="585" y="1"/>
                  </a:moveTo>
                  <a:cubicBezTo>
                    <a:pt x="260" y="1"/>
                    <a:pt x="0" y="294"/>
                    <a:pt x="0" y="619"/>
                  </a:cubicBezTo>
                  <a:cubicBezTo>
                    <a:pt x="0" y="944"/>
                    <a:pt x="260" y="1237"/>
                    <a:pt x="585" y="1237"/>
                  </a:cubicBezTo>
                  <a:lnTo>
                    <a:pt x="15642" y="1237"/>
                  </a:lnTo>
                  <a:cubicBezTo>
                    <a:pt x="15967" y="1237"/>
                    <a:pt x="16260" y="944"/>
                    <a:pt x="16227" y="619"/>
                  </a:cubicBezTo>
                  <a:cubicBezTo>
                    <a:pt x="16227" y="294"/>
                    <a:pt x="15967" y="1"/>
                    <a:pt x="15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98780" y="3976353"/>
              <a:ext cx="452252" cy="59918"/>
            </a:xfrm>
            <a:custGeom>
              <a:rect b="b" l="l" r="r" t="t"/>
              <a:pathLst>
                <a:path extrusionOk="0" h="1172" w="8846">
                  <a:moveTo>
                    <a:pt x="585" y="1"/>
                  </a:moveTo>
                  <a:cubicBezTo>
                    <a:pt x="260" y="1"/>
                    <a:pt x="0" y="261"/>
                    <a:pt x="0" y="586"/>
                  </a:cubicBezTo>
                  <a:cubicBezTo>
                    <a:pt x="0" y="911"/>
                    <a:pt x="260" y="1171"/>
                    <a:pt x="585" y="1171"/>
                  </a:cubicBezTo>
                  <a:lnTo>
                    <a:pt x="8228" y="1171"/>
                  </a:lnTo>
                  <a:cubicBezTo>
                    <a:pt x="8553" y="1171"/>
                    <a:pt x="8845" y="911"/>
                    <a:pt x="8845" y="586"/>
                  </a:cubicBezTo>
                  <a:cubicBezTo>
                    <a:pt x="8845" y="261"/>
                    <a:pt x="8553" y="1"/>
                    <a:pt x="82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635080" y="684516"/>
              <a:ext cx="819687" cy="1182112"/>
            </a:xfrm>
            <a:custGeom>
              <a:rect b="b" l="l" r="r" t="t"/>
              <a:pathLst>
                <a:path extrusionOk="0" h="23122" w="16033">
                  <a:moveTo>
                    <a:pt x="11253" y="0"/>
                  </a:moveTo>
                  <a:lnTo>
                    <a:pt x="1" y="2634"/>
                  </a:lnTo>
                  <a:lnTo>
                    <a:pt x="4749" y="23121"/>
                  </a:lnTo>
                  <a:lnTo>
                    <a:pt x="16033" y="20487"/>
                  </a:lnTo>
                  <a:lnTo>
                    <a:pt x="1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773066" y="859057"/>
              <a:ext cx="542078" cy="832980"/>
            </a:xfrm>
            <a:custGeom>
              <a:rect b="b" l="l" r="r" t="t"/>
              <a:pathLst>
                <a:path extrusionOk="0" h="16293" w="10603">
                  <a:moveTo>
                    <a:pt x="7220" y="1"/>
                  </a:moveTo>
                  <a:lnTo>
                    <a:pt x="1" y="1692"/>
                  </a:lnTo>
                  <a:lnTo>
                    <a:pt x="3415" y="16293"/>
                  </a:lnTo>
                  <a:lnTo>
                    <a:pt x="10602" y="14634"/>
                  </a:lnTo>
                  <a:lnTo>
                    <a:pt x="7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866978" y="-1059562"/>
              <a:ext cx="1283544" cy="2272915"/>
            </a:xfrm>
            <a:custGeom>
              <a:rect b="b" l="l" r="r" t="t"/>
              <a:pathLst>
                <a:path extrusionOk="0" h="44458" w="25106">
                  <a:moveTo>
                    <a:pt x="4553" y="1"/>
                  </a:moveTo>
                  <a:cubicBezTo>
                    <a:pt x="3480" y="1269"/>
                    <a:pt x="2537" y="2668"/>
                    <a:pt x="1366" y="3838"/>
                  </a:cubicBezTo>
                  <a:cubicBezTo>
                    <a:pt x="163" y="5042"/>
                    <a:pt x="1" y="5985"/>
                    <a:pt x="911" y="7578"/>
                  </a:cubicBezTo>
                  <a:cubicBezTo>
                    <a:pt x="3643" y="12261"/>
                    <a:pt x="6082" y="17106"/>
                    <a:pt x="8683" y="21854"/>
                  </a:cubicBezTo>
                  <a:cubicBezTo>
                    <a:pt x="9561" y="23480"/>
                    <a:pt x="10472" y="25009"/>
                    <a:pt x="10407" y="26927"/>
                  </a:cubicBezTo>
                  <a:cubicBezTo>
                    <a:pt x="10407" y="27382"/>
                    <a:pt x="10537" y="27870"/>
                    <a:pt x="10700" y="28358"/>
                  </a:cubicBezTo>
                  <a:cubicBezTo>
                    <a:pt x="11220" y="30049"/>
                    <a:pt x="12228" y="31512"/>
                    <a:pt x="13301" y="32911"/>
                  </a:cubicBezTo>
                  <a:cubicBezTo>
                    <a:pt x="13821" y="33594"/>
                    <a:pt x="14374" y="34277"/>
                    <a:pt x="14602" y="35155"/>
                  </a:cubicBezTo>
                  <a:cubicBezTo>
                    <a:pt x="14895" y="36065"/>
                    <a:pt x="15480" y="36878"/>
                    <a:pt x="15805" y="37789"/>
                  </a:cubicBezTo>
                  <a:cubicBezTo>
                    <a:pt x="16651" y="39545"/>
                    <a:pt x="17464" y="41333"/>
                    <a:pt x="18277" y="43122"/>
                  </a:cubicBezTo>
                  <a:cubicBezTo>
                    <a:pt x="18504" y="43675"/>
                    <a:pt x="18927" y="44065"/>
                    <a:pt x="19447" y="44325"/>
                  </a:cubicBezTo>
                  <a:cubicBezTo>
                    <a:pt x="19650" y="44416"/>
                    <a:pt x="19846" y="44457"/>
                    <a:pt x="20035" y="44457"/>
                  </a:cubicBezTo>
                  <a:cubicBezTo>
                    <a:pt x="20453" y="44457"/>
                    <a:pt x="20835" y="44258"/>
                    <a:pt x="21171" y="43967"/>
                  </a:cubicBezTo>
                  <a:cubicBezTo>
                    <a:pt x="21529" y="43675"/>
                    <a:pt x="21594" y="41951"/>
                    <a:pt x="21464" y="41594"/>
                  </a:cubicBezTo>
                  <a:cubicBezTo>
                    <a:pt x="20911" y="39935"/>
                    <a:pt x="20358" y="38277"/>
                    <a:pt x="19708" y="36651"/>
                  </a:cubicBezTo>
                  <a:cubicBezTo>
                    <a:pt x="19643" y="36423"/>
                    <a:pt x="19610" y="36260"/>
                    <a:pt x="19643" y="36130"/>
                  </a:cubicBezTo>
                  <a:lnTo>
                    <a:pt x="19643" y="36098"/>
                  </a:lnTo>
                  <a:cubicBezTo>
                    <a:pt x="19675" y="35870"/>
                    <a:pt x="19838" y="35707"/>
                    <a:pt x="20033" y="35675"/>
                  </a:cubicBezTo>
                  <a:cubicBezTo>
                    <a:pt x="20911" y="35350"/>
                    <a:pt x="21821" y="35252"/>
                    <a:pt x="22699" y="35090"/>
                  </a:cubicBezTo>
                  <a:cubicBezTo>
                    <a:pt x="23415" y="34960"/>
                    <a:pt x="24098" y="34764"/>
                    <a:pt x="24813" y="34602"/>
                  </a:cubicBezTo>
                  <a:cubicBezTo>
                    <a:pt x="24813" y="34504"/>
                    <a:pt x="24813" y="34439"/>
                    <a:pt x="24813" y="34342"/>
                  </a:cubicBezTo>
                  <a:cubicBezTo>
                    <a:pt x="24911" y="32976"/>
                    <a:pt x="24976" y="31610"/>
                    <a:pt x="25041" y="30244"/>
                  </a:cubicBezTo>
                  <a:cubicBezTo>
                    <a:pt x="25106" y="29301"/>
                    <a:pt x="24813" y="28488"/>
                    <a:pt x="24228" y="27740"/>
                  </a:cubicBezTo>
                  <a:cubicBezTo>
                    <a:pt x="22667" y="25789"/>
                    <a:pt x="20716" y="24228"/>
                    <a:pt x="18992" y="22472"/>
                  </a:cubicBezTo>
                  <a:cubicBezTo>
                    <a:pt x="17886" y="21366"/>
                    <a:pt x="16716" y="20358"/>
                    <a:pt x="16098" y="18797"/>
                  </a:cubicBezTo>
                  <a:cubicBezTo>
                    <a:pt x="14797" y="15545"/>
                    <a:pt x="13334" y="12326"/>
                    <a:pt x="11968" y="9106"/>
                  </a:cubicBezTo>
                  <a:cubicBezTo>
                    <a:pt x="11317" y="7578"/>
                    <a:pt x="10602" y="6082"/>
                    <a:pt x="10082" y="4521"/>
                  </a:cubicBezTo>
                  <a:cubicBezTo>
                    <a:pt x="8228" y="3025"/>
                    <a:pt x="6375" y="1497"/>
                    <a:pt x="4553" y="1"/>
                  </a:cubicBezTo>
                  <a:close/>
                </a:path>
              </a:pathLst>
            </a:custGeom>
            <a:solidFill>
              <a:srgbClr val="FFCB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517032" y="737686"/>
              <a:ext cx="199592" cy="419021"/>
            </a:xfrm>
            <a:custGeom>
              <a:rect b="b" l="l" r="r" t="t"/>
              <a:pathLst>
                <a:path extrusionOk="0" h="8196" w="3904">
                  <a:moveTo>
                    <a:pt x="1887" y="1"/>
                  </a:moveTo>
                  <a:cubicBezTo>
                    <a:pt x="619" y="228"/>
                    <a:pt x="1" y="1009"/>
                    <a:pt x="391" y="2017"/>
                  </a:cubicBezTo>
                  <a:cubicBezTo>
                    <a:pt x="651" y="2700"/>
                    <a:pt x="781" y="3415"/>
                    <a:pt x="1106" y="4098"/>
                  </a:cubicBezTo>
                  <a:cubicBezTo>
                    <a:pt x="1432" y="4748"/>
                    <a:pt x="1789" y="5464"/>
                    <a:pt x="1854" y="6114"/>
                  </a:cubicBezTo>
                  <a:cubicBezTo>
                    <a:pt x="1919" y="6797"/>
                    <a:pt x="2017" y="6927"/>
                    <a:pt x="2212" y="7220"/>
                  </a:cubicBezTo>
                  <a:cubicBezTo>
                    <a:pt x="2602" y="7838"/>
                    <a:pt x="3318" y="8098"/>
                    <a:pt x="3903" y="8196"/>
                  </a:cubicBezTo>
                  <a:cubicBezTo>
                    <a:pt x="3448" y="4521"/>
                    <a:pt x="3220" y="3220"/>
                    <a:pt x="3123" y="2992"/>
                  </a:cubicBezTo>
                  <a:cubicBezTo>
                    <a:pt x="3090" y="2927"/>
                    <a:pt x="3025" y="2732"/>
                    <a:pt x="3090" y="2602"/>
                  </a:cubicBezTo>
                  <a:cubicBezTo>
                    <a:pt x="3123" y="2537"/>
                    <a:pt x="3155" y="2505"/>
                    <a:pt x="3253" y="2472"/>
                  </a:cubicBezTo>
                  <a:cubicBezTo>
                    <a:pt x="2798" y="1659"/>
                    <a:pt x="2602" y="684"/>
                    <a:pt x="1887" y="1"/>
                  </a:cubicBezTo>
                  <a:close/>
                </a:path>
              </a:pathLst>
            </a:custGeom>
            <a:solidFill>
              <a:srgbClr val="F9BD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5812995" y="1045101"/>
              <a:ext cx="143048" cy="133896"/>
            </a:xfrm>
            <a:custGeom>
              <a:rect b="b" l="l" r="r" t="t"/>
              <a:pathLst>
                <a:path extrusionOk="0" h="2619" w="2798">
                  <a:moveTo>
                    <a:pt x="1355" y="0"/>
                  </a:moveTo>
                  <a:cubicBezTo>
                    <a:pt x="1327" y="0"/>
                    <a:pt x="1298" y="1"/>
                    <a:pt x="1269" y="4"/>
                  </a:cubicBezTo>
                  <a:cubicBezTo>
                    <a:pt x="1008" y="36"/>
                    <a:pt x="781" y="166"/>
                    <a:pt x="586" y="329"/>
                  </a:cubicBezTo>
                  <a:cubicBezTo>
                    <a:pt x="0" y="882"/>
                    <a:pt x="326" y="1565"/>
                    <a:pt x="521" y="2183"/>
                  </a:cubicBezTo>
                  <a:cubicBezTo>
                    <a:pt x="586" y="2378"/>
                    <a:pt x="683" y="2475"/>
                    <a:pt x="781" y="2540"/>
                  </a:cubicBezTo>
                  <a:cubicBezTo>
                    <a:pt x="884" y="2599"/>
                    <a:pt x="994" y="2618"/>
                    <a:pt x="1101" y="2618"/>
                  </a:cubicBezTo>
                  <a:cubicBezTo>
                    <a:pt x="1231" y="2618"/>
                    <a:pt x="1357" y="2591"/>
                    <a:pt x="1464" y="2573"/>
                  </a:cubicBezTo>
                  <a:cubicBezTo>
                    <a:pt x="1756" y="2475"/>
                    <a:pt x="2342" y="2345"/>
                    <a:pt x="2537" y="1792"/>
                  </a:cubicBezTo>
                  <a:cubicBezTo>
                    <a:pt x="2797" y="1207"/>
                    <a:pt x="2472" y="524"/>
                    <a:pt x="2017" y="231"/>
                  </a:cubicBezTo>
                  <a:cubicBezTo>
                    <a:pt x="1926" y="171"/>
                    <a:pt x="1697" y="0"/>
                    <a:pt x="13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5917750" y="2764333"/>
              <a:ext cx="1807218" cy="184817"/>
            </a:xfrm>
            <a:custGeom>
              <a:rect b="b" l="l" r="r" t="t"/>
              <a:pathLst>
                <a:path extrusionOk="0" h="3615" w="35349">
                  <a:moveTo>
                    <a:pt x="6471" y="1"/>
                  </a:moveTo>
                  <a:lnTo>
                    <a:pt x="6471" y="33"/>
                  </a:lnTo>
                  <a:lnTo>
                    <a:pt x="4585" y="33"/>
                  </a:lnTo>
                  <a:cubicBezTo>
                    <a:pt x="4098" y="391"/>
                    <a:pt x="3610" y="749"/>
                    <a:pt x="3154" y="1107"/>
                  </a:cubicBezTo>
                  <a:cubicBezTo>
                    <a:pt x="2114" y="1920"/>
                    <a:pt x="976" y="2603"/>
                    <a:pt x="0" y="3513"/>
                  </a:cubicBezTo>
                  <a:cubicBezTo>
                    <a:pt x="130" y="3600"/>
                    <a:pt x="260" y="3614"/>
                    <a:pt x="400" y="3614"/>
                  </a:cubicBezTo>
                  <a:cubicBezTo>
                    <a:pt x="470" y="3614"/>
                    <a:pt x="542" y="3611"/>
                    <a:pt x="618" y="3611"/>
                  </a:cubicBezTo>
                  <a:lnTo>
                    <a:pt x="34699" y="3611"/>
                  </a:lnTo>
                  <a:cubicBezTo>
                    <a:pt x="34774" y="3611"/>
                    <a:pt x="34850" y="3614"/>
                    <a:pt x="34925" y="3614"/>
                  </a:cubicBezTo>
                  <a:cubicBezTo>
                    <a:pt x="35074" y="3614"/>
                    <a:pt x="35219" y="3600"/>
                    <a:pt x="35349" y="3513"/>
                  </a:cubicBezTo>
                  <a:cubicBezTo>
                    <a:pt x="35284" y="3448"/>
                    <a:pt x="35219" y="3350"/>
                    <a:pt x="35121" y="3285"/>
                  </a:cubicBezTo>
                  <a:cubicBezTo>
                    <a:pt x="33625" y="2180"/>
                    <a:pt x="32162" y="1107"/>
                    <a:pt x="306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5980889" y="3150071"/>
              <a:ext cx="1639374" cy="1433187"/>
            </a:xfrm>
            <a:custGeom>
              <a:rect b="b" l="l" r="r" t="t"/>
              <a:pathLst>
                <a:path extrusionOk="0" h="28033" w="32066">
                  <a:moveTo>
                    <a:pt x="1" y="1"/>
                  </a:moveTo>
                  <a:lnTo>
                    <a:pt x="1" y="28032"/>
                  </a:lnTo>
                  <a:lnTo>
                    <a:pt x="32065" y="28032"/>
                  </a:lnTo>
                  <a:lnTo>
                    <a:pt x="32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6531199" y="3552271"/>
              <a:ext cx="538755" cy="535534"/>
            </a:xfrm>
            <a:custGeom>
              <a:rect b="b" l="l" r="r" t="t"/>
              <a:pathLst>
                <a:path extrusionOk="0" h="10475" w="10538">
                  <a:moveTo>
                    <a:pt x="10059" y="0"/>
                  </a:moveTo>
                  <a:cubicBezTo>
                    <a:pt x="10001" y="0"/>
                    <a:pt x="9942" y="3"/>
                    <a:pt x="9887" y="3"/>
                  </a:cubicBezTo>
                  <a:lnTo>
                    <a:pt x="554" y="3"/>
                  </a:lnTo>
                  <a:cubicBezTo>
                    <a:pt x="66" y="3"/>
                    <a:pt x="1" y="166"/>
                    <a:pt x="1" y="589"/>
                  </a:cubicBezTo>
                  <a:cubicBezTo>
                    <a:pt x="1" y="3710"/>
                    <a:pt x="1" y="6800"/>
                    <a:pt x="1" y="9922"/>
                  </a:cubicBezTo>
                  <a:cubicBezTo>
                    <a:pt x="1" y="10377"/>
                    <a:pt x="163" y="10475"/>
                    <a:pt x="586" y="10475"/>
                  </a:cubicBezTo>
                  <a:lnTo>
                    <a:pt x="9854" y="10475"/>
                  </a:lnTo>
                  <a:cubicBezTo>
                    <a:pt x="10342" y="10475"/>
                    <a:pt x="10472" y="10344"/>
                    <a:pt x="10472" y="9857"/>
                  </a:cubicBezTo>
                  <a:cubicBezTo>
                    <a:pt x="10440" y="7548"/>
                    <a:pt x="10472" y="5239"/>
                    <a:pt x="10472" y="2930"/>
                  </a:cubicBezTo>
                  <a:cubicBezTo>
                    <a:pt x="10472" y="2767"/>
                    <a:pt x="10537" y="2540"/>
                    <a:pt x="10277" y="2442"/>
                  </a:cubicBezTo>
                  <a:cubicBezTo>
                    <a:pt x="9692" y="2735"/>
                    <a:pt x="9204" y="3158"/>
                    <a:pt x="9009" y="3808"/>
                  </a:cubicBezTo>
                  <a:cubicBezTo>
                    <a:pt x="8976" y="5369"/>
                    <a:pt x="9009" y="6930"/>
                    <a:pt x="9009" y="8491"/>
                  </a:cubicBezTo>
                  <a:cubicBezTo>
                    <a:pt x="9009" y="8914"/>
                    <a:pt x="8846" y="9109"/>
                    <a:pt x="8391" y="9109"/>
                  </a:cubicBezTo>
                  <a:cubicBezTo>
                    <a:pt x="7318" y="9092"/>
                    <a:pt x="6245" y="9084"/>
                    <a:pt x="5171" y="9084"/>
                  </a:cubicBezTo>
                  <a:cubicBezTo>
                    <a:pt x="4098" y="9084"/>
                    <a:pt x="3025" y="9092"/>
                    <a:pt x="1952" y="9109"/>
                  </a:cubicBezTo>
                  <a:cubicBezTo>
                    <a:pt x="1497" y="9109"/>
                    <a:pt x="1367" y="8914"/>
                    <a:pt x="1367" y="8491"/>
                  </a:cubicBezTo>
                  <a:cubicBezTo>
                    <a:pt x="1367" y="6345"/>
                    <a:pt x="1367" y="4198"/>
                    <a:pt x="1367" y="2052"/>
                  </a:cubicBezTo>
                  <a:cubicBezTo>
                    <a:pt x="1367" y="1434"/>
                    <a:pt x="1432" y="1369"/>
                    <a:pt x="2017" y="1369"/>
                  </a:cubicBezTo>
                  <a:lnTo>
                    <a:pt x="8358" y="1369"/>
                  </a:lnTo>
                  <a:cubicBezTo>
                    <a:pt x="8619" y="1369"/>
                    <a:pt x="8911" y="1402"/>
                    <a:pt x="9106" y="1629"/>
                  </a:cubicBezTo>
                  <a:cubicBezTo>
                    <a:pt x="9175" y="1675"/>
                    <a:pt x="9261" y="1721"/>
                    <a:pt x="9328" y="1721"/>
                  </a:cubicBezTo>
                  <a:cubicBezTo>
                    <a:pt x="9355" y="1721"/>
                    <a:pt x="9380" y="1713"/>
                    <a:pt x="9399" y="1694"/>
                  </a:cubicBezTo>
                  <a:cubicBezTo>
                    <a:pt x="9822" y="1337"/>
                    <a:pt x="10342" y="1044"/>
                    <a:pt x="10440" y="426"/>
                  </a:cubicBezTo>
                  <a:cubicBezTo>
                    <a:pt x="10491" y="41"/>
                    <a:pt x="10279" y="0"/>
                    <a:pt x="10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642600" y="3573999"/>
              <a:ext cx="482211" cy="347497"/>
            </a:xfrm>
            <a:custGeom>
              <a:rect b="b" l="l" r="r" t="t"/>
              <a:pathLst>
                <a:path extrusionOk="0" h="6797" w="9432">
                  <a:moveTo>
                    <a:pt x="8261" y="1"/>
                  </a:moveTo>
                  <a:cubicBezTo>
                    <a:pt x="7935" y="456"/>
                    <a:pt x="7578" y="912"/>
                    <a:pt x="7090" y="1237"/>
                  </a:cubicBezTo>
                  <a:cubicBezTo>
                    <a:pt x="6895" y="1269"/>
                    <a:pt x="6732" y="1432"/>
                    <a:pt x="6602" y="1562"/>
                  </a:cubicBezTo>
                  <a:cubicBezTo>
                    <a:pt x="5529" y="2700"/>
                    <a:pt x="4293" y="3708"/>
                    <a:pt x="3123" y="4749"/>
                  </a:cubicBezTo>
                  <a:cubicBezTo>
                    <a:pt x="2974" y="4867"/>
                    <a:pt x="2860" y="4925"/>
                    <a:pt x="2761" y="4925"/>
                  </a:cubicBezTo>
                  <a:cubicBezTo>
                    <a:pt x="2642" y="4925"/>
                    <a:pt x="2546" y="4843"/>
                    <a:pt x="2440" y="4684"/>
                  </a:cubicBezTo>
                  <a:cubicBezTo>
                    <a:pt x="2114" y="4196"/>
                    <a:pt x="1789" y="3741"/>
                    <a:pt x="1431" y="3318"/>
                  </a:cubicBezTo>
                  <a:cubicBezTo>
                    <a:pt x="1243" y="3067"/>
                    <a:pt x="987" y="2937"/>
                    <a:pt x="751" y="2937"/>
                  </a:cubicBezTo>
                  <a:cubicBezTo>
                    <a:pt x="620" y="2937"/>
                    <a:pt x="495" y="2977"/>
                    <a:pt x="391" y="3058"/>
                  </a:cubicBezTo>
                  <a:cubicBezTo>
                    <a:pt x="66" y="3285"/>
                    <a:pt x="1" y="3773"/>
                    <a:pt x="293" y="4196"/>
                  </a:cubicBezTo>
                  <a:cubicBezTo>
                    <a:pt x="846" y="4911"/>
                    <a:pt x="1334" y="5692"/>
                    <a:pt x="1919" y="6375"/>
                  </a:cubicBezTo>
                  <a:cubicBezTo>
                    <a:pt x="2149" y="6657"/>
                    <a:pt x="2398" y="6796"/>
                    <a:pt x="2655" y="6796"/>
                  </a:cubicBezTo>
                  <a:cubicBezTo>
                    <a:pt x="2872" y="6796"/>
                    <a:pt x="3095" y="6698"/>
                    <a:pt x="3318" y="6505"/>
                  </a:cubicBezTo>
                  <a:cubicBezTo>
                    <a:pt x="4228" y="5789"/>
                    <a:pt x="5074" y="5042"/>
                    <a:pt x="5919" y="4261"/>
                  </a:cubicBezTo>
                  <a:cubicBezTo>
                    <a:pt x="6277" y="3903"/>
                    <a:pt x="6765" y="3643"/>
                    <a:pt x="6992" y="3123"/>
                  </a:cubicBezTo>
                  <a:cubicBezTo>
                    <a:pt x="7350" y="2765"/>
                    <a:pt x="7708" y="2375"/>
                    <a:pt x="8098" y="2017"/>
                  </a:cubicBezTo>
                  <a:cubicBezTo>
                    <a:pt x="8131" y="1952"/>
                    <a:pt x="8163" y="1887"/>
                    <a:pt x="8228" y="1855"/>
                  </a:cubicBezTo>
                  <a:cubicBezTo>
                    <a:pt x="8586" y="1594"/>
                    <a:pt x="8813" y="1237"/>
                    <a:pt x="9074" y="879"/>
                  </a:cubicBezTo>
                  <a:cubicBezTo>
                    <a:pt x="9431" y="391"/>
                    <a:pt x="9074" y="34"/>
                    <a:pt x="8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592753" y="3613928"/>
              <a:ext cx="412323" cy="412374"/>
            </a:xfrm>
            <a:custGeom>
              <a:rect b="b" l="l" r="r" t="t"/>
              <a:pathLst>
                <a:path extrusionOk="0" h="8066" w="8065">
                  <a:moveTo>
                    <a:pt x="455" y="0"/>
                  </a:moveTo>
                  <a:cubicBezTo>
                    <a:pt x="98" y="0"/>
                    <a:pt x="0" y="98"/>
                    <a:pt x="0" y="456"/>
                  </a:cubicBezTo>
                  <a:cubicBezTo>
                    <a:pt x="0" y="2862"/>
                    <a:pt x="0" y="5236"/>
                    <a:pt x="0" y="7610"/>
                  </a:cubicBezTo>
                  <a:cubicBezTo>
                    <a:pt x="0" y="7968"/>
                    <a:pt x="98" y="8065"/>
                    <a:pt x="455" y="8065"/>
                  </a:cubicBezTo>
                  <a:lnTo>
                    <a:pt x="7545" y="8065"/>
                  </a:lnTo>
                  <a:cubicBezTo>
                    <a:pt x="7870" y="8065"/>
                    <a:pt x="8000" y="7968"/>
                    <a:pt x="8000" y="7643"/>
                  </a:cubicBezTo>
                  <a:cubicBezTo>
                    <a:pt x="7967" y="5887"/>
                    <a:pt x="7967" y="4098"/>
                    <a:pt x="7967" y="2342"/>
                  </a:cubicBezTo>
                  <a:cubicBezTo>
                    <a:pt x="6732" y="3415"/>
                    <a:pt x="5528" y="4488"/>
                    <a:pt x="4293" y="5529"/>
                  </a:cubicBezTo>
                  <a:cubicBezTo>
                    <a:pt x="4004" y="5803"/>
                    <a:pt x="3793" y="5941"/>
                    <a:pt x="3597" y="5941"/>
                  </a:cubicBezTo>
                  <a:cubicBezTo>
                    <a:pt x="3374" y="5941"/>
                    <a:pt x="3171" y="5762"/>
                    <a:pt x="2894" y="5399"/>
                  </a:cubicBezTo>
                  <a:cubicBezTo>
                    <a:pt x="2374" y="4716"/>
                    <a:pt x="1886" y="4000"/>
                    <a:pt x="1398" y="3317"/>
                  </a:cubicBezTo>
                  <a:cubicBezTo>
                    <a:pt x="1138" y="2992"/>
                    <a:pt x="1073" y="2635"/>
                    <a:pt x="1431" y="2374"/>
                  </a:cubicBezTo>
                  <a:cubicBezTo>
                    <a:pt x="1557" y="2290"/>
                    <a:pt x="1676" y="2254"/>
                    <a:pt x="1788" y="2254"/>
                  </a:cubicBezTo>
                  <a:cubicBezTo>
                    <a:pt x="2021" y="2254"/>
                    <a:pt x="2220" y="2414"/>
                    <a:pt x="2374" y="2635"/>
                  </a:cubicBezTo>
                  <a:cubicBezTo>
                    <a:pt x="2732" y="3122"/>
                    <a:pt x="3089" y="3610"/>
                    <a:pt x="3415" y="4098"/>
                  </a:cubicBezTo>
                  <a:cubicBezTo>
                    <a:pt x="3525" y="4282"/>
                    <a:pt x="3625" y="4382"/>
                    <a:pt x="3744" y="4382"/>
                  </a:cubicBezTo>
                  <a:cubicBezTo>
                    <a:pt x="3835" y="4382"/>
                    <a:pt x="3938" y="4323"/>
                    <a:pt x="4065" y="4195"/>
                  </a:cubicBezTo>
                  <a:cubicBezTo>
                    <a:pt x="4585" y="3708"/>
                    <a:pt x="5171" y="3252"/>
                    <a:pt x="5691" y="2765"/>
                  </a:cubicBezTo>
                  <a:cubicBezTo>
                    <a:pt x="6504" y="2017"/>
                    <a:pt x="7382" y="1334"/>
                    <a:pt x="8065" y="456"/>
                  </a:cubicBezTo>
                  <a:cubicBezTo>
                    <a:pt x="7967" y="228"/>
                    <a:pt x="7902" y="0"/>
                    <a:pt x="7545" y="0"/>
                  </a:cubicBezTo>
                  <a:cubicBezTo>
                    <a:pt x="6753" y="11"/>
                    <a:pt x="5966" y="15"/>
                    <a:pt x="5179" y="15"/>
                  </a:cubicBezTo>
                  <a:cubicBezTo>
                    <a:pt x="3606" y="15"/>
                    <a:pt x="2038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914427" y="2943935"/>
              <a:ext cx="1812228" cy="370758"/>
            </a:xfrm>
            <a:custGeom>
              <a:rect b="b" l="l" r="r" t="t"/>
              <a:pathLst>
                <a:path extrusionOk="0" h="7252" w="35447">
                  <a:moveTo>
                    <a:pt x="0" y="0"/>
                  </a:moveTo>
                  <a:lnTo>
                    <a:pt x="0" y="7252"/>
                  </a:lnTo>
                  <a:lnTo>
                    <a:pt x="35446" y="7252"/>
                  </a:lnTo>
                  <a:lnTo>
                    <a:pt x="354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6358294" y="1867191"/>
              <a:ext cx="1050823" cy="1008594"/>
            </a:xfrm>
            <a:custGeom>
              <a:rect b="b" l="l" r="r" t="t"/>
              <a:pathLst>
                <a:path extrusionOk="0" h="19728" w="20554">
                  <a:moveTo>
                    <a:pt x="10044" y="1"/>
                  </a:moveTo>
                  <a:cubicBezTo>
                    <a:pt x="9878" y="1"/>
                    <a:pt x="9760" y="137"/>
                    <a:pt x="9562" y="444"/>
                  </a:cubicBezTo>
                  <a:cubicBezTo>
                    <a:pt x="8911" y="1517"/>
                    <a:pt x="8261" y="2590"/>
                    <a:pt x="7610" y="3696"/>
                  </a:cubicBezTo>
                  <a:cubicBezTo>
                    <a:pt x="5984" y="6330"/>
                    <a:pt x="4358" y="8964"/>
                    <a:pt x="2765" y="11598"/>
                  </a:cubicBezTo>
                  <a:cubicBezTo>
                    <a:pt x="1887" y="12996"/>
                    <a:pt x="1041" y="14427"/>
                    <a:pt x="163" y="15825"/>
                  </a:cubicBezTo>
                  <a:cubicBezTo>
                    <a:pt x="1" y="16118"/>
                    <a:pt x="33" y="16248"/>
                    <a:pt x="326" y="16476"/>
                  </a:cubicBezTo>
                  <a:cubicBezTo>
                    <a:pt x="749" y="16736"/>
                    <a:pt x="4976" y="19468"/>
                    <a:pt x="5236" y="19598"/>
                  </a:cubicBezTo>
                  <a:cubicBezTo>
                    <a:pt x="5497" y="19695"/>
                    <a:pt x="5757" y="19728"/>
                    <a:pt x="6017" y="19728"/>
                  </a:cubicBezTo>
                  <a:lnTo>
                    <a:pt x="11838" y="19728"/>
                  </a:lnTo>
                  <a:cubicBezTo>
                    <a:pt x="12131" y="19728"/>
                    <a:pt x="12391" y="19728"/>
                    <a:pt x="12618" y="19565"/>
                  </a:cubicBezTo>
                  <a:cubicBezTo>
                    <a:pt x="12781" y="19435"/>
                    <a:pt x="12911" y="19273"/>
                    <a:pt x="13009" y="19077"/>
                  </a:cubicBezTo>
                  <a:cubicBezTo>
                    <a:pt x="13074" y="18947"/>
                    <a:pt x="14992" y="15500"/>
                    <a:pt x="15448" y="14785"/>
                  </a:cubicBezTo>
                  <a:cubicBezTo>
                    <a:pt x="17074" y="12151"/>
                    <a:pt x="18700" y="9517"/>
                    <a:pt x="20358" y="6883"/>
                  </a:cubicBezTo>
                  <a:cubicBezTo>
                    <a:pt x="20553" y="6557"/>
                    <a:pt x="20553" y="6330"/>
                    <a:pt x="20195" y="6135"/>
                  </a:cubicBezTo>
                  <a:cubicBezTo>
                    <a:pt x="19382" y="5647"/>
                    <a:pt x="18602" y="5159"/>
                    <a:pt x="17822" y="4671"/>
                  </a:cubicBezTo>
                  <a:cubicBezTo>
                    <a:pt x="15415" y="3208"/>
                    <a:pt x="13009" y="1712"/>
                    <a:pt x="10602" y="249"/>
                  </a:cubicBezTo>
                  <a:cubicBezTo>
                    <a:pt x="10341" y="89"/>
                    <a:pt x="10177" y="1"/>
                    <a:pt x="1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559471" y="2064431"/>
              <a:ext cx="645146" cy="753174"/>
            </a:xfrm>
            <a:custGeom>
              <a:rect b="b" l="l" r="r" t="t"/>
              <a:pathLst>
                <a:path extrusionOk="0" h="14732" w="12619">
                  <a:moveTo>
                    <a:pt x="7220" y="0"/>
                  </a:moveTo>
                  <a:cubicBezTo>
                    <a:pt x="7025" y="65"/>
                    <a:pt x="6927" y="195"/>
                    <a:pt x="6830" y="358"/>
                  </a:cubicBezTo>
                  <a:cubicBezTo>
                    <a:pt x="6472" y="976"/>
                    <a:pt x="6082" y="1626"/>
                    <a:pt x="5692" y="2244"/>
                  </a:cubicBezTo>
                  <a:cubicBezTo>
                    <a:pt x="3968" y="5073"/>
                    <a:pt x="2212" y="7902"/>
                    <a:pt x="456" y="10699"/>
                  </a:cubicBezTo>
                  <a:cubicBezTo>
                    <a:pt x="1" y="11447"/>
                    <a:pt x="66" y="11610"/>
                    <a:pt x="814" y="12065"/>
                  </a:cubicBezTo>
                  <a:cubicBezTo>
                    <a:pt x="2179" y="12878"/>
                    <a:pt x="3545" y="13723"/>
                    <a:pt x="4944" y="14569"/>
                  </a:cubicBezTo>
                  <a:cubicBezTo>
                    <a:pt x="5115" y="14669"/>
                    <a:pt x="5267" y="14731"/>
                    <a:pt x="5407" y="14731"/>
                  </a:cubicBezTo>
                  <a:cubicBezTo>
                    <a:pt x="5584" y="14731"/>
                    <a:pt x="5741" y="14629"/>
                    <a:pt x="5887" y="14374"/>
                  </a:cubicBezTo>
                  <a:cubicBezTo>
                    <a:pt x="6407" y="13463"/>
                    <a:pt x="6960" y="12585"/>
                    <a:pt x="7513" y="11707"/>
                  </a:cubicBezTo>
                  <a:cubicBezTo>
                    <a:pt x="9106" y="9106"/>
                    <a:pt x="10700" y="6504"/>
                    <a:pt x="12326" y="3903"/>
                  </a:cubicBezTo>
                  <a:cubicBezTo>
                    <a:pt x="12618" y="3480"/>
                    <a:pt x="12521" y="3285"/>
                    <a:pt x="12130" y="3025"/>
                  </a:cubicBezTo>
                  <a:cubicBezTo>
                    <a:pt x="10537" y="2049"/>
                    <a:pt x="8944" y="1073"/>
                    <a:pt x="7383" y="98"/>
                  </a:cubicBezTo>
                  <a:cubicBezTo>
                    <a:pt x="7318" y="65"/>
                    <a:pt x="7253" y="33"/>
                    <a:pt x="72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164637" y="1896486"/>
              <a:ext cx="380779" cy="157976"/>
            </a:xfrm>
            <a:custGeom>
              <a:rect b="b" l="l" r="r" t="t"/>
              <a:pathLst>
                <a:path extrusionOk="0" h="3090" w="7448">
                  <a:moveTo>
                    <a:pt x="7448" y="1"/>
                  </a:moveTo>
                  <a:lnTo>
                    <a:pt x="7448" y="1"/>
                  </a:lnTo>
                  <a:cubicBezTo>
                    <a:pt x="5034" y="2215"/>
                    <a:pt x="3882" y="2648"/>
                    <a:pt x="3017" y="2648"/>
                  </a:cubicBezTo>
                  <a:cubicBezTo>
                    <a:pt x="2462" y="2648"/>
                    <a:pt x="2026" y="2469"/>
                    <a:pt x="1450" y="2469"/>
                  </a:cubicBezTo>
                  <a:cubicBezTo>
                    <a:pt x="1172" y="2469"/>
                    <a:pt x="861" y="2511"/>
                    <a:pt x="489" y="2635"/>
                  </a:cubicBezTo>
                  <a:cubicBezTo>
                    <a:pt x="391" y="2667"/>
                    <a:pt x="293" y="2732"/>
                    <a:pt x="196" y="2797"/>
                  </a:cubicBezTo>
                  <a:cubicBezTo>
                    <a:pt x="131" y="2830"/>
                    <a:pt x="66" y="2862"/>
                    <a:pt x="1" y="2895"/>
                  </a:cubicBezTo>
                  <a:cubicBezTo>
                    <a:pt x="163" y="2960"/>
                    <a:pt x="326" y="2993"/>
                    <a:pt x="521" y="3058"/>
                  </a:cubicBezTo>
                  <a:cubicBezTo>
                    <a:pt x="698" y="3074"/>
                    <a:pt x="930" y="3089"/>
                    <a:pt x="1206" y="3089"/>
                  </a:cubicBezTo>
                  <a:cubicBezTo>
                    <a:pt x="1993" y="3089"/>
                    <a:pt x="3139" y="2970"/>
                    <a:pt x="4391" y="2440"/>
                  </a:cubicBezTo>
                  <a:cubicBezTo>
                    <a:pt x="6049" y="1692"/>
                    <a:pt x="7025" y="554"/>
                    <a:pt x="7448" y="1"/>
                  </a:cubicBezTo>
                  <a:close/>
                </a:path>
              </a:pathLst>
            </a:custGeom>
            <a:solidFill>
              <a:srgbClr val="7B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842090" y="1658754"/>
              <a:ext cx="932776" cy="562017"/>
            </a:xfrm>
            <a:custGeom>
              <a:rect b="b" l="l" r="r" t="t"/>
              <a:pathLst>
                <a:path extrusionOk="0" h="10993" w="18245">
                  <a:moveTo>
                    <a:pt x="6375" y="7578"/>
                  </a:moveTo>
                  <a:cubicBezTo>
                    <a:pt x="6389" y="7580"/>
                    <a:pt x="6403" y="7582"/>
                    <a:pt x="6418" y="7584"/>
                  </a:cubicBezTo>
                  <a:lnTo>
                    <a:pt x="6418" y="7584"/>
                  </a:lnTo>
                  <a:cubicBezTo>
                    <a:pt x="6414" y="7582"/>
                    <a:pt x="6411" y="7580"/>
                    <a:pt x="6407" y="7578"/>
                  </a:cubicBezTo>
                  <a:close/>
                  <a:moveTo>
                    <a:pt x="17236" y="0"/>
                  </a:moveTo>
                  <a:cubicBezTo>
                    <a:pt x="12326" y="33"/>
                    <a:pt x="3643" y="3285"/>
                    <a:pt x="1627" y="4098"/>
                  </a:cubicBezTo>
                  <a:cubicBezTo>
                    <a:pt x="1" y="4456"/>
                    <a:pt x="3318" y="5301"/>
                    <a:pt x="3806" y="5919"/>
                  </a:cubicBezTo>
                  <a:cubicBezTo>
                    <a:pt x="3318" y="6797"/>
                    <a:pt x="2375" y="7545"/>
                    <a:pt x="1952" y="8358"/>
                  </a:cubicBezTo>
                  <a:cubicBezTo>
                    <a:pt x="1952" y="8358"/>
                    <a:pt x="1985" y="8358"/>
                    <a:pt x="1985" y="8391"/>
                  </a:cubicBezTo>
                  <a:cubicBezTo>
                    <a:pt x="2082" y="8423"/>
                    <a:pt x="2180" y="8488"/>
                    <a:pt x="2245" y="8553"/>
                  </a:cubicBezTo>
                  <a:cubicBezTo>
                    <a:pt x="3112" y="9252"/>
                    <a:pt x="1911" y="10480"/>
                    <a:pt x="958" y="10480"/>
                  </a:cubicBezTo>
                  <a:cubicBezTo>
                    <a:pt x="802" y="10480"/>
                    <a:pt x="654" y="10447"/>
                    <a:pt x="521" y="10374"/>
                  </a:cubicBezTo>
                  <a:lnTo>
                    <a:pt x="521" y="10374"/>
                  </a:lnTo>
                  <a:cubicBezTo>
                    <a:pt x="131" y="10927"/>
                    <a:pt x="1204" y="10927"/>
                    <a:pt x="1594" y="10992"/>
                  </a:cubicBezTo>
                  <a:cubicBezTo>
                    <a:pt x="3968" y="10992"/>
                    <a:pt x="4619" y="8781"/>
                    <a:pt x="6245" y="7610"/>
                  </a:cubicBezTo>
                  <a:cubicBezTo>
                    <a:pt x="6245" y="7578"/>
                    <a:pt x="6277" y="7578"/>
                    <a:pt x="6310" y="7545"/>
                  </a:cubicBezTo>
                  <a:cubicBezTo>
                    <a:pt x="6375" y="7512"/>
                    <a:pt x="6440" y="7480"/>
                    <a:pt x="6505" y="7415"/>
                  </a:cubicBezTo>
                  <a:cubicBezTo>
                    <a:pt x="6570" y="7382"/>
                    <a:pt x="6668" y="7317"/>
                    <a:pt x="6765" y="7285"/>
                  </a:cubicBezTo>
                  <a:cubicBezTo>
                    <a:pt x="7149" y="7159"/>
                    <a:pt x="7467" y="7117"/>
                    <a:pt x="7751" y="7117"/>
                  </a:cubicBezTo>
                  <a:cubicBezTo>
                    <a:pt x="8320" y="7117"/>
                    <a:pt x="8752" y="7286"/>
                    <a:pt x="9297" y="7286"/>
                  </a:cubicBezTo>
                  <a:cubicBezTo>
                    <a:pt x="10163" y="7286"/>
                    <a:pt x="11314" y="6859"/>
                    <a:pt x="13757" y="4651"/>
                  </a:cubicBezTo>
                  <a:lnTo>
                    <a:pt x="13757" y="4651"/>
                  </a:lnTo>
                  <a:cubicBezTo>
                    <a:pt x="13724" y="4683"/>
                    <a:pt x="13692" y="4716"/>
                    <a:pt x="13659" y="4748"/>
                  </a:cubicBezTo>
                  <a:cubicBezTo>
                    <a:pt x="13204" y="5334"/>
                    <a:pt x="12261" y="6407"/>
                    <a:pt x="10667" y="7057"/>
                  </a:cubicBezTo>
                  <a:cubicBezTo>
                    <a:pt x="9560" y="7554"/>
                    <a:pt x="8508" y="7680"/>
                    <a:pt x="7690" y="7680"/>
                  </a:cubicBezTo>
                  <a:cubicBezTo>
                    <a:pt x="7144" y="7680"/>
                    <a:pt x="6702" y="7624"/>
                    <a:pt x="6418" y="7584"/>
                  </a:cubicBezTo>
                  <a:lnTo>
                    <a:pt x="6418" y="7584"/>
                  </a:lnTo>
                  <a:cubicBezTo>
                    <a:pt x="6807" y="7811"/>
                    <a:pt x="7323" y="8134"/>
                    <a:pt x="7936" y="8553"/>
                  </a:cubicBezTo>
                  <a:cubicBezTo>
                    <a:pt x="9184" y="9424"/>
                    <a:pt x="9785" y="10010"/>
                    <a:pt x="10385" y="10010"/>
                  </a:cubicBezTo>
                  <a:cubicBezTo>
                    <a:pt x="10457" y="10010"/>
                    <a:pt x="10529" y="10001"/>
                    <a:pt x="10602" y="9984"/>
                  </a:cubicBezTo>
                  <a:cubicBezTo>
                    <a:pt x="10863" y="9886"/>
                    <a:pt x="10960" y="9756"/>
                    <a:pt x="11318" y="9431"/>
                  </a:cubicBezTo>
                  <a:cubicBezTo>
                    <a:pt x="11578" y="9138"/>
                    <a:pt x="12749" y="8098"/>
                    <a:pt x="13919" y="7480"/>
                  </a:cubicBezTo>
                  <a:cubicBezTo>
                    <a:pt x="14570" y="7122"/>
                    <a:pt x="15448" y="6862"/>
                    <a:pt x="16749" y="6830"/>
                  </a:cubicBezTo>
                  <a:lnTo>
                    <a:pt x="16879" y="6830"/>
                  </a:lnTo>
                  <a:cubicBezTo>
                    <a:pt x="17295" y="6830"/>
                    <a:pt x="17586" y="6871"/>
                    <a:pt x="17769" y="6871"/>
                  </a:cubicBezTo>
                  <a:cubicBezTo>
                    <a:pt x="17815" y="6871"/>
                    <a:pt x="17854" y="6869"/>
                    <a:pt x="17887" y="6862"/>
                  </a:cubicBezTo>
                  <a:lnTo>
                    <a:pt x="17919" y="6862"/>
                  </a:lnTo>
                  <a:cubicBezTo>
                    <a:pt x="18179" y="6830"/>
                    <a:pt x="18179" y="6634"/>
                    <a:pt x="18212" y="5789"/>
                  </a:cubicBezTo>
                  <a:cubicBezTo>
                    <a:pt x="18244" y="3805"/>
                    <a:pt x="17854" y="1822"/>
                    <a:pt x="17399" y="0"/>
                  </a:cubicBezTo>
                  <a:close/>
                </a:path>
              </a:pathLst>
            </a:custGeom>
            <a:solidFill>
              <a:srgbClr val="954C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696695" y="2006404"/>
              <a:ext cx="61554" cy="62168"/>
            </a:xfrm>
            <a:custGeom>
              <a:rect b="b" l="l" r="r" t="t"/>
              <a:pathLst>
                <a:path extrusionOk="0" h="1216" w="1204">
                  <a:moveTo>
                    <a:pt x="317" y="1"/>
                  </a:moveTo>
                  <a:cubicBezTo>
                    <a:pt x="213" y="1"/>
                    <a:pt x="108" y="8"/>
                    <a:pt x="0" y="30"/>
                  </a:cubicBezTo>
                  <a:cubicBezTo>
                    <a:pt x="33" y="30"/>
                    <a:pt x="33" y="30"/>
                    <a:pt x="33" y="62"/>
                  </a:cubicBezTo>
                  <a:cubicBezTo>
                    <a:pt x="65" y="95"/>
                    <a:pt x="98" y="127"/>
                    <a:pt x="98" y="192"/>
                  </a:cubicBezTo>
                  <a:cubicBezTo>
                    <a:pt x="163" y="517"/>
                    <a:pt x="325" y="778"/>
                    <a:pt x="553" y="1005"/>
                  </a:cubicBezTo>
                  <a:cubicBezTo>
                    <a:pt x="635" y="1087"/>
                    <a:pt x="717" y="1215"/>
                    <a:pt x="857" y="1215"/>
                  </a:cubicBezTo>
                  <a:cubicBezTo>
                    <a:pt x="884" y="1215"/>
                    <a:pt x="912" y="1211"/>
                    <a:pt x="943" y="1200"/>
                  </a:cubicBezTo>
                  <a:cubicBezTo>
                    <a:pt x="1073" y="843"/>
                    <a:pt x="1138" y="452"/>
                    <a:pt x="1203" y="62"/>
                  </a:cubicBezTo>
                  <a:cubicBezTo>
                    <a:pt x="1106" y="62"/>
                    <a:pt x="1008" y="30"/>
                    <a:pt x="943" y="30"/>
                  </a:cubicBezTo>
                  <a:cubicBezTo>
                    <a:pt x="726" y="30"/>
                    <a:pt x="524" y="1"/>
                    <a:pt x="317" y="1"/>
                  </a:cubicBezTo>
                  <a:close/>
                </a:path>
              </a:pathLst>
            </a:custGeom>
            <a:solidFill>
              <a:srgbClr val="2736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868726" y="2086006"/>
              <a:ext cx="114776" cy="112833"/>
            </a:xfrm>
            <a:custGeom>
              <a:rect b="b" l="l" r="r" t="t"/>
              <a:pathLst>
                <a:path extrusionOk="0" h="2207" w="2245">
                  <a:moveTo>
                    <a:pt x="1431" y="1"/>
                  </a:moveTo>
                  <a:cubicBezTo>
                    <a:pt x="976" y="684"/>
                    <a:pt x="488" y="1367"/>
                    <a:pt x="0" y="2017"/>
                  </a:cubicBezTo>
                  <a:cubicBezTo>
                    <a:pt x="69" y="2063"/>
                    <a:pt x="349" y="2206"/>
                    <a:pt x="691" y="2206"/>
                  </a:cubicBezTo>
                  <a:cubicBezTo>
                    <a:pt x="833" y="2206"/>
                    <a:pt x="986" y="2182"/>
                    <a:pt x="1138" y="2115"/>
                  </a:cubicBezTo>
                  <a:cubicBezTo>
                    <a:pt x="1464" y="1985"/>
                    <a:pt x="1626" y="1757"/>
                    <a:pt x="1756" y="1594"/>
                  </a:cubicBezTo>
                  <a:cubicBezTo>
                    <a:pt x="1919" y="1367"/>
                    <a:pt x="2244" y="912"/>
                    <a:pt x="2082" y="554"/>
                  </a:cubicBezTo>
                  <a:cubicBezTo>
                    <a:pt x="1984" y="294"/>
                    <a:pt x="1594" y="99"/>
                    <a:pt x="1496" y="34"/>
                  </a:cubicBezTo>
                  <a:cubicBezTo>
                    <a:pt x="1464" y="1"/>
                    <a:pt x="1464" y="1"/>
                    <a:pt x="1431" y="1"/>
                  </a:cubicBezTo>
                  <a:close/>
                </a:path>
              </a:pathLst>
            </a:custGeom>
            <a:solidFill>
              <a:srgbClr val="F8A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7723280" y="1658754"/>
              <a:ext cx="51585" cy="350871"/>
            </a:xfrm>
            <a:custGeom>
              <a:rect b="b" l="l" r="r" t="t"/>
              <a:pathLst>
                <a:path extrusionOk="0" h="6863" w="1009">
                  <a:moveTo>
                    <a:pt x="0" y="0"/>
                  </a:moveTo>
                  <a:cubicBezTo>
                    <a:pt x="228" y="748"/>
                    <a:pt x="358" y="1496"/>
                    <a:pt x="488" y="2244"/>
                  </a:cubicBezTo>
                  <a:cubicBezTo>
                    <a:pt x="586" y="2765"/>
                    <a:pt x="683" y="3317"/>
                    <a:pt x="716" y="3870"/>
                  </a:cubicBezTo>
                  <a:cubicBezTo>
                    <a:pt x="846" y="4846"/>
                    <a:pt x="911" y="5854"/>
                    <a:pt x="683" y="6862"/>
                  </a:cubicBezTo>
                  <a:cubicBezTo>
                    <a:pt x="943" y="6830"/>
                    <a:pt x="943" y="6634"/>
                    <a:pt x="976" y="5789"/>
                  </a:cubicBezTo>
                  <a:cubicBezTo>
                    <a:pt x="1008" y="3805"/>
                    <a:pt x="618" y="1822"/>
                    <a:pt x="163" y="0"/>
                  </a:cubicBezTo>
                  <a:close/>
                </a:path>
              </a:pathLst>
            </a:custGeom>
            <a:solidFill>
              <a:srgbClr val="4253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7719957" y="1307935"/>
              <a:ext cx="1907014" cy="760996"/>
            </a:xfrm>
            <a:custGeom>
              <a:rect b="b" l="l" r="r" t="t"/>
              <a:pathLst>
                <a:path extrusionOk="0" h="14885" w="37301">
                  <a:moveTo>
                    <a:pt x="33463" y="1"/>
                  </a:moveTo>
                  <a:lnTo>
                    <a:pt x="11642" y="4228"/>
                  </a:lnTo>
                  <a:lnTo>
                    <a:pt x="11642" y="4261"/>
                  </a:lnTo>
                  <a:cubicBezTo>
                    <a:pt x="11252" y="4326"/>
                    <a:pt x="10862" y="4391"/>
                    <a:pt x="10472" y="4456"/>
                  </a:cubicBezTo>
                  <a:cubicBezTo>
                    <a:pt x="9919" y="4554"/>
                    <a:pt x="9333" y="4684"/>
                    <a:pt x="8748" y="4781"/>
                  </a:cubicBezTo>
                  <a:cubicBezTo>
                    <a:pt x="8163" y="4911"/>
                    <a:pt x="7545" y="5009"/>
                    <a:pt x="6927" y="5139"/>
                  </a:cubicBezTo>
                  <a:cubicBezTo>
                    <a:pt x="6504" y="5204"/>
                    <a:pt x="6049" y="5302"/>
                    <a:pt x="5626" y="5399"/>
                  </a:cubicBezTo>
                  <a:cubicBezTo>
                    <a:pt x="5073" y="5497"/>
                    <a:pt x="4488" y="5627"/>
                    <a:pt x="3935" y="5757"/>
                  </a:cubicBezTo>
                  <a:cubicBezTo>
                    <a:pt x="3350" y="5854"/>
                    <a:pt x="2765" y="5952"/>
                    <a:pt x="2212" y="6082"/>
                  </a:cubicBezTo>
                  <a:cubicBezTo>
                    <a:pt x="1594" y="6180"/>
                    <a:pt x="976" y="6342"/>
                    <a:pt x="391" y="6440"/>
                  </a:cubicBezTo>
                  <a:cubicBezTo>
                    <a:pt x="0" y="6505"/>
                    <a:pt x="0" y="6505"/>
                    <a:pt x="65" y="6830"/>
                  </a:cubicBezTo>
                  <a:cubicBezTo>
                    <a:pt x="65" y="6862"/>
                    <a:pt x="65" y="6862"/>
                    <a:pt x="65" y="6862"/>
                  </a:cubicBezTo>
                  <a:lnTo>
                    <a:pt x="228" y="6862"/>
                  </a:lnTo>
                  <a:cubicBezTo>
                    <a:pt x="683" y="8684"/>
                    <a:pt x="1073" y="10667"/>
                    <a:pt x="1041" y="12651"/>
                  </a:cubicBezTo>
                  <a:cubicBezTo>
                    <a:pt x="1008" y="13464"/>
                    <a:pt x="1008" y="13692"/>
                    <a:pt x="748" y="13724"/>
                  </a:cubicBezTo>
                  <a:cubicBezTo>
                    <a:pt x="683" y="14114"/>
                    <a:pt x="618" y="14505"/>
                    <a:pt x="488" y="14862"/>
                  </a:cubicBezTo>
                  <a:cubicBezTo>
                    <a:pt x="582" y="14878"/>
                    <a:pt x="678" y="14884"/>
                    <a:pt x="775" y="14884"/>
                  </a:cubicBezTo>
                  <a:cubicBezTo>
                    <a:pt x="1082" y="14884"/>
                    <a:pt x="1403" y="14822"/>
                    <a:pt x="1724" y="14797"/>
                  </a:cubicBezTo>
                  <a:cubicBezTo>
                    <a:pt x="1919" y="14797"/>
                    <a:pt x="4195" y="14635"/>
                    <a:pt x="4878" y="14570"/>
                  </a:cubicBezTo>
                  <a:cubicBezTo>
                    <a:pt x="5529" y="14505"/>
                    <a:pt x="10244" y="14147"/>
                    <a:pt x="10992" y="14082"/>
                  </a:cubicBezTo>
                  <a:cubicBezTo>
                    <a:pt x="11740" y="14049"/>
                    <a:pt x="12488" y="13952"/>
                    <a:pt x="13236" y="13919"/>
                  </a:cubicBezTo>
                  <a:cubicBezTo>
                    <a:pt x="13333" y="13887"/>
                    <a:pt x="13431" y="13887"/>
                    <a:pt x="13529" y="13887"/>
                  </a:cubicBezTo>
                  <a:cubicBezTo>
                    <a:pt x="14211" y="13854"/>
                    <a:pt x="14862" y="13757"/>
                    <a:pt x="15545" y="13724"/>
                  </a:cubicBezTo>
                  <a:cubicBezTo>
                    <a:pt x="16195" y="13692"/>
                    <a:pt x="16878" y="13659"/>
                    <a:pt x="17528" y="13594"/>
                  </a:cubicBezTo>
                  <a:cubicBezTo>
                    <a:pt x="18211" y="13529"/>
                    <a:pt x="18894" y="13529"/>
                    <a:pt x="19577" y="13431"/>
                  </a:cubicBezTo>
                  <a:cubicBezTo>
                    <a:pt x="19599" y="13421"/>
                    <a:pt x="19621" y="13417"/>
                    <a:pt x="19642" y="13417"/>
                  </a:cubicBezTo>
                  <a:cubicBezTo>
                    <a:pt x="19686" y="13417"/>
                    <a:pt x="19729" y="13431"/>
                    <a:pt x="19772" y="13431"/>
                  </a:cubicBezTo>
                  <a:lnTo>
                    <a:pt x="19870" y="13431"/>
                  </a:lnTo>
                  <a:cubicBezTo>
                    <a:pt x="25691" y="12944"/>
                    <a:pt x="31512" y="12456"/>
                    <a:pt x="37300" y="11968"/>
                  </a:cubicBezTo>
                  <a:cubicBezTo>
                    <a:pt x="36032" y="7968"/>
                    <a:pt x="34731" y="4001"/>
                    <a:pt x="33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b="0" l="5069" r="0" t="0"/>
          <a:stretch/>
        </p:blipFill>
        <p:spPr>
          <a:xfrm>
            <a:off x="376250" y="822300"/>
            <a:ext cx="8391501" cy="40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type="title"/>
          </p:nvPr>
        </p:nvSpPr>
        <p:spPr>
          <a:xfrm>
            <a:off x="304800" y="241175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BakerRipley Targeted </a:t>
            </a:r>
            <a:r>
              <a:rPr lang="en"/>
              <a:t>Precincts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309600" y="304638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Corresponding Similar Non-Targeted Precincts</a:t>
            </a:r>
            <a:endParaRPr/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3790" r="0" t="0"/>
          <a:stretch/>
        </p:blipFill>
        <p:spPr>
          <a:xfrm>
            <a:off x="389163" y="892838"/>
            <a:ext cx="8070476" cy="39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925" y="386013"/>
            <a:ext cx="8795949" cy="437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Everything into Account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1016750" y="1254850"/>
            <a:ext cx="7210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Knowing whether or not BakerRipley had a positive impact on their targeted precincts is also dependent on what the turnout of those precincts were in past years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Competitive district races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Missing other demographic variables for the entire registered population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Age, race for specific registered voters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Average socioeconomic status for each precinct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BakerRipley Do?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97050" y="1401900"/>
            <a:ext cx="8188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According to our analyses…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BakerRipley needs to focus on increasing voter turnout among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younger voters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, specifically 18-34.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They should also target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precincts that have greater </a:t>
            </a: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Hispanic populations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to encourage voter participation.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Phone Calls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were the most cost effective and high yielding solicitation method.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57200" y="216000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Impact</a:t>
            </a:r>
            <a:endParaRPr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00" y="1586588"/>
            <a:ext cx="3496724" cy="34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400" y="996125"/>
            <a:ext cx="3496726" cy="41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457201" y="1053038"/>
            <a:ext cx="42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Percentage of Voter Participation for Each Method of Contact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195175" y="541900"/>
            <a:ext cx="179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 for Voters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561925" y="860850"/>
            <a:ext cx="1063800" cy="22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95850" y="278550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Diving Deeper</a:t>
            </a: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650" y="1137525"/>
            <a:ext cx="3906166" cy="394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75" y="1298450"/>
            <a:ext cx="3646151" cy="36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1853700" y="759750"/>
            <a:ext cx="1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Contact Success Rate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5134398" y="821100"/>
            <a:ext cx="41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 Per Vote Solicited for Each Method of Contact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0" y="0"/>
            <a:ext cx="4992000" cy="27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Perspective</a:t>
            </a:r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800" y="751400"/>
            <a:ext cx="7808200" cy="439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Voter Turnout Percentages in Precincts of Harris County</a:t>
            </a:r>
            <a:endParaRPr/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50" y="850968"/>
            <a:ext cx="6165550" cy="418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Precincts</a:t>
            </a:r>
            <a:r>
              <a:rPr lang="en"/>
              <a:t> with the Maximum and Minimum Turnout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2" y="1766800"/>
            <a:ext cx="9075373" cy="5888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87" y="3264926"/>
            <a:ext cx="8839201" cy="5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2101575" y="1784350"/>
            <a:ext cx="699000" cy="5889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6B2F27"/>
              </a:highlight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101575" y="3229775"/>
            <a:ext cx="768900" cy="6240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6126925" y="1720275"/>
            <a:ext cx="964500" cy="6240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6056725" y="3229775"/>
            <a:ext cx="964500" cy="7125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457200" y="411475"/>
            <a:ext cx="82296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Regression: Which demographic groups are the strongest indicator on voter turnout?</a:t>
            </a:r>
            <a:endParaRPr/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50" y="1557250"/>
            <a:ext cx="4087625" cy="32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575" y="1674025"/>
            <a:ext cx="20288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675" y="0"/>
            <a:ext cx="64506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2855525" y="79125"/>
            <a:ext cx="314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Registered</a:t>
            </a:r>
            <a:r>
              <a:rPr b="1" lang="en" sz="15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Voters in Relation to Racial Demographics</a:t>
            </a:r>
            <a:endParaRPr b="1" sz="15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4007375" y="4957575"/>
            <a:ext cx="991500" cy="99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3065975" y="4498825"/>
            <a:ext cx="272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Size of Registered Population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1198975" y="1979650"/>
            <a:ext cx="229200" cy="991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6" name="Google Shape;156;p20"/>
          <p:cNvSpPr txBox="1"/>
          <p:nvPr/>
        </p:nvSpPr>
        <p:spPr>
          <a:xfrm rot="-5400000">
            <a:off x="261175" y="2424800"/>
            <a:ext cx="193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Registered % That Voted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25" y="152400"/>
            <a:ext cx="8482773" cy="4760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4807375" y="4793150"/>
            <a:ext cx="189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Voting Age Groups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31125" y="2028125"/>
            <a:ext cx="169500" cy="1046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4" name="Google Shape;164;p21"/>
          <p:cNvSpPr txBox="1"/>
          <p:nvPr/>
        </p:nvSpPr>
        <p:spPr>
          <a:xfrm rot="-5400000">
            <a:off x="-914250" y="2251100"/>
            <a:ext cx="27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Age Range Distribution Percent</a:t>
            </a:r>
            <a:endParaRPr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ting Process Infographics by Slidesgo">
  <a:themeElements>
    <a:clrScheme name="Simple Light">
      <a:dk1>
        <a:srgbClr val="000000"/>
      </a:dk1>
      <a:lt1>
        <a:srgbClr val="FFFFFF"/>
      </a:lt1>
      <a:dk2>
        <a:srgbClr val="ACC3F8"/>
      </a:dk2>
      <a:lt2>
        <a:srgbClr val="E9E9F3"/>
      </a:lt2>
      <a:accent1>
        <a:srgbClr val="465EEC"/>
      </a:accent1>
      <a:accent2>
        <a:srgbClr val="425370"/>
      </a:accent2>
      <a:accent3>
        <a:srgbClr val="7B8EFF"/>
      </a:accent3>
      <a:accent4>
        <a:srgbClr val="FF8995"/>
      </a:accent4>
      <a:accent5>
        <a:srgbClr val="5D749B"/>
      </a:accent5>
      <a:accent6>
        <a:srgbClr val="7A87D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