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researchgate.net/publication/221012072_A_haptic_direction_indicator_using_the_gyro_effect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l.acm.org/doi/10.1145/3528137.3528142" TargetMode="External"/><Relationship Id="rId4" Type="http://schemas.openxmlformats.org/officeDocument/2006/relationships/hyperlink" Target="https://ieeexplore.ieee.org/document/5567328" TargetMode="Externa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100697" y="2120809"/>
            <a:ext cx="2731561" cy="292147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6374" y="935635"/>
            <a:ext cx="10946314" cy="1383097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VITISH 2024</a:t>
            </a:r>
            <a:b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(SIH Internal Hackathon)</a:t>
            </a:r>
            <a:endParaRPr lang="en-IN" sz="36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61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SIH1540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– Student Innovation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- 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- VIT068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OmniVRse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171877-E57B-F89B-8599-4D6653D66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12" name="Picture 11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7A64D61F-5B8B-15E3-BC96-0ADAA3721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0E2C68-82E2-FD05-194A-E171A407F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812058"/>
            <a:ext cx="10972800" cy="810338"/>
          </a:xfrm>
        </p:spPr>
        <p:txBody>
          <a:bodyPr/>
          <a:lstStyle/>
          <a:p>
            <a:pPr eaLnBrk="1" hangingPunct="1"/>
            <a:b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MULTIPURPOSE HAND GLOVE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Leverages multiple gyroscopes for precise hand gesture detection, enabling versatile application across various platforms.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Optimized for AR/VR, gaming, presentations, providing an interactive, immersive experience.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Facilitates communication and application control for physically challenged individuals, enhancing their independence.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Offers a high-tech solution at a fraction of the cost of similar products, making advanced technology accessible to a wider audience.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36044F4-1A7B-84F0-57B2-5EB379AA42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CA8AB0-DF73-26B2-6C4A-69A2AAE54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D54F11D0-D420-2147-401E-90B2BC84B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sp>
        <p:nvSpPr>
          <p:cNvPr id="8" name="Oval 7" descr="Your startup LOGO">
            <a:extLst>
              <a:ext uri="{FF2B5EF4-FFF2-40B4-BE49-F238E27FC236}">
                <a16:creationId xmlns:a16="http://schemas.microsoft.com/office/drawing/2014/main" id="{12812C4A-0764-7571-38E5-4F7F166A56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38543" y="5410906"/>
            <a:ext cx="16624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OmniVRse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D02C94-21FB-E1EB-5FC8-2B5011C8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9191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1142143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ESP8266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MPU6050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C#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Unity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870F368-8C1C-47AA-9879-0AB43288C6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3D0CBC-F65E-77CE-47C3-BFE513FFA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3544D240-3B79-582A-69E5-D7FABF7A7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F01E43-5608-1275-9721-1EAA4F194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D406300E-704E-860C-8354-D66728AA10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38543" y="5410906"/>
            <a:ext cx="16624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OmniVRse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A4D3DD-51E2-5FBC-ACDC-D64437D68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896" y="1929606"/>
            <a:ext cx="5430748" cy="41377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76988" y="91184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29080" y="2419238"/>
            <a:ext cx="113338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Despite limited resources and time constraints, we were able to develop a fully working prototype with minimal capital.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 further development, this product has the potential to become an affordable, effective, and locally-produced solution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While we encountered challenges related to comfort, user learning curve, and sensor sensitivity, these are solvable through dedicated R&amp;D efforts.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By dedicating more time and resources, we aim to enhance the design using Machine Learning for smarter gesture recognition and improve user experience by developing interactive tutorials for easier adoption..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50105805-6C8D-09A6-4DFD-92BBD4EFF9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4EF94-AA09-91BB-4A00-F3C278CC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8D51E86A-9A46-422C-F201-2FB61A9A0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20673-BADC-DDF8-2897-B8F88DA4F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0EA6C638-B45A-ABD9-1CE6-FDD9ED2AF1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38543" y="5410906"/>
            <a:ext cx="16624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OmniVRse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99459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988290"/>
            <a:ext cx="1107211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Our product significantly improves the lives of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physically challenged individuals, gamers, lecturers, business professionals, and tech enthusiasts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offering a versatile solution for various needs.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glove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enables physically challenged users to communicate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more effectively, breaking down barriers and enhancing their independence.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By making the product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affordable,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we are able to fuel mass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adoption of VR and haptic navigation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devices amidst the general populace, making their lives easier, as well as promoting innovation in this technology.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3630A103-59DF-A9D0-0E34-5BD1A3E3ED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5BE404-C046-0C93-8BC4-FE6F81B6B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E8869D27-A9C4-6AF2-1BB0-1F9F2ADA7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18A8F-C089-26D7-3D14-00752529C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244146A-1957-4BAA-46CF-66722DE0BD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38543" y="5410906"/>
            <a:ext cx="16624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OmniVRse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123045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haptic direction indicator using the gyro effect - </a:t>
            </a:r>
            <a:r>
              <a:rPr lang="en-US" sz="2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https://www.researchgate.net/publication/221012072_A_haptic_direction_indicator_using_the_gyro_effect</a:t>
            </a:r>
            <a:endParaRPr lang="en-US" sz="24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Algorithm of roll, pitch and yaw angular velocity for three-axis gyroscope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- 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https://ieeexplore.ieee.org/document/5567328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Virtual Reality Learning Environment with Haptic Gloves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https://dl.acm.org/doi/10.1145/3528137.3528142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submission- Template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214EF32-8CA6-CB66-3196-780A4F1B2C1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89ADF7-BDF7-A8A6-979A-4B5B91634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D2C115FC-213A-7469-835C-4E7592EE8F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EEA49-703D-A18B-C0C8-FCE2100953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0B41E6F1-4433-0A22-838F-B894C70590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38543" y="5410906"/>
            <a:ext cx="16624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OmniVRse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418</Words>
  <Application>Microsoft Office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VITISH 2024 (SIH Internal Hackathon)</vt:lpstr>
      <vt:lpstr> MULTIPURPOSE HAND GLOVE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Kavyamala S</cp:lastModifiedBy>
  <cp:revision>153</cp:revision>
  <dcterms:created xsi:type="dcterms:W3CDTF">2013-12-12T18:46:50Z</dcterms:created>
  <dcterms:modified xsi:type="dcterms:W3CDTF">2024-09-09T04:36:47Z</dcterms:modified>
  <cp:category/>
</cp:coreProperties>
</file>