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ニューラルネットワークの基礎を学ぼう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・単純パーセプトロン</a:t>
            </a:r>
            <a:endParaRPr kumimoji="1" lang="en-US" altLang="ja-JP" dirty="0" smtClean="0"/>
          </a:p>
          <a:p>
            <a:r>
              <a:rPr lang="ja-JP" altLang="en-US" dirty="0" smtClean="0"/>
              <a:t>・ロジスティック回帰</a:t>
            </a:r>
            <a:endParaRPr lang="en-US" altLang="ja-JP" dirty="0" smtClean="0"/>
          </a:p>
          <a:p>
            <a:r>
              <a:rPr lang="ja-JP" altLang="en-US" dirty="0" smtClean="0"/>
              <a:t>・多ロジスティック回帰</a:t>
            </a:r>
            <a:endParaRPr lang="en-US" altLang="ja-JP" dirty="0" smtClean="0"/>
          </a:p>
          <a:p>
            <a:r>
              <a:rPr kumimoji="1" lang="ja-JP" altLang="en-US" dirty="0" smtClean="0"/>
              <a:t>多層パーセプトロン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1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87683"/>
            <a:ext cx="9905998" cy="989556"/>
          </a:xfrm>
        </p:spPr>
        <p:txBody>
          <a:bodyPr/>
          <a:lstStyle/>
          <a:p>
            <a:r>
              <a:rPr kumimoji="1" lang="ja-JP" altLang="en-US" dirty="0" smtClean="0"/>
              <a:t>人間の脳の真似？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ja-JP" altLang="en-US" dirty="0" smtClean="0"/>
              <a:t>人間の脳がニューロンのネットワークで構成されている。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280063" y="249012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280063" y="3404447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280063" y="4259375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534395" y="3404447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6"/>
            <a:endCxn id="7" idx="2"/>
          </p:cNvCxnSpPr>
          <p:nvPr/>
        </p:nvCxnSpPr>
        <p:spPr>
          <a:xfrm>
            <a:off x="2814453" y="2757323"/>
            <a:ext cx="1719942" cy="91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5" idx="6"/>
            <a:endCxn id="7" idx="2"/>
          </p:cNvCxnSpPr>
          <p:nvPr/>
        </p:nvCxnSpPr>
        <p:spPr>
          <a:xfrm>
            <a:off x="2814453" y="3671642"/>
            <a:ext cx="1719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7" idx="2"/>
          </p:cNvCxnSpPr>
          <p:nvPr/>
        </p:nvCxnSpPr>
        <p:spPr>
          <a:xfrm flipV="1">
            <a:off x="2814453" y="3671642"/>
            <a:ext cx="1719942" cy="854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068785" y="3671642"/>
            <a:ext cx="1719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024744" y="216959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ニューロン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35490" y="2526887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電気信号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48843" y="2907325"/>
            <a:ext cx="789709" cy="428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348842" y="3546954"/>
            <a:ext cx="789710" cy="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3348842" y="4007236"/>
            <a:ext cx="789710" cy="371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487494" y="4318766"/>
            <a:ext cx="373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ある値（閾値）を超えると発火（次のニューロンに電気信号を送る）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78305" y="5160360"/>
            <a:ext cx="28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発火のことをスパークと呼ぶこともあります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87683"/>
            <a:ext cx="9905998" cy="989556"/>
          </a:xfrm>
        </p:spPr>
        <p:txBody>
          <a:bodyPr/>
          <a:lstStyle/>
          <a:p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ja-JP" altLang="en-US" dirty="0" smtClean="0"/>
              <a:t>人間の脳がニューロンのネットワークで構成されている。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280063" y="249012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280063" y="335709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280063" y="4224056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220299" y="2975164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6"/>
            <a:endCxn id="7" idx="2"/>
          </p:cNvCxnSpPr>
          <p:nvPr/>
        </p:nvCxnSpPr>
        <p:spPr>
          <a:xfrm>
            <a:off x="2814453" y="2757323"/>
            <a:ext cx="1405846" cy="48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5" idx="6"/>
            <a:endCxn id="7" idx="2"/>
          </p:cNvCxnSpPr>
          <p:nvPr/>
        </p:nvCxnSpPr>
        <p:spPr>
          <a:xfrm flipV="1">
            <a:off x="2814453" y="3242359"/>
            <a:ext cx="1405846" cy="38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7" idx="2"/>
          </p:cNvCxnSpPr>
          <p:nvPr/>
        </p:nvCxnSpPr>
        <p:spPr>
          <a:xfrm flipV="1">
            <a:off x="2814453" y="3242359"/>
            <a:ext cx="1405846" cy="124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024744" y="2081231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ニューロン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89167" y="184534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電気信号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1266556" y="2764390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3" idx="6"/>
          </p:cNvCxnSpPr>
          <p:nvPr/>
        </p:nvCxnSpPr>
        <p:spPr>
          <a:xfrm>
            <a:off x="8655928" y="3239387"/>
            <a:ext cx="917370" cy="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2280063" y="5091020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4" idx="6"/>
            <a:endCxn id="30" idx="2"/>
          </p:cNvCxnSpPr>
          <p:nvPr/>
        </p:nvCxnSpPr>
        <p:spPr>
          <a:xfrm>
            <a:off x="2814453" y="2757323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5" idx="6"/>
            <a:endCxn id="30" idx="2"/>
          </p:cNvCxnSpPr>
          <p:nvPr/>
        </p:nvCxnSpPr>
        <p:spPr>
          <a:xfrm>
            <a:off x="2814453" y="3624287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9" idx="6"/>
            <a:endCxn id="7" idx="2"/>
          </p:cNvCxnSpPr>
          <p:nvPr/>
        </p:nvCxnSpPr>
        <p:spPr>
          <a:xfrm flipV="1">
            <a:off x="2814453" y="3242359"/>
            <a:ext cx="1405846" cy="211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4220299" y="376771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stCxn id="5" idx="6"/>
            <a:endCxn id="39" idx="2"/>
          </p:cNvCxnSpPr>
          <p:nvPr/>
        </p:nvCxnSpPr>
        <p:spPr>
          <a:xfrm>
            <a:off x="2814453" y="3624287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4220299" y="463468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stCxn id="4" idx="6"/>
            <a:endCxn id="39" idx="2"/>
          </p:cNvCxnSpPr>
          <p:nvPr/>
        </p:nvCxnSpPr>
        <p:spPr>
          <a:xfrm>
            <a:off x="2814453" y="2757323"/>
            <a:ext cx="1405846" cy="2144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6" idx="6"/>
            <a:endCxn id="30" idx="2"/>
          </p:cNvCxnSpPr>
          <p:nvPr/>
        </p:nvCxnSpPr>
        <p:spPr>
          <a:xfrm flipV="1">
            <a:off x="2814453" y="4034913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6" idx="6"/>
            <a:endCxn id="39" idx="2"/>
          </p:cNvCxnSpPr>
          <p:nvPr/>
        </p:nvCxnSpPr>
        <p:spPr>
          <a:xfrm>
            <a:off x="2814453" y="4491251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19" idx="6"/>
            <a:endCxn id="30" idx="2"/>
          </p:cNvCxnSpPr>
          <p:nvPr/>
        </p:nvCxnSpPr>
        <p:spPr>
          <a:xfrm flipV="1">
            <a:off x="2814453" y="4034913"/>
            <a:ext cx="1405846" cy="132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9" idx="6"/>
            <a:endCxn id="39" idx="2"/>
          </p:cNvCxnSpPr>
          <p:nvPr/>
        </p:nvCxnSpPr>
        <p:spPr>
          <a:xfrm flipV="1">
            <a:off x="2814453" y="4901877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endCxn id="62" idx="2"/>
          </p:cNvCxnSpPr>
          <p:nvPr/>
        </p:nvCxnSpPr>
        <p:spPr>
          <a:xfrm>
            <a:off x="4778094" y="2720817"/>
            <a:ext cx="1405846" cy="48503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endCxn id="62" idx="2"/>
          </p:cNvCxnSpPr>
          <p:nvPr/>
        </p:nvCxnSpPr>
        <p:spPr>
          <a:xfrm flipV="1">
            <a:off x="4778094" y="3205853"/>
            <a:ext cx="1405846" cy="381928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61" idx="6"/>
            <a:endCxn id="62" idx="2"/>
          </p:cNvCxnSpPr>
          <p:nvPr/>
        </p:nvCxnSpPr>
        <p:spPr>
          <a:xfrm flipV="1">
            <a:off x="4778094" y="3205853"/>
            <a:ext cx="1405846" cy="1248892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4778094" y="2720817"/>
            <a:ext cx="1405846" cy="1277590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778094" y="3587781"/>
            <a:ext cx="1405846" cy="41062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74" idx="6"/>
            <a:endCxn id="62" idx="2"/>
          </p:cNvCxnSpPr>
          <p:nvPr/>
        </p:nvCxnSpPr>
        <p:spPr>
          <a:xfrm flipV="1">
            <a:off x="4778094" y="3205853"/>
            <a:ext cx="1405846" cy="211585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778094" y="3587781"/>
            <a:ext cx="1405846" cy="1277590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778094" y="2720817"/>
            <a:ext cx="1405846" cy="2144554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1" idx="6"/>
          </p:cNvCxnSpPr>
          <p:nvPr/>
        </p:nvCxnSpPr>
        <p:spPr>
          <a:xfrm flipV="1">
            <a:off x="4778094" y="3998407"/>
            <a:ext cx="1405846" cy="456338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1" idx="6"/>
          </p:cNvCxnSpPr>
          <p:nvPr/>
        </p:nvCxnSpPr>
        <p:spPr>
          <a:xfrm>
            <a:off x="4778094" y="4454745"/>
            <a:ext cx="1405846" cy="41062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4" idx="6"/>
          </p:cNvCxnSpPr>
          <p:nvPr/>
        </p:nvCxnSpPr>
        <p:spPr>
          <a:xfrm flipV="1">
            <a:off x="4778094" y="3998407"/>
            <a:ext cx="1405846" cy="1323302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74" idx="6"/>
          </p:cNvCxnSpPr>
          <p:nvPr/>
        </p:nvCxnSpPr>
        <p:spPr>
          <a:xfrm flipV="1">
            <a:off x="4778094" y="4865371"/>
            <a:ext cx="1405846" cy="456338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6212999" y="245857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183940" y="3314460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183940" y="4181424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6183940" y="504838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3" idx="6"/>
            <a:endCxn id="86" idx="2"/>
          </p:cNvCxnSpPr>
          <p:nvPr/>
        </p:nvCxnSpPr>
        <p:spPr>
          <a:xfrm>
            <a:off x="6723621" y="2720817"/>
            <a:ext cx="1405846" cy="48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4" idx="6"/>
            <a:endCxn id="86" idx="2"/>
          </p:cNvCxnSpPr>
          <p:nvPr/>
        </p:nvCxnSpPr>
        <p:spPr>
          <a:xfrm flipV="1">
            <a:off x="6723621" y="3205853"/>
            <a:ext cx="1405846" cy="38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85" idx="6"/>
            <a:endCxn id="86" idx="2"/>
          </p:cNvCxnSpPr>
          <p:nvPr/>
        </p:nvCxnSpPr>
        <p:spPr>
          <a:xfrm flipV="1">
            <a:off x="6723621" y="3205853"/>
            <a:ext cx="1405846" cy="124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83" idx="6"/>
          </p:cNvCxnSpPr>
          <p:nvPr/>
        </p:nvCxnSpPr>
        <p:spPr>
          <a:xfrm>
            <a:off x="6723621" y="2720817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4" idx="6"/>
          </p:cNvCxnSpPr>
          <p:nvPr/>
        </p:nvCxnSpPr>
        <p:spPr>
          <a:xfrm>
            <a:off x="6723621" y="3587781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endCxn id="86" idx="2"/>
          </p:cNvCxnSpPr>
          <p:nvPr/>
        </p:nvCxnSpPr>
        <p:spPr>
          <a:xfrm flipV="1">
            <a:off x="6723621" y="3205853"/>
            <a:ext cx="1405846" cy="211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4" idx="6"/>
          </p:cNvCxnSpPr>
          <p:nvPr/>
        </p:nvCxnSpPr>
        <p:spPr>
          <a:xfrm>
            <a:off x="6723621" y="3587781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83" idx="6"/>
          </p:cNvCxnSpPr>
          <p:nvPr/>
        </p:nvCxnSpPr>
        <p:spPr>
          <a:xfrm>
            <a:off x="6723621" y="2720817"/>
            <a:ext cx="1405846" cy="2144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85" idx="6"/>
          </p:cNvCxnSpPr>
          <p:nvPr/>
        </p:nvCxnSpPr>
        <p:spPr>
          <a:xfrm flipV="1">
            <a:off x="6723621" y="3998407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85" idx="6"/>
          </p:cNvCxnSpPr>
          <p:nvPr/>
        </p:nvCxnSpPr>
        <p:spPr>
          <a:xfrm>
            <a:off x="6723621" y="4454745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6723621" y="3998407"/>
            <a:ext cx="1405846" cy="132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6723621" y="4865371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8121538" y="297219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8121538" y="3764746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8121538" y="4631710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95"/>
          <p:cNvCxnSpPr>
            <a:stCxn id="95" idx="6"/>
          </p:cNvCxnSpPr>
          <p:nvPr/>
        </p:nvCxnSpPr>
        <p:spPr>
          <a:xfrm>
            <a:off x="8655928" y="4898905"/>
            <a:ext cx="917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94" idx="6"/>
          </p:cNvCxnSpPr>
          <p:nvPr/>
        </p:nvCxnSpPr>
        <p:spPr>
          <a:xfrm>
            <a:off x="8655928" y="4031941"/>
            <a:ext cx="871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V="1">
            <a:off x="1276913" y="3634396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V="1">
            <a:off x="1299284" y="4491251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V="1">
            <a:off x="1312478" y="5358215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87683"/>
            <a:ext cx="9905998" cy="989556"/>
          </a:xfrm>
        </p:spPr>
        <p:txBody>
          <a:bodyPr/>
          <a:lstStyle/>
          <a:p>
            <a:r>
              <a:rPr lang="ja-JP" altLang="en-US" dirty="0" smtClean="0"/>
              <a:t>具体例：犬か猫かを判別する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kumimoji="1" lang="ja-JP" altLang="en-US" dirty="0" smtClean="0"/>
              <a:t>人間の視覚系</a:t>
            </a:r>
            <a:r>
              <a:rPr lang="ja-JP" altLang="en-US" dirty="0" smtClean="0"/>
              <a:t>における伝搬処理</a:t>
            </a:r>
            <a:endParaRPr kumimoji="1"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2280063" y="249012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280063" y="335709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280063" y="4224056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220299" y="2975164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6"/>
            <a:endCxn id="7" idx="2"/>
          </p:cNvCxnSpPr>
          <p:nvPr/>
        </p:nvCxnSpPr>
        <p:spPr>
          <a:xfrm>
            <a:off x="2814453" y="2757323"/>
            <a:ext cx="1405846" cy="48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5" idx="6"/>
            <a:endCxn id="7" idx="2"/>
          </p:cNvCxnSpPr>
          <p:nvPr/>
        </p:nvCxnSpPr>
        <p:spPr>
          <a:xfrm flipV="1">
            <a:off x="2814453" y="3242359"/>
            <a:ext cx="1405846" cy="38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7" idx="2"/>
          </p:cNvCxnSpPr>
          <p:nvPr/>
        </p:nvCxnSpPr>
        <p:spPr>
          <a:xfrm flipV="1">
            <a:off x="2814453" y="3242359"/>
            <a:ext cx="1405846" cy="124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86569" y="206961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点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77728" y="2076487"/>
            <a:ext cx="9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線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1266556" y="2764390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3" idx="6"/>
          </p:cNvCxnSpPr>
          <p:nvPr/>
        </p:nvCxnSpPr>
        <p:spPr>
          <a:xfrm>
            <a:off x="8655928" y="3239387"/>
            <a:ext cx="917370" cy="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2280063" y="5091020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4" idx="6"/>
            <a:endCxn id="30" idx="2"/>
          </p:cNvCxnSpPr>
          <p:nvPr/>
        </p:nvCxnSpPr>
        <p:spPr>
          <a:xfrm>
            <a:off x="2814453" y="2757323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5" idx="6"/>
            <a:endCxn id="30" idx="2"/>
          </p:cNvCxnSpPr>
          <p:nvPr/>
        </p:nvCxnSpPr>
        <p:spPr>
          <a:xfrm>
            <a:off x="2814453" y="3624287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9" idx="6"/>
            <a:endCxn id="7" idx="2"/>
          </p:cNvCxnSpPr>
          <p:nvPr/>
        </p:nvCxnSpPr>
        <p:spPr>
          <a:xfrm flipV="1">
            <a:off x="2814453" y="3242359"/>
            <a:ext cx="1405846" cy="211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4220299" y="376771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stCxn id="5" idx="6"/>
            <a:endCxn id="39" idx="2"/>
          </p:cNvCxnSpPr>
          <p:nvPr/>
        </p:nvCxnSpPr>
        <p:spPr>
          <a:xfrm>
            <a:off x="2814453" y="3624287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4220299" y="463468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stCxn id="4" idx="6"/>
            <a:endCxn id="39" idx="2"/>
          </p:cNvCxnSpPr>
          <p:nvPr/>
        </p:nvCxnSpPr>
        <p:spPr>
          <a:xfrm>
            <a:off x="2814453" y="2757323"/>
            <a:ext cx="1405846" cy="2144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6" idx="6"/>
            <a:endCxn id="30" idx="2"/>
          </p:cNvCxnSpPr>
          <p:nvPr/>
        </p:nvCxnSpPr>
        <p:spPr>
          <a:xfrm flipV="1">
            <a:off x="2814453" y="4034913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6" idx="6"/>
            <a:endCxn id="39" idx="2"/>
          </p:cNvCxnSpPr>
          <p:nvPr/>
        </p:nvCxnSpPr>
        <p:spPr>
          <a:xfrm>
            <a:off x="2814453" y="4491251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19" idx="6"/>
            <a:endCxn id="30" idx="2"/>
          </p:cNvCxnSpPr>
          <p:nvPr/>
        </p:nvCxnSpPr>
        <p:spPr>
          <a:xfrm flipV="1">
            <a:off x="2814453" y="4034913"/>
            <a:ext cx="1405846" cy="132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9" idx="6"/>
            <a:endCxn id="39" idx="2"/>
          </p:cNvCxnSpPr>
          <p:nvPr/>
        </p:nvCxnSpPr>
        <p:spPr>
          <a:xfrm flipV="1">
            <a:off x="2814453" y="4901877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endCxn id="62" idx="2"/>
          </p:cNvCxnSpPr>
          <p:nvPr/>
        </p:nvCxnSpPr>
        <p:spPr>
          <a:xfrm>
            <a:off x="4778094" y="2720817"/>
            <a:ext cx="1405846" cy="48503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endCxn id="62" idx="2"/>
          </p:cNvCxnSpPr>
          <p:nvPr/>
        </p:nvCxnSpPr>
        <p:spPr>
          <a:xfrm flipV="1">
            <a:off x="4778094" y="3205853"/>
            <a:ext cx="1405846" cy="381928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61" idx="6"/>
            <a:endCxn id="62" idx="2"/>
          </p:cNvCxnSpPr>
          <p:nvPr/>
        </p:nvCxnSpPr>
        <p:spPr>
          <a:xfrm flipV="1">
            <a:off x="4778094" y="3205853"/>
            <a:ext cx="1405846" cy="1248892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4778094" y="2720817"/>
            <a:ext cx="1405846" cy="1277590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778094" y="3587781"/>
            <a:ext cx="1405846" cy="41062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74" idx="6"/>
            <a:endCxn id="62" idx="2"/>
          </p:cNvCxnSpPr>
          <p:nvPr/>
        </p:nvCxnSpPr>
        <p:spPr>
          <a:xfrm flipV="1">
            <a:off x="4778094" y="3205853"/>
            <a:ext cx="1405846" cy="211585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778094" y="3587781"/>
            <a:ext cx="1405846" cy="1277590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778094" y="2720817"/>
            <a:ext cx="1405846" cy="2144554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1" idx="6"/>
          </p:cNvCxnSpPr>
          <p:nvPr/>
        </p:nvCxnSpPr>
        <p:spPr>
          <a:xfrm flipV="1">
            <a:off x="4778094" y="3998407"/>
            <a:ext cx="1405846" cy="456338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1" idx="6"/>
          </p:cNvCxnSpPr>
          <p:nvPr/>
        </p:nvCxnSpPr>
        <p:spPr>
          <a:xfrm>
            <a:off x="4778094" y="4454745"/>
            <a:ext cx="1405846" cy="410626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4" idx="6"/>
          </p:cNvCxnSpPr>
          <p:nvPr/>
        </p:nvCxnSpPr>
        <p:spPr>
          <a:xfrm flipV="1">
            <a:off x="4778094" y="3998407"/>
            <a:ext cx="1405846" cy="1323302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74" idx="6"/>
          </p:cNvCxnSpPr>
          <p:nvPr/>
        </p:nvCxnSpPr>
        <p:spPr>
          <a:xfrm flipV="1">
            <a:off x="4778094" y="4865371"/>
            <a:ext cx="1405846" cy="456338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>
              <a:rot lat="21599989" lon="10799999" rev="10799999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6212999" y="245857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183940" y="3314460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183940" y="4181424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6183940" y="5048388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3" idx="6"/>
            <a:endCxn id="86" idx="2"/>
          </p:cNvCxnSpPr>
          <p:nvPr/>
        </p:nvCxnSpPr>
        <p:spPr>
          <a:xfrm>
            <a:off x="6723621" y="2720817"/>
            <a:ext cx="1405846" cy="48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4" idx="6"/>
            <a:endCxn id="86" idx="2"/>
          </p:cNvCxnSpPr>
          <p:nvPr/>
        </p:nvCxnSpPr>
        <p:spPr>
          <a:xfrm flipV="1">
            <a:off x="6723621" y="3205853"/>
            <a:ext cx="1405846" cy="38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85" idx="6"/>
            <a:endCxn id="86" idx="2"/>
          </p:cNvCxnSpPr>
          <p:nvPr/>
        </p:nvCxnSpPr>
        <p:spPr>
          <a:xfrm flipV="1">
            <a:off x="6723621" y="3205853"/>
            <a:ext cx="1405846" cy="124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83" idx="6"/>
          </p:cNvCxnSpPr>
          <p:nvPr/>
        </p:nvCxnSpPr>
        <p:spPr>
          <a:xfrm>
            <a:off x="6723621" y="2720817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4" idx="6"/>
          </p:cNvCxnSpPr>
          <p:nvPr/>
        </p:nvCxnSpPr>
        <p:spPr>
          <a:xfrm>
            <a:off x="6723621" y="3587781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endCxn id="86" idx="2"/>
          </p:cNvCxnSpPr>
          <p:nvPr/>
        </p:nvCxnSpPr>
        <p:spPr>
          <a:xfrm flipV="1">
            <a:off x="6723621" y="3205853"/>
            <a:ext cx="1405846" cy="211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4" idx="6"/>
          </p:cNvCxnSpPr>
          <p:nvPr/>
        </p:nvCxnSpPr>
        <p:spPr>
          <a:xfrm>
            <a:off x="6723621" y="3587781"/>
            <a:ext cx="1405846" cy="127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83" idx="6"/>
          </p:cNvCxnSpPr>
          <p:nvPr/>
        </p:nvCxnSpPr>
        <p:spPr>
          <a:xfrm>
            <a:off x="6723621" y="2720817"/>
            <a:ext cx="1405846" cy="2144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85" idx="6"/>
          </p:cNvCxnSpPr>
          <p:nvPr/>
        </p:nvCxnSpPr>
        <p:spPr>
          <a:xfrm flipV="1">
            <a:off x="6723621" y="3998407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85" idx="6"/>
          </p:cNvCxnSpPr>
          <p:nvPr/>
        </p:nvCxnSpPr>
        <p:spPr>
          <a:xfrm>
            <a:off x="6723621" y="4454745"/>
            <a:ext cx="1405846" cy="41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6723621" y="3998407"/>
            <a:ext cx="1405846" cy="132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6723621" y="4865371"/>
            <a:ext cx="1405846" cy="45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8121538" y="2972192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8121538" y="3764746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8121538" y="4631710"/>
            <a:ext cx="534390" cy="534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95"/>
          <p:cNvCxnSpPr>
            <a:stCxn id="95" idx="6"/>
          </p:cNvCxnSpPr>
          <p:nvPr/>
        </p:nvCxnSpPr>
        <p:spPr>
          <a:xfrm>
            <a:off x="8655928" y="4898905"/>
            <a:ext cx="917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94" idx="6"/>
          </p:cNvCxnSpPr>
          <p:nvPr/>
        </p:nvCxnSpPr>
        <p:spPr>
          <a:xfrm>
            <a:off x="8655928" y="4031941"/>
            <a:ext cx="871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V="1">
            <a:off x="1276913" y="3634396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V="1">
            <a:off x="1299284" y="4491251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V="1">
            <a:off x="1312478" y="5358215"/>
            <a:ext cx="974091" cy="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94411" y="196588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輪郭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781202" y="1779264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さらに細かい部分</a:t>
            </a:r>
            <a:r>
              <a:rPr kumimoji="1" lang="en-US" altLang="ja-JP" dirty="0" err="1" smtClean="0"/>
              <a:t>etc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0793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23</TotalTime>
  <Words>107</Words>
  <Application>Microsoft Macintosh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Trebuchet MS</vt:lpstr>
      <vt:lpstr>Tw Cen MT</vt:lpstr>
      <vt:lpstr>Arial</vt:lpstr>
      <vt:lpstr>回路</vt:lpstr>
      <vt:lpstr>ニューラルネットワークの基礎を学ぼう</vt:lpstr>
      <vt:lpstr>人間の脳の真似？</vt:lpstr>
      <vt:lpstr>モデル化</vt:lpstr>
      <vt:lpstr>具体例：犬か猫かを判別する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　崎　智　憲</dc:creator>
  <cp:lastModifiedBy>川　崎　智　憲</cp:lastModifiedBy>
  <cp:revision>19</cp:revision>
  <dcterms:created xsi:type="dcterms:W3CDTF">2018-06-04T13:56:46Z</dcterms:created>
  <dcterms:modified xsi:type="dcterms:W3CDTF">2018-06-04T14:20:18Z</dcterms:modified>
</cp:coreProperties>
</file>