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1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1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72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3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3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B5BAA4B-809B-4F75-A12F-95240B6BB90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675DA4-DFBE-4642-82A8-9E8140060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1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76219-308E-49A4-86BD-5F55BFA4F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854076"/>
            <a:ext cx="10782300" cy="33528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2A756C-4910-403B-9943-D4447E04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78104"/>
            <a:ext cx="9327541" cy="1645920"/>
          </a:xfrm>
        </p:spPr>
        <p:txBody>
          <a:bodyPr/>
          <a:lstStyle/>
          <a:p>
            <a:pPr marL="720000" indent="450215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Мазитов Данил</a:t>
            </a:r>
          </a:p>
        </p:txBody>
      </p:sp>
    </p:spTree>
    <p:extLst>
      <p:ext uri="{BB962C8B-B14F-4D97-AF65-F5344CB8AC3E}">
        <p14:creationId xmlns:p14="http://schemas.microsoft.com/office/powerpoint/2010/main" val="27711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30C6-0D71-4110-ACBD-AEBFBC91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5CBA3-66E7-4192-8A0B-F4A21824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434678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приложение, способное хранить, читать, удалять и редактировать информацию о сотрудниках в БД.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создано для облегчения хранения данных о сотрудниках.</a:t>
            </a:r>
          </a:p>
        </p:txBody>
      </p:sp>
    </p:spTree>
    <p:extLst>
      <p:ext uri="{BB962C8B-B14F-4D97-AF65-F5344CB8AC3E}">
        <p14:creationId xmlns:p14="http://schemas.microsoft.com/office/powerpoint/2010/main" val="39075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26646-66A6-4A70-A3FC-F1E4BDA8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8E9023-F903-4200-BF43-23D062698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2" y="2157731"/>
            <a:ext cx="10975397" cy="30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1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E1812F-39E4-49AB-8275-704AB9AE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878891"/>
            <a:ext cx="5979850" cy="4351338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MainWindow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основного окна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EmployeeWindow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диалогового окна для сотрудника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GroupWindow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диалогового окна для группы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BaseWindow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класс родитель;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DepartmentWindow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диалогового окна наследуемого от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BaseWindow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PositionWindow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диалогового окна наследуемого от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BaseWindow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EmployeeDBService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класс позволяющий контактировать с БД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@dataclass() –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создатель классов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Employee, Group, Department, Position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для удобного обращения.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AD3BAA4-B2F9-4B46-B90B-9872F30A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A9ACA-DCC7-48C8-9A5E-BE174442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74" y="2396970"/>
            <a:ext cx="5736664" cy="28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40B00-2A77-4CFB-8BA7-CAA146CC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Интересные приемы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9E74E-B33A-487C-A437-2DD87CEF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7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D0C094-BD9B-4168-A89C-95F5712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60760"/>
            <a:ext cx="10753725" cy="3766185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работы было разработано приложение “Система управления персоналом” с использованием языка программирования Python, модуля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среды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в проект могут быть добавлены изменение фона, шрифта,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хоткеи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особое выделение сотрудников, иерархия должностей, вывод на сторонние ресурсы.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1ECD74B-1811-4308-BA02-F702AA7C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353482"/>
            <a:ext cx="10772775" cy="165819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65897762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676</TotalTime>
  <Words>157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Symbol</vt:lpstr>
      <vt:lpstr>Times New Roman</vt:lpstr>
      <vt:lpstr>Метрополия</vt:lpstr>
      <vt:lpstr>Система управления персоналом</vt:lpstr>
      <vt:lpstr>Цель</vt:lpstr>
      <vt:lpstr>База Данных</vt:lpstr>
      <vt:lpstr>Разработка модели</vt:lpstr>
      <vt:lpstr>Интересные приемы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4 в ряд</dc:title>
  <dc:creator>Dan</dc:creator>
  <cp:lastModifiedBy>Dan</cp:lastModifiedBy>
  <cp:revision>2</cp:revision>
  <dcterms:created xsi:type="dcterms:W3CDTF">2021-06-07T18:59:41Z</dcterms:created>
  <dcterms:modified xsi:type="dcterms:W3CDTF">2021-11-08T15:26:33Z</dcterms:modified>
</cp:coreProperties>
</file>