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82"/>
  </p:normalViewPr>
  <p:slideViewPr>
    <p:cSldViewPr snapToGrid="0" snapToObjects="1">
      <p:cViewPr>
        <p:scale>
          <a:sx n="200" d="100"/>
          <a:sy n="200" d="100"/>
        </p:scale>
        <p:origin x="-6288" y="-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1D985-9E45-F745-8E6F-99BD5FF5B8E9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89F7-B9BD-EC47-9889-ACD1704028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1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apezium 10"/>
          <p:cNvSpPr/>
          <p:nvPr/>
        </p:nvSpPr>
        <p:spPr>
          <a:xfrm rot="18900000">
            <a:off x="4905065" y="1120375"/>
            <a:ext cx="1764248" cy="326464"/>
          </a:xfrm>
          <a:prstGeom prst="trapezoid">
            <a:avLst>
              <a:gd name="adj" fmla="val 97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4956313" y="1815548"/>
            <a:ext cx="252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chte verbindingslijn 6"/>
          <p:cNvCxnSpPr>
            <a:stCxn id="5" idx="0"/>
            <a:endCxn id="5" idx="1"/>
          </p:cNvCxnSpPr>
          <p:nvPr/>
        </p:nvCxnSpPr>
        <p:spPr>
          <a:xfrm flipH="1">
            <a:off x="4956313" y="1815548"/>
            <a:ext cx="1260000" cy="12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H="1">
            <a:off x="4956314" y="1815548"/>
            <a:ext cx="784996" cy="784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9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eperen 19"/>
          <p:cNvGrpSpPr/>
          <p:nvPr/>
        </p:nvGrpSpPr>
        <p:grpSpPr>
          <a:xfrm>
            <a:off x="4176419" y="1411692"/>
            <a:ext cx="1764248" cy="326464"/>
            <a:chOff x="4176419" y="1411692"/>
            <a:chExt cx="1764248" cy="326464"/>
          </a:xfrm>
        </p:grpSpPr>
        <p:sp>
          <p:nvSpPr>
            <p:cNvPr id="11" name="Trapezium 10"/>
            <p:cNvSpPr/>
            <p:nvPr/>
          </p:nvSpPr>
          <p:spPr>
            <a:xfrm rot="18900000">
              <a:off x="4176419" y="1411692"/>
              <a:ext cx="1764248" cy="326464"/>
            </a:xfrm>
            <a:prstGeom prst="trapezoid">
              <a:avLst>
                <a:gd name="adj" fmla="val 97874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kstvak 1"/>
            <p:cNvSpPr txBox="1"/>
            <p:nvPr/>
          </p:nvSpPr>
          <p:spPr>
            <a:xfrm rot="18900000">
              <a:off x="4471496" y="1436425"/>
              <a:ext cx="11740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/>
                <a:t>Wetenschap  </a:t>
              </a:r>
              <a:endParaRPr lang="en-US" dirty="0"/>
            </a:p>
          </p:txBody>
        </p:sp>
      </p:grpSp>
      <p:grpSp>
        <p:nvGrpSpPr>
          <p:cNvPr id="13" name="Groeperen 12"/>
          <p:cNvGrpSpPr/>
          <p:nvPr/>
        </p:nvGrpSpPr>
        <p:grpSpPr>
          <a:xfrm>
            <a:off x="8059640" y="496771"/>
            <a:ext cx="369332" cy="1764248"/>
            <a:chOff x="7337181" y="401482"/>
            <a:chExt cx="369332" cy="1764248"/>
          </a:xfrm>
        </p:grpSpPr>
        <p:sp>
          <p:nvSpPr>
            <p:cNvPr id="4" name="Trapezium 3"/>
            <p:cNvSpPr/>
            <p:nvPr/>
          </p:nvSpPr>
          <p:spPr>
            <a:xfrm rot="2700000">
              <a:off x="6639724" y="1120374"/>
              <a:ext cx="1764248" cy="326464"/>
            </a:xfrm>
            <a:prstGeom prst="trapezoid">
              <a:avLst>
                <a:gd name="adj" fmla="val 97874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kstvak 4"/>
            <p:cNvSpPr txBox="1"/>
            <p:nvPr/>
          </p:nvSpPr>
          <p:spPr>
            <a:xfrm rot="2700000">
              <a:off x="7069644" y="1098940"/>
              <a:ext cx="904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IJsland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eperen 13"/>
          <p:cNvGrpSpPr/>
          <p:nvPr/>
        </p:nvGrpSpPr>
        <p:grpSpPr>
          <a:xfrm>
            <a:off x="8099884" y="1829230"/>
            <a:ext cx="369332" cy="1764248"/>
            <a:chOff x="7337182" y="1967592"/>
            <a:chExt cx="369332" cy="1764248"/>
          </a:xfrm>
        </p:grpSpPr>
        <p:sp>
          <p:nvSpPr>
            <p:cNvPr id="6" name="Trapezium 5"/>
            <p:cNvSpPr/>
            <p:nvPr/>
          </p:nvSpPr>
          <p:spPr>
            <a:xfrm rot="2700000">
              <a:off x="6639726" y="2686484"/>
              <a:ext cx="1764248" cy="326464"/>
            </a:xfrm>
            <a:prstGeom prst="trapezoid">
              <a:avLst>
                <a:gd name="adj" fmla="val 9787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kstvak 6"/>
            <p:cNvSpPr txBox="1"/>
            <p:nvPr/>
          </p:nvSpPr>
          <p:spPr>
            <a:xfrm rot="2700000">
              <a:off x="7163938" y="2665050"/>
              <a:ext cx="715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China</a:t>
              </a:r>
            </a:p>
          </p:txBody>
        </p:sp>
      </p:grpSp>
      <p:sp>
        <p:nvSpPr>
          <p:cNvPr id="8" name="Trapezium 7"/>
          <p:cNvSpPr/>
          <p:nvPr/>
        </p:nvSpPr>
        <p:spPr>
          <a:xfrm rot="2700000">
            <a:off x="6826962" y="4615433"/>
            <a:ext cx="1764248" cy="326464"/>
          </a:xfrm>
          <a:prstGeom prst="trapezoid">
            <a:avLst>
              <a:gd name="adj" fmla="val 978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kstvak 8"/>
          <p:cNvSpPr txBox="1"/>
          <p:nvPr/>
        </p:nvSpPr>
        <p:spPr>
          <a:xfrm rot="2700000">
            <a:off x="7351174" y="4593999"/>
            <a:ext cx="7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China</a:t>
            </a:r>
          </a:p>
        </p:txBody>
      </p:sp>
      <p:sp>
        <p:nvSpPr>
          <p:cNvPr id="10" name="Trapezium 9"/>
          <p:cNvSpPr/>
          <p:nvPr/>
        </p:nvSpPr>
        <p:spPr>
          <a:xfrm rot="18900000">
            <a:off x="4787184" y="4416570"/>
            <a:ext cx="1764248" cy="326464"/>
          </a:xfrm>
          <a:prstGeom prst="trapezoid">
            <a:avLst>
              <a:gd name="adj" fmla="val 9787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vak 11"/>
          <p:cNvSpPr txBox="1"/>
          <p:nvPr/>
        </p:nvSpPr>
        <p:spPr>
          <a:xfrm rot="18900000">
            <a:off x="4959445" y="4425913"/>
            <a:ext cx="141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Natuurkunde</a:t>
            </a:r>
            <a:endParaRPr lang="en-US" sz="1400" dirty="0"/>
          </a:p>
        </p:txBody>
      </p:sp>
      <p:sp>
        <p:nvSpPr>
          <p:cNvPr id="17" name="Rechthoek 16"/>
          <p:cNvSpPr/>
          <p:nvPr/>
        </p:nvSpPr>
        <p:spPr>
          <a:xfrm>
            <a:off x="4537722" y="1054103"/>
            <a:ext cx="252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vak 18"/>
          <p:cNvSpPr txBox="1"/>
          <p:nvPr/>
        </p:nvSpPr>
        <p:spPr>
          <a:xfrm>
            <a:off x="4286250" y="2752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B9B692E3-81C4-3A47-9261-D1CEB2DE0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7" t="16105" r="16316" b="16219"/>
          <a:stretch/>
        </p:blipFill>
        <p:spPr>
          <a:xfrm>
            <a:off x="4956314" y="1815548"/>
            <a:ext cx="2520000" cy="252000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4956313" y="1815548"/>
            <a:ext cx="252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4956313" y="1815548"/>
            <a:ext cx="252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BEEF2E-651B-2C48-A4FE-1A20FB8F7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13" y="1815548"/>
            <a:ext cx="2520000" cy="252000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9920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8BEEF2E-651B-2C48-A4FE-1A20FB8F7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43" b="16443"/>
          <a:stretch/>
        </p:blipFill>
        <p:spPr>
          <a:xfrm>
            <a:off x="4956313" y="3848777"/>
            <a:ext cx="2520000" cy="16812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Rechthoek 4"/>
          <p:cNvSpPr/>
          <p:nvPr/>
        </p:nvSpPr>
        <p:spPr>
          <a:xfrm>
            <a:off x="4956313" y="3848777"/>
            <a:ext cx="2520000" cy="16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BF084762-5C26-C546-B298-B5B1818BE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" t="18474" r="2634" b="18484"/>
          <a:stretch/>
        </p:blipFill>
        <p:spPr>
          <a:xfrm>
            <a:off x="4956314" y="3848776"/>
            <a:ext cx="2520000" cy="1681201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4956313" y="3848777"/>
            <a:ext cx="2520000" cy="16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5</Words>
  <Application>Microsoft Macintosh PowerPoint</Application>
  <PresentationFormat>Breedbeeld</PresentationFormat>
  <Paragraphs>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Sybesma, Z.W. (Watse)</dc:creator>
  <cp:lastModifiedBy>Sybesma, Z.W. (Watse)</cp:lastModifiedBy>
  <cp:revision>18</cp:revision>
  <dcterms:created xsi:type="dcterms:W3CDTF">2018-01-23T16:15:01Z</dcterms:created>
  <dcterms:modified xsi:type="dcterms:W3CDTF">2018-01-31T20:38:00Z</dcterms:modified>
</cp:coreProperties>
</file>