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1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D75822"/>
    <a:srgbClr val="F7C31B"/>
    <a:srgbClr val="E39124"/>
    <a:srgbClr val="861423"/>
    <a:srgbClr val="231F1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2165" autoAdjust="0"/>
  </p:normalViewPr>
  <p:slideViewPr>
    <p:cSldViewPr snapToGrid="0" snapToObjects="1">
      <p:cViewPr varScale="1">
        <p:scale>
          <a:sx n="80" d="100"/>
          <a:sy n="80" d="100"/>
        </p:scale>
        <p:origin x="950" y="62"/>
      </p:cViewPr>
      <p:guideLst>
        <p:guide orient="horz" pos="841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474E6B-F66D-4187-A78A-E62FE97DC0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69A5D-A73C-4816-9E84-1A206A996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CFEC-F192-4051-B042-7D946D09B91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69755-FADF-422C-9E25-03BA7A054B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2C11B-61EF-4324-8616-4927C1DEDA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84DAE-0FEF-496E-A2D2-CF1A1C63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2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6DCA-ADE0-4840-82A2-2C2E1E630D1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18F6-BE8A-0441-92DB-92FFAB9E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60B7-613D-44AF-B9C5-9C5342848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BE17-1A99-4A4C-9EF3-2A06318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15789E-93B0-446A-9E76-2EBAC140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02" y="803564"/>
            <a:ext cx="7827792" cy="270639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6ACC0-2162-4FA3-A0E5-999786F03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02" y="3602037"/>
            <a:ext cx="7827793" cy="25678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2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60C07-D6AC-4515-AFA9-F4964AB90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D8EB6-ED73-43E7-88FF-AA4D2399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88D61C-32E3-4664-A5BD-17BA87336C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6403" y="803565"/>
            <a:ext cx="7813342" cy="856560"/>
          </a:xfrm>
        </p:spPr>
        <p:txBody>
          <a:bodyPr anchor="t">
            <a:normAutofit/>
          </a:bodyPr>
          <a:lstStyle>
            <a:lvl1pPr algn="l">
              <a:defRPr sz="4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 2000,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B6D7BC-22E2-4E65-B650-ED4EB885C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5972" y="4128655"/>
            <a:ext cx="7813773" cy="2041235"/>
          </a:xfrm>
        </p:spPr>
        <p:txBody>
          <a:bodyPr>
            <a:noAutofit/>
          </a:bodyPr>
          <a:lstStyle>
            <a:lvl1pPr marL="0" indent="0" algn="l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8E1DB2-BE8D-4814-8148-120086BE74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5972" y="1828800"/>
            <a:ext cx="7813342" cy="211339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#:  ADT Name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Group #</a:t>
            </a:r>
          </a:p>
        </p:txBody>
      </p:sp>
    </p:spTree>
    <p:extLst>
      <p:ext uri="{BB962C8B-B14F-4D97-AF65-F5344CB8AC3E}">
        <p14:creationId xmlns:p14="http://schemas.microsoft.com/office/powerpoint/2010/main" val="347324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BDB38-7A53-47A3-9E18-48414A1F9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5638" y="1819921"/>
            <a:ext cx="7827962" cy="435005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76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213689-67F2-4039-95AB-8B38AFADE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638" y="1828800"/>
            <a:ext cx="7828558" cy="434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4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403" y="945272"/>
            <a:ext cx="7827793" cy="897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403" y="2057524"/>
            <a:ext cx="7827793" cy="354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45"/>
            <a:ext cx="9144000" cy="196273"/>
          </a:xfrm>
          <a:prstGeom prst="rect">
            <a:avLst/>
          </a:prstGeom>
        </p:spPr>
      </p:pic>
      <p:pic>
        <p:nvPicPr>
          <p:cNvPr id="8" name="Picture 7" descr="Wentworth Logo: WIT_shield_and_type.eps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5" y="300495"/>
            <a:ext cx="1691544" cy="29441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3E342DD-F81D-452B-9043-600C02AB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834" y="6356350"/>
            <a:ext cx="1362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0131243-51F9-4EC2-95E0-862C1F0D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6403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Fall, 2021 – Bag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02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i="0" kern="1200">
          <a:solidFill>
            <a:schemeClr val="tx1"/>
          </a:solidFill>
          <a:latin typeface="Arial"/>
          <a:ea typeface="+mn-ea"/>
          <a:cs typeface="Arial"/>
        </a:defRPr>
      </a:lvl2pPr>
      <a:lvl3pPr marL="630238" indent="-119063" algn="l" defTabSz="457200" rtl="0" eaLnBrk="1" latinLnBrk="0" hangingPunct="1">
        <a:spcBef>
          <a:spcPct val="20000"/>
        </a:spcBef>
        <a:buFont typeface="Arial"/>
        <a:buChar char="•"/>
        <a:defRPr sz="2600" b="1" i="0" kern="1200">
          <a:solidFill>
            <a:schemeClr val="tx1"/>
          </a:solidFill>
          <a:latin typeface="+mj-lt"/>
          <a:ea typeface="+mn-ea"/>
          <a:cs typeface="Arial"/>
        </a:defRPr>
      </a:lvl3pPr>
      <a:lvl4pPr marL="1141413" indent="-225425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+mj-lt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DF90C-C7CA-42F4-9C87-242AF679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0D4F0B-9DDF-4FE9-8079-F4A09722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58D0D-13CD-4E9E-999C-67E545814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 2000, Data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4D77C7-3DA4-4F60-98FF-5C3AFF3E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BAAFCC7-2BFA-441E-91AF-9718802D942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Bag Application</a:t>
            </a:r>
            <a:br>
              <a:rPr lang="en-US" dirty="0"/>
            </a:br>
            <a:r>
              <a:rPr lang="en-US" dirty="0"/>
              <a:t>Grocery Bagger / Spell Checker</a:t>
            </a:r>
          </a:p>
          <a:p>
            <a:r>
              <a:rPr lang="en-US" dirty="0"/>
              <a:t>Group #</a:t>
            </a:r>
          </a:p>
        </p:txBody>
      </p:sp>
    </p:spTree>
    <p:extLst>
      <p:ext uri="{BB962C8B-B14F-4D97-AF65-F5344CB8AC3E}">
        <p14:creationId xmlns:p14="http://schemas.microsoft.com/office/powerpoint/2010/main" val="10091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7E49E95-22BF-430E-AF07-9F5070C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F46DEE-8441-47FE-8774-44EAFC2E6D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927D201-7FEE-4CFE-B6DD-A9017F21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877026-64EF-4679-88D7-5096B307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DC75898-7903-48AF-A09B-B14BC740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Fall, 2021 – Bag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4FE4B-ACEF-4345-B72A-29E43A5424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WIT - DM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10734</TotalTime>
  <Words>69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WIT - DMR</vt:lpstr>
      <vt:lpstr>Comp 2000, Data Structures</vt:lpstr>
      <vt:lpstr>Application</vt:lpstr>
      <vt:lpstr>Issues and Solutions</vt:lpstr>
      <vt:lpstr>Take-aways</vt:lpstr>
    </vt:vector>
  </TitlesOfParts>
  <Company>Wentworth Institute of Technology -- College of Engineering &amp; Computer Science -- Department of Computer Science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2000, Data Structures - Bag Application - Group Presentation</dc:title>
  <dc:subject>Bag App - Group Presentation</dc:subject>
  <dc:creator>"David Rosenberg (WIT CS&amp;N)" &lt;RosenbergD@WIT.edu&gt;</dc:creator>
  <cp:lastModifiedBy>Dave Rosenberg</cp:lastModifiedBy>
  <cp:revision>235</cp:revision>
  <dcterms:created xsi:type="dcterms:W3CDTF">2014-11-15T19:56:05Z</dcterms:created>
  <dcterms:modified xsi:type="dcterms:W3CDTF">2021-09-24T00:48:15Z</dcterms:modified>
</cp:coreProperties>
</file>