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2"/>
          <p:cNvSpPr/>
          <p:nvPr/>
        </p:nvSpPr>
        <p:spPr>
          <a:xfrm>
            <a:off x="1829872" y="555716"/>
            <a:ext cx="7391400" cy="46166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 b="1">
                <a:solidFill>
                  <a:srgbClr val="FF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TRANSPORT (NIT)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14"/>
          <p:cNvSpPr/>
          <p:nvPr/>
        </p:nvSpPr>
        <p:spPr>
          <a:xfrm>
            <a:off x="1250323" y="4415307"/>
            <a:ext cx="8550499" cy="163121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           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DCICT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ADVOCATE AND LAWYER SUPPORT SYSTEM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WATSON, JAMES </a:t>
            </a: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 NIT/CICT/2018/442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2019/2020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National-Institute-of-Transport-N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52" y="1541907"/>
            <a:ext cx="2133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STATEMENT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Lack of proper system or mechanism to identify a qualified lawyer or advocate on a particular case 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Lack of auto notification to client and lawyer for the nearly case date</a:t>
            </a:r>
          </a:p>
          <a:p>
            <a:pPr algn="l"/>
            <a:r>
              <a:rPr lang="en-US" dirty="0" smtClean="0"/>
              <a:t>Client might faces challenges or problem while looking for an advocate to solve for legal problems incase he/she isn’t familiar with any of either</a:t>
            </a:r>
            <a:endParaRPr lang="en-US" dirty="0" smtClean="0"/>
          </a:p>
          <a:p>
            <a:pPr algn="l"/>
            <a:r>
              <a:rPr lang="en-US" dirty="0" smtClean="0"/>
              <a:t>Advocate and lawyer lack a system that manage their task more automatic</a:t>
            </a:r>
            <a:endParaRPr lang="en-US" dirty="0" smtClean="0"/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55" y="624110"/>
            <a:ext cx="8911687" cy="128089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542" y="1772992"/>
            <a:ext cx="8915400" cy="3777622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pPr marL="0" indent="0" algn="l">
              <a:buNone/>
            </a:pPr>
            <a:r>
              <a:rPr lang="en-US" b="1" dirty="0"/>
              <a:t>General Objective </a:t>
            </a:r>
          </a:p>
          <a:p>
            <a:r>
              <a:rPr lang="en-US" dirty="0"/>
              <a:t>To </a:t>
            </a:r>
            <a:r>
              <a:rPr lang="en-US" dirty="0" smtClean="0"/>
              <a:t>develop an </a:t>
            </a:r>
            <a:r>
              <a:rPr lang="en-US" dirty="0" smtClean="0"/>
              <a:t>advocate support system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Specific </a:t>
            </a:r>
            <a:r>
              <a:rPr lang="en-US" b="1" dirty="0" smtClean="0"/>
              <a:t>Objectives</a:t>
            </a:r>
          </a:p>
          <a:p>
            <a:r>
              <a:rPr lang="en-US" dirty="0" smtClean="0"/>
              <a:t>To </a:t>
            </a:r>
            <a:r>
              <a:rPr lang="en-US" dirty="0"/>
              <a:t>develop subsystem </a:t>
            </a:r>
            <a:r>
              <a:rPr lang="en-US" dirty="0" smtClean="0"/>
              <a:t>for a client to be registered and submit cases.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develop a subsystem that </a:t>
            </a:r>
            <a:r>
              <a:rPr lang="en-US" dirty="0" smtClean="0"/>
              <a:t>will display the trend of cases </a:t>
            </a:r>
            <a:r>
              <a:rPr lang="en-US" dirty="0" err="1" smtClean="0"/>
              <a:t>eg</a:t>
            </a:r>
            <a:r>
              <a:rPr lang="en-US" dirty="0" smtClean="0"/>
              <a:t> types of cases and corresponding results like either won or lost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To develop subsystem </a:t>
            </a:r>
            <a:r>
              <a:rPr lang="en-US" dirty="0" smtClean="0"/>
              <a:t>that will enable admin to manage; to add task, to approve clients, approve lawyer and remove them.</a:t>
            </a:r>
            <a:endParaRPr lang="en-US" dirty="0" smtClean="0"/>
          </a:p>
          <a:p>
            <a:r>
              <a:rPr lang="en-US" dirty="0" smtClean="0"/>
              <a:t>To develop a subsystem that </a:t>
            </a:r>
            <a:r>
              <a:rPr lang="en-US" dirty="0" smtClean="0"/>
              <a:t>will auto notify clients and advocates for nearly case date.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2" y="636989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SIGNIFICANCE OF THE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46" y="1660301"/>
            <a:ext cx="9147778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Enhance easily searching of a qualified advocate on a particular case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System provides updates fore example like notifying client on nearly case date, hence it </a:t>
            </a:r>
            <a:r>
              <a:rPr lang="en-US" smtClean="0"/>
              <a:t>enhance remembrance</a:t>
            </a:r>
            <a:endParaRPr lang="en-US" dirty="0" smtClean="0"/>
          </a:p>
          <a:p>
            <a:r>
              <a:rPr lang="en-US" dirty="0" smtClean="0"/>
              <a:t>Assist advocate and lawyers in manage task more effectively.</a:t>
            </a:r>
            <a:endParaRPr lang="en-US" dirty="0" smtClean="0"/>
          </a:p>
          <a:p>
            <a:endParaRPr lang="en-US" dirty="0"/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</p:cSld>
  <p:clrMapOvr>
    <a:masterClrMapping/>
  </p:clrMapOvr>
  <p:transition>
    <p:whee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1063</TotalTime>
  <Words>233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PROBLEM STATEMENT   </vt:lpstr>
      <vt:lpstr>OBJECTIVES</vt:lpstr>
      <vt:lpstr>SIGNIFICANCE OF THE PROJECT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background</dc:title>
  <dc:creator>Ismail Malinda</dc:creator>
  <cp:lastModifiedBy>watson</cp:lastModifiedBy>
  <cp:revision>88</cp:revision>
  <dcterms:created xsi:type="dcterms:W3CDTF">2019-01-27T11:37:00Z</dcterms:created>
  <dcterms:modified xsi:type="dcterms:W3CDTF">2020-02-05T23:47:05Z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2057-10.2.0.7635</vt:lpwstr>
  </property>
</Properties>
</file>