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2"/>
          <p:cNvSpPr/>
          <p:nvPr/>
        </p:nvSpPr>
        <p:spPr>
          <a:xfrm>
            <a:off x="1829872" y="555716"/>
            <a:ext cx="7391400" cy="46166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 b="1">
                <a:solidFill>
                  <a:srgbClr val="FF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TRANSPORT (NIT)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14"/>
          <p:cNvSpPr/>
          <p:nvPr/>
        </p:nvSpPr>
        <p:spPr>
          <a:xfrm>
            <a:off x="1250323" y="4415307"/>
            <a:ext cx="8550499" cy="163121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            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DCICT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b="1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RENTAL COMMUNE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b="1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WATSON, JAMES </a:t>
            </a:r>
          </a:p>
          <a:p>
            <a:pPr>
              <a:defRPr b="1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NUMBER: NIT/CICT/2018/442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b="1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2019/2020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National-Institute-of-Transport-NI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52" y="1541907"/>
            <a:ext cx="2133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STATEMENT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 </a:t>
            </a:r>
            <a:r>
              <a:rPr lang="en-US" dirty="0" smtClean="0"/>
              <a:t>Individual are unaware whom to call when they want to rent an asset or item </a:t>
            </a:r>
            <a:r>
              <a:rPr lang="en-US" dirty="0" err="1" smtClean="0"/>
              <a:t>eg</a:t>
            </a:r>
            <a:r>
              <a:rPr lang="en-US" dirty="0" smtClean="0"/>
              <a:t> house, cargo trucks </a:t>
            </a:r>
            <a:r>
              <a:rPr lang="en-US" dirty="0" err="1" smtClean="0"/>
              <a:t>etc</a:t>
            </a:r>
            <a:r>
              <a:rPr lang="en-US" dirty="0" smtClean="0"/>
              <a:t> .</a:t>
            </a:r>
            <a:endParaRPr lang="en-US" dirty="0"/>
          </a:p>
          <a:p>
            <a:pPr algn="l"/>
            <a:r>
              <a:rPr lang="en-US" dirty="0" smtClean="0"/>
              <a:t>Time consuming/Delays; includes time of going street by street  searching for a thing your looking for to rent. Time of finding brokers (middle men) who to assist you in finding such item that’s may end up wasting your time</a:t>
            </a:r>
          </a:p>
          <a:p>
            <a:r>
              <a:rPr lang="en-US" dirty="0"/>
              <a:t>Advertisement problem; </a:t>
            </a:r>
            <a:r>
              <a:rPr lang="en-US" dirty="0" smtClean="0"/>
              <a:t>problem of making your rented assets </a:t>
            </a:r>
            <a:r>
              <a:rPr lang="en-US" dirty="0" err="1" smtClean="0"/>
              <a:t>eg</a:t>
            </a:r>
            <a:r>
              <a:rPr lang="en-US" dirty="0"/>
              <a:t> </a:t>
            </a:r>
            <a:r>
              <a:rPr lang="en-US" dirty="0" smtClean="0"/>
              <a:t>ceremony tent and other well known to the community and customers </a:t>
            </a:r>
            <a:r>
              <a:rPr lang="en-US" dirty="0" smtClean="0"/>
              <a:t>in need </a:t>
            </a:r>
            <a:r>
              <a:rPr lang="en-US" dirty="0" smtClean="0"/>
              <a:t>of renting.</a:t>
            </a:r>
          </a:p>
          <a:p>
            <a:r>
              <a:rPr lang="en-US" dirty="0"/>
              <a:t>Inaccurate feedback/ information; when looking for information concerning what customer wants to rent by asking people around including middlemen, this people may sometime ends up providing wrong details concerning rental asset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Fraud cases; presence of a lot of fraud actions in the society due to some unfaithful middlemen(brokers) who mostly provide guidance to the customers searching for an asset or item for rent</a:t>
            </a:r>
            <a:endParaRPr lang="en-US" dirty="0"/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55" y="624110"/>
            <a:ext cx="8911687" cy="1280890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542" y="1772992"/>
            <a:ext cx="8915400" cy="3777622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0" indent="0" algn="l">
              <a:buNone/>
            </a:pPr>
            <a:r>
              <a:rPr lang="en-US" b="1" dirty="0"/>
              <a:t>General Objective </a:t>
            </a:r>
          </a:p>
          <a:p>
            <a:r>
              <a:rPr lang="en-US" dirty="0"/>
              <a:t>To </a:t>
            </a:r>
            <a:r>
              <a:rPr lang="en-US" dirty="0" smtClean="0"/>
              <a:t>develop commune rental services system.</a:t>
            </a:r>
            <a:endParaRPr lang="en-US" dirty="0"/>
          </a:p>
          <a:p>
            <a:pPr marL="0" indent="0" algn="l">
              <a:buNone/>
            </a:pPr>
            <a:r>
              <a:rPr lang="en-US" b="1" dirty="0"/>
              <a:t>Specific Objectives</a:t>
            </a:r>
          </a:p>
          <a:p>
            <a:r>
              <a:rPr lang="en-US" dirty="0" smtClean="0"/>
              <a:t>To develop a subsystem for a user to view the rented asset/item</a:t>
            </a:r>
            <a:endParaRPr lang="en-US" dirty="0"/>
          </a:p>
          <a:p>
            <a:r>
              <a:rPr lang="en-US" dirty="0" smtClean="0"/>
              <a:t>To develop subsystem for storing data.</a:t>
            </a:r>
          </a:p>
          <a:p>
            <a:r>
              <a:rPr lang="en-US" dirty="0" smtClean="0"/>
              <a:t>To develop a subsystem for conversation.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2" y="636989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SIGNIFICANCE OF THE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646" y="1660301"/>
            <a:ext cx="9147778" cy="40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Enhance individual/customer in touch with the rental services </a:t>
            </a:r>
            <a:r>
              <a:rPr lang="en-US" dirty="0" err="1" smtClean="0"/>
              <a:t>eg</a:t>
            </a:r>
            <a:r>
              <a:rPr lang="en-US" dirty="0" smtClean="0"/>
              <a:t> house rent, car rent etc.</a:t>
            </a:r>
          </a:p>
          <a:p>
            <a:r>
              <a:rPr lang="en-US" dirty="0" smtClean="0"/>
              <a:t>It reduces time wastage or time consuming during manual searching of rental services.</a:t>
            </a:r>
          </a:p>
          <a:p>
            <a:r>
              <a:rPr lang="en-US" dirty="0" smtClean="0"/>
              <a:t>Enhance more advertisement, as people with rented assets can easily share them with society.</a:t>
            </a:r>
            <a:endParaRPr lang="en-US" dirty="0"/>
          </a:p>
          <a:p>
            <a:pPr algn="l"/>
            <a:r>
              <a:rPr lang="en-US" dirty="0" smtClean="0"/>
              <a:t>It reduces the chance of inaccuracy information/feedback concerning any rental services due to fact that user can now access various rent items available in the system.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</p:cSld>
  <p:clrMapOvr>
    <a:masterClrMapping/>
  </p:clrMapOvr>
  <p:transition>
    <p:wheel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741</TotalTime>
  <Words>309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PROBLEM STATEMENT   </vt:lpstr>
      <vt:lpstr>OBJECTIVES</vt:lpstr>
      <vt:lpstr>SIGNIFICANCE OF THE PROJECT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background</dc:title>
  <dc:creator>Ismail Malinda</dc:creator>
  <cp:lastModifiedBy>watson</cp:lastModifiedBy>
  <cp:revision>63</cp:revision>
  <dcterms:created xsi:type="dcterms:W3CDTF">2019-01-27T11:37:00Z</dcterms:created>
  <dcterms:modified xsi:type="dcterms:W3CDTF">2019-12-17T20:12:44Z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2057-10.2.0.7635</vt:lpwstr>
  </property>
</Properties>
</file>