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34"/>
    <a:srgbClr val="00204E"/>
    <a:srgbClr val="4372C4"/>
    <a:srgbClr val="465CCC"/>
    <a:srgbClr val="53A5CC"/>
    <a:srgbClr val="42CCA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/>
    <p:restoredTop sz="94643"/>
  </p:normalViewPr>
  <p:slideViewPr>
    <p:cSldViewPr snapToGrid="0" snapToObjects="1">
      <p:cViewPr>
        <p:scale>
          <a:sx n="67" d="100"/>
          <a:sy n="67" d="100"/>
        </p:scale>
        <p:origin x="536" y="13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3C63-B32F-AF4C-B9DF-43B06B6336C1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8B58-96C8-414D-B339-07BF9B5B2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4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0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2F0-DE13-6E42-878D-7DEB120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CCF12-287B-BD4D-95B6-06E9DD21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7B9-567D-F343-B6A1-8D16397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1896-D69B-0E49-89CF-BC04B4D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741B-2107-4F4B-8DE6-73B03F8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158A-50B0-3D49-9B9A-2E9168F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0F88-EC49-0143-BF0E-89618A9C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837-940C-F540-AE88-FB551F7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2A8A-89E6-684C-86F7-BBC131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C0A7-D2EA-BF4C-8E51-FAD0306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D32E-57CC-FB4D-840A-C5065A8C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A720-3097-2F48-9CB3-DC6272AC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9885-34D3-3C4A-86AE-88D3521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D25D-EE71-BF45-B45C-6CBC865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C153-D8D6-314B-B261-93E2A7F5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FFE-88AA-AA40-A734-194BC58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F9BC-34B1-ED4E-A85E-5636D70B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1D36-F1DA-9940-B2E0-820F18D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4436-0012-5C46-9DC5-7ECAEC35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16F0-1D16-D04C-B1E3-258C477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8E7-4A9F-B24F-A39A-C77572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E3CE-06E3-9341-83B2-80CDD52B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7C23-AB1E-2242-BBC5-7E9AC8D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88C6-D384-F84E-8096-0990EB9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A4EB-6C27-6D4A-91BE-97E3205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8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415D-D869-4446-ACEA-F1B0F9CB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FD8E-4CD1-824D-B37A-A5A0139BB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A22D-F7EE-C347-B5D7-87035B14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A1D8-1930-A442-B6E4-8FD0478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6973-2808-114F-97B5-C78FA5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465D-B705-6A48-816A-7C5A704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4765-FD24-1943-BFF9-9D20004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0293-C0FD-C540-BB5F-C004ECD6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BEB8-F23F-EE4B-A734-EB71249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DCA7-4E2C-6A43-A90E-5C7DF30B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036DB-A23A-974B-8FE7-105BCA35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13146-1251-1342-8903-8F2DD7F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0B72-B18E-3644-8C10-154AF41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36F6-D591-B546-A61F-F5975A8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BA9-659F-174E-980F-987AB934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B04A-3A8A-364B-A2A0-C819EED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63ED-2171-8348-AB06-11125952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4929-EF9F-4445-B029-600CD415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E0A5-88A7-6547-916D-48B6826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9665-E7B0-CF40-AD92-4479F697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37EE-F6AA-C14E-9C41-C9B00DC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CC1D-31C8-CC4F-BBEC-F37123D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AEA-269F-E648-92AF-F827CF2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7A70-D1C4-C049-871B-B464DDE2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2A11-F371-C140-B45B-65D92F2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8169-CFC1-FB49-813E-BA1AE70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98EBE-5E80-9642-93EF-E66517C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A5A-3835-4F43-9AF3-77EA38F1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2DF46-409C-F144-BBB4-A057AD1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8541-6507-0F4C-9D78-C0FD100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6ED-9471-8F43-B58D-6D20086A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F725-5011-A14A-9B33-8E116DF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375D-59A8-D440-B044-FECAF1F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691D-BE0D-2540-8DDA-BA3BD33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27BE-1C3C-9048-8FA0-1D3A29BB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5BD7-6DB9-D447-B52B-24EE2378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2711-DC70-F046-A7AB-3B6E062141C5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DB9-3C69-0144-9BEF-8D97646B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F128-1126-114B-AFCF-D7415DFA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EB565-B50A-3B4C-96BF-81CD04561AF9}"/>
              </a:ext>
            </a:extLst>
          </p:cNvPr>
          <p:cNvSpPr/>
          <p:nvPr/>
        </p:nvSpPr>
        <p:spPr>
          <a:xfrm>
            <a:off x="7164001" y="126000"/>
            <a:ext cx="3787200" cy="1471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8E4D50E7-A916-434D-9038-AEE6FBC5F4F4}"/>
              </a:ext>
            </a:extLst>
          </p:cNvPr>
          <p:cNvSpPr/>
          <p:nvPr/>
        </p:nvSpPr>
        <p:spPr>
          <a:xfrm rot="16200000">
            <a:off x="7182336" y="11068690"/>
            <a:ext cx="3750077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BDB54D-64E4-9A4D-AC09-8854E28AA1A5}"/>
              </a:ext>
            </a:extLst>
          </p:cNvPr>
          <p:cNvSpPr/>
          <p:nvPr/>
        </p:nvSpPr>
        <p:spPr>
          <a:xfrm rot="16200000">
            <a:off x="5644140" y="5642039"/>
            <a:ext cx="6826468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DPPS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B02BB90-D926-D64A-9296-0DFD36515515}"/>
              </a:ext>
            </a:extLst>
          </p:cNvPr>
          <p:cNvSpPr/>
          <p:nvPr/>
        </p:nvSpPr>
        <p:spPr>
          <a:xfrm rot="16200000">
            <a:off x="8224603" y="1255907"/>
            <a:ext cx="1665545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442727C-2A6F-D244-9B70-13DB436BCCA8}"/>
              </a:ext>
            </a:extLst>
          </p:cNvPr>
          <p:cNvSpPr/>
          <p:nvPr/>
        </p:nvSpPr>
        <p:spPr>
          <a:xfrm rot="16200000">
            <a:off x="8055905" y="-712714"/>
            <a:ext cx="2002940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Telescope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0F569C-DEC5-2046-ACA9-0B60A5A265F0}"/>
              </a:ext>
            </a:extLst>
          </p:cNvPr>
          <p:cNvSpPr>
            <a:spLocks noChangeAspect="1"/>
          </p:cNvSpPr>
          <p:nvPr/>
        </p:nvSpPr>
        <p:spPr>
          <a:xfrm>
            <a:off x="7645975" y="246201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GB" sz="33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R0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(raw low-level)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21458-23B3-0244-A34B-C02E86C9FCB2}"/>
              </a:ext>
            </a:extLst>
          </p:cNvPr>
          <p:cNvSpPr>
            <a:spLocks noChangeAspect="1"/>
          </p:cNvSpPr>
          <p:nvPr/>
        </p:nvSpPr>
        <p:spPr>
          <a:xfrm>
            <a:off x="7645975" y="1978364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R1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(raw common)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696C02-205B-204C-A591-9D9A4740E5DF}"/>
              </a:ext>
            </a:extLst>
          </p:cNvPr>
          <p:cNvSpPr>
            <a:spLocks noChangeAspect="1"/>
          </p:cNvSpPr>
          <p:nvPr/>
        </p:nvSpPr>
        <p:spPr>
          <a:xfrm>
            <a:off x="7645975" y="3710527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DL0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(raw archived)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5D7BC0-9960-4046-A61E-8905B2F0BC90}"/>
              </a:ext>
            </a:extLst>
          </p:cNvPr>
          <p:cNvSpPr>
            <a:spLocks noChangeAspect="1"/>
          </p:cNvSpPr>
          <p:nvPr/>
        </p:nvSpPr>
        <p:spPr>
          <a:xfrm>
            <a:off x="7645975" y="5442690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DL1a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704AA4-6B59-D047-8313-F9CB3C4C4330}"/>
              </a:ext>
            </a:extLst>
          </p:cNvPr>
          <p:cNvSpPr>
            <a:spLocks noChangeAspect="1"/>
          </p:cNvSpPr>
          <p:nvPr/>
        </p:nvSpPr>
        <p:spPr>
          <a:xfrm>
            <a:off x="7645975" y="7174853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DL1b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13F2F56-3E08-3B4B-9458-1B0E2AEDD7EF}"/>
              </a:ext>
            </a:extLst>
          </p:cNvPr>
          <p:cNvSpPr>
            <a:spLocks noChangeAspect="1"/>
          </p:cNvSpPr>
          <p:nvPr/>
        </p:nvSpPr>
        <p:spPr>
          <a:xfrm>
            <a:off x="7645975" y="8907016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DL2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(reconstructed)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52CDD-4D0A-134D-A6A0-C0EEA09825CE}"/>
              </a:ext>
            </a:extLst>
          </p:cNvPr>
          <p:cNvSpPr>
            <a:spLocks noChangeAspect="1"/>
          </p:cNvSpPr>
          <p:nvPr/>
        </p:nvSpPr>
        <p:spPr>
          <a:xfrm>
            <a:off x="7645975" y="10639179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DL3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(reduced)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782C9-E406-3745-A1EE-9E2DDF537619}"/>
              </a:ext>
            </a:extLst>
          </p:cNvPr>
          <p:cNvSpPr>
            <a:spLocks noChangeAspect="1"/>
          </p:cNvSpPr>
          <p:nvPr/>
        </p:nvSpPr>
        <p:spPr>
          <a:xfrm>
            <a:off x="7645975" y="12371342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DL4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(science)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903A5E0-0E6A-484F-B220-81827DC4EF61}"/>
              </a:ext>
            </a:extLst>
          </p:cNvPr>
          <p:cNvSpPr>
            <a:spLocks noChangeAspect="1"/>
          </p:cNvSpPr>
          <p:nvPr/>
        </p:nvSpPr>
        <p:spPr>
          <a:xfrm>
            <a:off x="7645975" y="14103508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DL5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(high-level)</a:t>
            </a:r>
            <a:endParaRPr lang="en-GB" sz="8000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7A38401-4E8A-0F44-A73D-BB658820A799}"/>
              </a:ext>
            </a:extLst>
          </p:cNvPr>
          <p:cNvSpPr>
            <a:spLocks noChangeAspect="1"/>
          </p:cNvSpPr>
          <p:nvPr/>
        </p:nvSpPr>
        <p:spPr>
          <a:xfrm>
            <a:off x="7645976" y="1110310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R1 Calibration,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Gain Selection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5FA31F0-12FB-AF40-8FDA-88A0FA29DC71}"/>
              </a:ext>
            </a:extLst>
          </p:cNvPr>
          <p:cNvSpPr>
            <a:spLocks noChangeAspect="1"/>
          </p:cNvSpPr>
          <p:nvPr/>
        </p:nvSpPr>
        <p:spPr>
          <a:xfrm>
            <a:off x="7645976" y="2842473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Data Volume Reduction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9727024-D3A0-2A4E-A97F-2FB3699B61F8}"/>
              </a:ext>
            </a:extLst>
          </p:cNvPr>
          <p:cNvSpPr>
            <a:spLocks noChangeAspect="1"/>
          </p:cNvSpPr>
          <p:nvPr/>
        </p:nvSpPr>
        <p:spPr>
          <a:xfrm>
            <a:off x="7645976" y="4574636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Charge Extraction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5AFFCDA-DA86-9A42-B006-ADC1EEFFE872}"/>
              </a:ext>
            </a:extLst>
          </p:cNvPr>
          <p:cNvSpPr>
            <a:spLocks noChangeAspect="1"/>
          </p:cNvSpPr>
          <p:nvPr/>
        </p:nvSpPr>
        <p:spPr>
          <a:xfrm>
            <a:off x="7632986" y="6306799"/>
            <a:ext cx="321949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Hillas Parameterisation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65635B6-9F6C-1A40-9687-11C548673B79}"/>
              </a:ext>
            </a:extLst>
          </p:cNvPr>
          <p:cNvSpPr>
            <a:spLocks noChangeAspect="1"/>
          </p:cNvSpPr>
          <p:nvPr/>
        </p:nvSpPr>
        <p:spPr>
          <a:xfrm>
            <a:off x="7645976" y="8038962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Shower Reconstruction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CD82257-F6B3-D041-A7C3-0D91EB081575}"/>
              </a:ext>
            </a:extLst>
          </p:cNvPr>
          <p:cNvSpPr>
            <a:spLocks noChangeAspect="1"/>
          </p:cNvSpPr>
          <p:nvPr/>
        </p:nvSpPr>
        <p:spPr>
          <a:xfrm>
            <a:off x="7645977" y="9771125"/>
            <a:ext cx="3193514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Grouping of Events +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IRF Generation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4E26F6C-E7F8-2640-8959-0459571BC291}"/>
              </a:ext>
            </a:extLst>
          </p:cNvPr>
          <p:cNvSpPr>
            <a:spLocks noChangeAspect="1"/>
          </p:cNvSpPr>
          <p:nvPr/>
        </p:nvSpPr>
        <p:spPr>
          <a:xfrm>
            <a:off x="7645979" y="11503288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Science Processing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﻿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(spectra, sky maps, light curves, fit results)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DFA21F0-70DE-AE4C-933B-C5DFFEFF1191}"/>
              </a:ext>
            </a:extLst>
          </p:cNvPr>
          <p:cNvSpPr>
            <a:spLocks noChangeAspect="1"/>
          </p:cNvSpPr>
          <p:nvPr/>
        </p:nvSpPr>
        <p:spPr>
          <a:xfrm>
            <a:off x="7645979" y="13235451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Survey Mapping &amp; Cataloguing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FFDCA5-FC13-B541-9513-255C11C073B0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242734" y="829056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7C2D6D-10E2-9740-ADAB-D4D05AAC4F3A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9242734" y="1697110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1E693D-E07F-404B-9AAF-3388499D194F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>
            <a:off x="9242734" y="256121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30E58-34AA-C84C-A2E0-A9D9F81CC356}"/>
              </a:ext>
            </a:extLst>
          </p:cNvPr>
          <p:cNvCxnSpPr>
            <a:cxnSpLocks/>
            <a:stCxn id="59" idx="2"/>
            <a:endCxn id="21" idx="0"/>
          </p:cNvCxnSpPr>
          <p:nvPr/>
        </p:nvCxnSpPr>
        <p:spPr>
          <a:xfrm flipH="1">
            <a:off x="9242734" y="3429273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7C5DA9-105A-B24A-BFE1-47A2A3C2FD77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242734" y="429338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063DF9-29B1-E540-A009-E9B36FB98525}"/>
              </a:ext>
            </a:extLst>
          </p:cNvPr>
          <p:cNvCxnSpPr>
            <a:cxnSpLocks/>
            <a:stCxn id="60" idx="2"/>
            <a:endCxn id="22" idx="0"/>
          </p:cNvCxnSpPr>
          <p:nvPr/>
        </p:nvCxnSpPr>
        <p:spPr>
          <a:xfrm>
            <a:off x="9242734" y="5161436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FC8F28-C414-4C41-B213-0DC4FD872BF9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>
            <a:off x="9242734" y="6025545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06CD25-8DB3-B24C-BADE-D9667CE62235}"/>
              </a:ext>
            </a:extLst>
          </p:cNvPr>
          <p:cNvCxnSpPr>
            <a:cxnSpLocks/>
            <a:stCxn id="61" idx="2"/>
            <a:endCxn id="23" idx="0"/>
          </p:cNvCxnSpPr>
          <p:nvPr/>
        </p:nvCxnSpPr>
        <p:spPr>
          <a:xfrm flipH="1">
            <a:off x="9242734" y="689359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BB8C1A-934D-A347-9903-16CD4B7D8C1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>
            <a:off x="9242734" y="775770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729F28-0825-7646-889F-72FA27DA966A}"/>
              </a:ext>
            </a:extLst>
          </p:cNvPr>
          <p:cNvCxnSpPr>
            <a:cxnSpLocks/>
            <a:stCxn id="62" idx="2"/>
            <a:endCxn id="24" idx="0"/>
          </p:cNvCxnSpPr>
          <p:nvPr/>
        </p:nvCxnSpPr>
        <p:spPr>
          <a:xfrm>
            <a:off x="9242734" y="862576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278B22-BB86-9742-AB51-FFB9ECAAF7CE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242734" y="9489871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33AAE2-EFC6-6E4D-A0E7-0D18322C9F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42734" y="10357925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263AB1-401C-3D46-B5B1-08F11BCF3070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>
            <a:off x="9242734" y="11222034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90861A-9388-2A49-93AC-CD523293D542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>
            <a:off x="9242734" y="1209008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2AAE2BF-DAF9-704E-807E-2690E267E88C}"/>
              </a:ext>
            </a:extLst>
          </p:cNvPr>
          <p:cNvCxnSpPr>
            <a:cxnSpLocks/>
            <a:stCxn id="26" idx="2"/>
            <a:endCxn id="67" idx="0"/>
          </p:cNvCxnSpPr>
          <p:nvPr/>
        </p:nvCxnSpPr>
        <p:spPr>
          <a:xfrm>
            <a:off x="9242734" y="12954197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86E12-72AD-1341-8DA6-C4D5D359CB10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>
            <a:off x="9242734" y="13822251"/>
            <a:ext cx="0" cy="28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2F4E03C-236F-0C49-A93D-825FA8092D4A}"/>
              </a:ext>
            </a:extLst>
          </p:cNvPr>
          <p:cNvSpPr/>
          <p:nvPr/>
        </p:nvSpPr>
        <p:spPr>
          <a:xfrm>
            <a:off x="1636295" y="1239253"/>
            <a:ext cx="8819147" cy="348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1D07411-24A5-4241-8E6F-46136D4685B9}"/>
              </a:ext>
            </a:extLst>
          </p:cNvPr>
          <p:cNvSpPr/>
          <p:nvPr/>
        </p:nvSpPr>
        <p:spPr>
          <a:xfrm>
            <a:off x="5018648" y="4039556"/>
            <a:ext cx="1707776" cy="497542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DataContainer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3F2804B-01AA-1B4F-B7B8-B77A14C39635}"/>
              </a:ext>
            </a:extLst>
          </p:cNvPr>
          <p:cNvSpPr/>
          <p:nvPr/>
        </p:nvSpPr>
        <p:spPr>
          <a:xfrm>
            <a:off x="1833922" y="2553293"/>
            <a:ext cx="2119059" cy="647176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HESSIOEventSource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2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pyhessio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2D543E7-F80A-BA46-A9E6-123E6D6D3151}"/>
              </a:ext>
            </a:extLst>
          </p:cNvPr>
          <p:cNvSpPr/>
          <p:nvPr/>
        </p:nvSpPr>
        <p:spPr>
          <a:xfrm>
            <a:off x="6731285" y="2553293"/>
            <a:ext cx="2239678" cy="647174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TargetIOEventSource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TargetIO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03B324-1011-0941-9A36-45DA43C22EDE}"/>
              </a:ext>
            </a:extLst>
          </p:cNvPr>
          <p:cNvSpPr/>
          <p:nvPr/>
        </p:nvSpPr>
        <p:spPr>
          <a:xfrm>
            <a:off x="4234260" y="2540560"/>
            <a:ext cx="2187395" cy="659907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SST1MEventSource</a:t>
            </a:r>
          </a:p>
          <a:p>
            <a:pPr algn="ctr"/>
            <a:r>
              <a:rPr lang="en-GB" sz="12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protozfits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EB95A3-41A5-1547-B5F1-7B19FF5CCF4A}"/>
              </a:ext>
            </a:extLst>
          </p:cNvPr>
          <p:cNvSpPr/>
          <p:nvPr/>
        </p:nvSpPr>
        <p:spPr>
          <a:xfrm>
            <a:off x="1847936" y="1465435"/>
            <a:ext cx="2091030" cy="497542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EventSource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CEB12C7-6101-4942-B970-FA01C100AB46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rot="16200000" flipH="1">
            <a:off x="2598293" y="2258134"/>
            <a:ext cx="590316" cy="1"/>
          </a:xfrm>
          <a:prstGeom prst="bentConnector3">
            <a:avLst>
              <a:gd name="adj1" fmla="val 50000"/>
            </a:avLst>
          </a:prstGeom>
          <a:ln w="76200">
            <a:solidFill>
              <a:srgbClr val="00204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52091BE-DC7A-474F-8B1F-952664D8F31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6200000" flipH="1">
            <a:off x="3821913" y="1034514"/>
            <a:ext cx="577583" cy="2434507"/>
          </a:xfrm>
          <a:prstGeom prst="bentConnector3">
            <a:avLst>
              <a:gd name="adj1" fmla="val 34608"/>
            </a:avLst>
          </a:prstGeom>
          <a:ln w="76200">
            <a:solidFill>
              <a:srgbClr val="00204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32548B-0493-8F41-8A17-387B47117FE8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 rot="16200000" flipH="1">
            <a:off x="5077129" y="-220702"/>
            <a:ext cx="590316" cy="4957673"/>
          </a:xfrm>
          <a:prstGeom prst="bentConnector3">
            <a:avLst>
              <a:gd name="adj1" fmla="val 32789"/>
            </a:avLst>
          </a:prstGeom>
          <a:ln w="76200">
            <a:solidFill>
              <a:srgbClr val="00204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D8EDFFD-F5A0-9A4F-8C7A-F39CA34B864F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rot="16200000" flipH="1">
            <a:off x="3963451" y="2130470"/>
            <a:ext cx="839087" cy="2979084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0645715-DF2B-184E-934E-306DD2AE07F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16200000" flipH="1">
            <a:off x="5180703" y="3347722"/>
            <a:ext cx="839089" cy="544578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95FCA86-D8DD-004A-A713-01C0B3B8A022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rot="5400000">
            <a:off x="6442286" y="2630717"/>
            <a:ext cx="839089" cy="1978588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D6E3A2E-344C-2D49-9D6F-78BC4A54E43B}"/>
              </a:ext>
            </a:extLst>
          </p:cNvPr>
          <p:cNvSpPr/>
          <p:nvPr/>
        </p:nvSpPr>
        <p:spPr>
          <a:xfrm>
            <a:off x="9268652" y="2553293"/>
            <a:ext cx="992111" cy="647174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7B6D64A-0899-6D48-AB9B-CF6E90234E55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16200000" flipH="1">
            <a:off x="6033921" y="-1177494"/>
            <a:ext cx="590316" cy="6871257"/>
          </a:xfrm>
          <a:prstGeom prst="bentConnector3">
            <a:avLst>
              <a:gd name="adj1" fmla="val 32789"/>
            </a:avLst>
          </a:prstGeom>
          <a:ln w="76200">
            <a:solidFill>
              <a:srgbClr val="00204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90408F-E949-6040-954B-FE7EB62DC052}"/>
              </a:ext>
            </a:extLst>
          </p:cNvPr>
          <p:cNvCxnSpPr>
            <a:cxnSpLocks/>
            <a:stCxn id="38" idx="2"/>
            <a:endCxn id="27" idx="0"/>
          </p:cNvCxnSpPr>
          <p:nvPr/>
        </p:nvCxnSpPr>
        <p:spPr>
          <a:xfrm rot="5400000">
            <a:off x="7399078" y="1673925"/>
            <a:ext cx="839089" cy="3892172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BDB3E-9604-2248-91A0-E14DFFACBEBA}"/>
              </a:ext>
            </a:extLst>
          </p:cNvPr>
          <p:cNvSpPr>
            <a:spLocks noChangeAspect="1"/>
          </p:cNvSpPr>
          <p:nvPr/>
        </p:nvSpPr>
        <p:spPr>
          <a:xfrm flipH="1">
            <a:off x="9031045" y="1496254"/>
            <a:ext cx="119285" cy="118893"/>
          </a:xfrm>
          <a:prstGeom prst="rect">
            <a:avLst/>
          </a:prstGeom>
          <a:solidFill>
            <a:srgbClr val="0020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50B3B6-5315-3542-A75E-31BC0CB6B057}"/>
              </a:ext>
            </a:extLst>
          </p:cNvPr>
          <p:cNvSpPr txBox="1"/>
          <p:nvPr/>
        </p:nvSpPr>
        <p:spPr>
          <a:xfrm>
            <a:off x="9090688" y="1427138"/>
            <a:ext cx="922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1CE1DD-E14D-D144-8B2B-F06E5C03B985}"/>
              </a:ext>
            </a:extLst>
          </p:cNvPr>
          <p:cNvSpPr>
            <a:spLocks noChangeAspect="1"/>
          </p:cNvSpPr>
          <p:nvPr/>
        </p:nvSpPr>
        <p:spPr>
          <a:xfrm flipH="1">
            <a:off x="9031044" y="1635611"/>
            <a:ext cx="119285" cy="118893"/>
          </a:xfrm>
          <a:prstGeom prst="rect">
            <a:avLst/>
          </a:prstGeom>
          <a:solidFill>
            <a:srgbClr val="E00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79EA51-4AD1-ED44-92D4-F417F1730014}"/>
              </a:ext>
            </a:extLst>
          </p:cNvPr>
          <p:cNvSpPr>
            <a:spLocks noChangeAspect="1"/>
          </p:cNvSpPr>
          <p:nvPr/>
        </p:nvSpPr>
        <p:spPr>
          <a:xfrm flipH="1">
            <a:off x="9031043" y="1794074"/>
            <a:ext cx="119285" cy="1188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0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6B26A0-07D5-5740-A4BB-F90CC5CB249B}"/>
              </a:ext>
            </a:extLst>
          </p:cNvPr>
          <p:cNvSpPr/>
          <p:nvPr/>
        </p:nvSpPr>
        <p:spPr>
          <a:xfrm>
            <a:off x="1636295" y="1239253"/>
            <a:ext cx="8819147" cy="3489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BACCD4-2915-DC4E-AC86-794482E0E559}"/>
              </a:ext>
            </a:extLst>
          </p:cNvPr>
          <p:cNvSpPr/>
          <p:nvPr/>
        </p:nvSpPr>
        <p:spPr>
          <a:xfrm>
            <a:off x="1766996" y="3632626"/>
            <a:ext cx="2119059" cy="647176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HESSIOEventSource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first 4 bytes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18658A-0CA9-E144-8274-E71EB3672E1A}"/>
              </a:ext>
            </a:extLst>
          </p:cNvPr>
          <p:cNvSpPr/>
          <p:nvPr/>
        </p:nvSpPr>
        <p:spPr>
          <a:xfrm>
            <a:off x="6636008" y="3619893"/>
            <a:ext cx="2392078" cy="647174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TargetIOEventSource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filename ends with .</a:t>
            </a:r>
            <a:r>
              <a:rPr lang="en-GB" sz="12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ACB56D-B748-8542-8B9A-4DF443414AAC}"/>
              </a:ext>
            </a:extLst>
          </p:cNvPr>
          <p:cNvSpPr/>
          <p:nvPr/>
        </p:nvSpPr>
        <p:spPr>
          <a:xfrm>
            <a:off x="4167334" y="3619893"/>
            <a:ext cx="2187395" cy="659907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SST1MEventSource</a:t>
            </a:r>
          </a:p>
          <a:p>
            <a:pPr algn="ctr"/>
            <a:r>
              <a:rPr lang="en-GB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fits header</a:t>
            </a:r>
            <a:endParaRPr lang="en-GB" sz="1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9F1001-C212-3B41-8670-883009CE2913}"/>
              </a:ext>
            </a:extLst>
          </p:cNvPr>
          <p:cNvSpPr/>
          <p:nvPr/>
        </p:nvSpPr>
        <p:spPr>
          <a:xfrm>
            <a:off x="4741521" y="2331664"/>
            <a:ext cx="2195427" cy="497542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EventSourceFactory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AE70193-2C92-674C-9876-B03A6A2D4E6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3931171" y="1724562"/>
            <a:ext cx="803420" cy="3012709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68BE6C4-F83B-D441-8F1F-F43C10536CD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5154791" y="2935448"/>
            <a:ext cx="790687" cy="578203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09D44A2-899A-B04F-BE59-379608807FBB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6440298" y="2228143"/>
            <a:ext cx="790687" cy="1992812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D5B8E8-54D9-124F-8BD7-AAC33E1D3992}"/>
              </a:ext>
            </a:extLst>
          </p:cNvPr>
          <p:cNvSpPr/>
          <p:nvPr/>
        </p:nvSpPr>
        <p:spPr>
          <a:xfrm>
            <a:off x="9309365" y="3632627"/>
            <a:ext cx="992111" cy="647174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9B6DAD-BA04-304A-B224-9D3CCC04ECA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7420618" y="1247823"/>
            <a:ext cx="803421" cy="3966186"/>
          </a:xfrm>
          <a:prstGeom prst="bentConnector3">
            <a:avLst>
              <a:gd name="adj1" fmla="val 50000"/>
            </a:avLst>
          </a:prstGeom>
          <a:ln w="7620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7136C7-DA14-5641-8633-0E1B6DD56133}"/>
              </a:ext>
            </a:extLst>
          </p:cNvPr>
          <p:cNvSpPr/>
          <p:nvPr/>
        </p:nvSpPr>
        <p:spPr>
          <a:xfrm>
            <a:off x="5290378" y="1632804"/>
            <a:ext cx="1097715" cy="381878"/>
          </a:xfrm>
          <a:prstGeom prst="roundRect">
            <a:avLst/>
          </a:prstGeom>
          <a:solidFill>
            <a:srgbClr val="0020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7392B0E-DD71-2F4F-AC67-AC9EF105C6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5680745" y="2173173"/>
            <a:ext cx="316982" cy="1"/>
          </a:xfrm>
          <a:prstGeom prst="bentConnector3">
            <a:avLst>
              <a:gd name="adj1" fmla="val 50000"/>
            </a:avLst>
          </a:prstGeom>
          <a:ln w="76200">
            <a:solidFill>
              <a:srgbClr val="00204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EE5BD5B-C270-7044-BEE2-1C338160B63A}"/>
              </a:ext>
            </a:extLst>
          </p:cNvPr>
          <p:cNvSpPr/>
          <p:nvPr/>
        </p:nvSpPr>
        <p:spPr>
          <a:xfrm>
            <a:off x="6238773" y="1680917"/>
            <a:ext cx="1193735" cy="307541"/>
          </a:xfrm>
          <a:prstGeom prst="roundRect">
            <a:avLst/>
          </a:prstGeom>
          <a:solidFill>
            <a:srgbClr val="00204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EventSource</a:t>
            </a:r>
            <a:endParaRPr lang="en-GB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D349BF-16D2-4945-AF4D-7F67D090AA97}"/>
              </a:ext>
            </a:extLst>
          </p:cNvPr>
          <p:cNvSpPr/>
          <p:nvPr/>
        </p:nvSpPr>
        <p:spPr>
          <a:xfrm>
            <a:off x="4360920" y="2985453"/>
            <a:ext cx="2712765" cy="307541"/>
          </a:xfrm>
          <a:prstGeom prst="roundRect">
            <a:avLst/>
          </a:prstGeom>
          <a:solidFill>
            <a:srgbClr val="00204E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input_url</a:t>
            </a:r>
            <a:r>
              <a:rPr lang="en-GB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1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EventSource.is_compatible</a:t>
            </a:r>
            <a:endParaRPr lang="en-GB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55F16-25B8-2041-89BE-C422F64BCA21}"/>
              </a:ext>
            </a:extLst>
          </p:cNvPr>
          <p:cNvSpPr>
            <a:spLocks noChangeAspect="1"/>
          </p:cNvSpPr>
          <p:nvPr/>
        </p:nvSpPr>
        <p:spPr>
          <a:xfrm flipH="1">
            <a:off x="9028088" y="1753242"/>
            <a:ext cx="119285" cy="118893"/>
          </a:xfrm>
          <a:prstGeom prst="rect">
            <a:avLst/>
          </a:prstGeom>
          <a:solidFill>
            <a:srgbClr val="0020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A64F0-A36F-464F-8D3E-F6D18D2A608E}"/>
              </a:ext>
            </a:extLst>
          </p:cNvPr>
          <p:cNvSpPr txBox="1"/>
          <p:nvPr/>
        </p:nvSpPr>
        <p:spPr>
          <a:xfrm>
            <a:off x="9087731" y="1684126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203F3-A2E9-5841-958E-7222C7520188}"/>
              </a:ext>
            </a:extLst>
          </p:cNvPr>
          <p:cNvSpPr>
            <a:spLocks noChangeAspect="1"/>
          </p:cNvSpPr>
          <p:nvPr/>
        </p:nvSpPr>
        <p:spPr>
          <a:xfrm flipH="1">
            <a:off x="9028087" y="1892599"/>
            <a:ext cx="119285" cy="118893"/>
          </a:xfrm>
          <a:prstGeom prst="rect">
            <a:avLst/>
          </a:prstGeom>
          <a:solidFill>
            <a:srgbClr val="E00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C3DF66-D728-E846-85D4-5F22CD9B83BE}"/>
              </a:ext>
            </a:extLst>
          </p:cNvPr>
          <p:cNvSpPr>
            <a:spLocks noChangeAspect="1"/>
          </p:cNvSpPr>
          <p:nvPr/>
        </p:nvSpPr>
        <p:spPr>
          <a:xfrm flipH="1">
            <a:off x="9028086" y="2051062"/>
            <a:ext cx="119285" cy="1188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0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B6F26A3-D9D8-0247-8C0F-1C84A9F225FD}"/>
              </a:ext>
            </a:extLst>
          </p:cNvPr>
          <p:cNvSpPr/>
          <p:nvPr/>
        </p:nvSpPr>
        <p:spPr>
          <a:xfrm rot="16200000">
            <a:off x="4183039" y="439300"/>
            <a:ext cx="2426157" cy="8684040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6000">
                <a:schemeClr val="bg1">
                  <a:lumMod val="85000"/>
                </a:schemeClr>
              </a:gs>
              <a:gs pos="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DL1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E2C399E-D68F-5147-9D4F-C9C200464A14}"/>
              </a:ext>
            </a:extLst>
          </p:cNvPr>
          <p:cNvSpPr/>
          <p:nvPr/>
        </p:nvSpPr>
        <p:spPr>
          <a:xfrm rot="16200000">
            <a:off x="4546335" y="-2740372"/>
            <a:ext cx="1699565" cy="8684040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6000">
                <a:schemeClr val="bg1">
                  <a:lumMod val="85000"/>
                </a:schemeClr>
              </a:gs>
              <a:gs pos="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9643F2-9778-894E-B086-D61D45B886F2}"/>
              </a:ext>
            </a:extLst>
          </p:cNvPr>
          <p:cNvSpPr/>
          <p:nvPr/>
        </p:nvSpPr>
        <p:spPr>
          <a:xfrm rot="16200000">
            <a:off x="4837447" y="-1331991"/>
            <a:ext cx="1117343" cy="8684039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6000">
                <a:schemeClr val="bg1">
                  <a:lumMod val="85000"/>
                </a:schemeClr>
              </a:gs>
              <a:gs pos="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FFD35F-4F9D-C34B-854F-701846E403A1}"/>
              </a:ext>
            </a:extLst>
          </p:cNvPr>
          <p:cNvSpPr/>
          <p:nvPr/>
        </p:nvSpPr>
        <p:spPr>
          <a:xfrm>
            <a:off x="2292305" y="1602276"/>
            <a:ext cx="1467214" cy="30215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NullR1Calibrator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7A7A79-E70E-B144-9ACD-F2141CCDFC4D}"/>
              </a:ext>
            </a:extLst>
          </p:cNvPr>
          <p:cNvSpPr/>
          <p:nvPr/>
        </p:nvSpPr>
        <p:spPr>
          <a:xfrm>
            <a:off x="5690477" y="1607029"/>
            <a:ext cx="1781437" cy="297405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TargetIOR1Calibrator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2123F6-FDAA-AC4C-84B0-C0A5CC057E6D}"/>
              </a:ext>
            </a:extLst>
          </p:cNvPr>
          <p:cNvSpPr/>
          <p:nvPr/>
        </p:nvSpPr>
        <p:spPr>
          <a:xfrm>
            <a:off x="3925292" y="1602276"/>
            <a:ext cx="1599414" cy="297405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HESSIOR1Calirator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3CB77B-5CD8-E241-A2F3-643A311C45CF}"/>
              </a:ext>
            </a:extLst>
          </p:cNvPr>
          <p:cNvSpPr/>
          <p:nvPr/>
        </p:nvSpPr>
        <p:spPr>
          <a:xfrm>
            <a:off x="3925292" y="793642"/>
            <a:ext cx="2242887" cy="33909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CameraR1CalibratorFactory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A41A5E5-A097-FE47-BFF4-90A4FA8C69CC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3801556" y="357096"/>
            <a:ext cx="469536" cy="2020824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B05C879-E2A0-9D43-8EA4-C069D9F5EAB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651100" y="1206640"/>
            <a:ext cx="469536" cy="321737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7633B07-9CCB-444C-AC12-FB7EB4542A8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5576822" y="602654"/>
            <a:ext cx="474289" cy="1534460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BA7CB0-E046-F34C-92FC-C57C0ABD39C8}"/>
              </a:ext>
            </a:extLst>
          </p:cNvPr>
          <p:cNvSpPr/>
          <p:nvPr/>
        </p:nvSpPr>
        <p:spPr>
          <a:xfrm>
            <a:off x="7637685" y="1602562"/>
            <a:ext cx="621919" cy="301684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3FB1EE5-492B-F247-A109-F708C4C23BA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6262779" y="-83304"/>
            <a:ext cx="469822" cy="2901909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27650D-13C2-F848-B6B7-80C8D370598C}"/>
              </a:ext>
            </a:extLst>
          </p:cNvPr>
          <p:cNvSpPr/>
          <p:nvPr/>
        </p:nvSpPr>
        <p:spPr>
          <a:xfrm>
            <a:off x="2028961" y="809421"/>
            <a:ext cx="1219375" cy="307541"/>
          </a:xfrm>
          <a:prstGeom prst="roundRect">
            <a:avLst/>
          </a:prstGeom>
          <a:solidFill>
            <a:srgbClr val="00204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EventSource</a:t>
            </a:r>
            <a:endParaRPr lang="en-GB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B9789-1BC5-F745-A939-A5D476E4FD23}"/>
              </a:ext>
            </a:extLst>
          </p:cNvPr>
          <p:cNvSpPr>
            <a:spLocks noChangeAspect="1"/>
          </p:cNvSpPr>
          <p:nvPr/>
        </p:nvSpPr>
        <p:spPr>
          <a:xfrm flipH="1">
            <a:off x="8954822" y="820982"/>
            <a:ext cx="119285" cy="118893"/>
          </a:xfrm>
          <a:prstGeom prst="rect">
            <a:avLst/>
          </a:prstGeom>
          <a:solidFill>
            <a:srgbClr val="0020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0CD48-4418-7C42-B824-AC97BDD3051B}"/>
              </a:ext>
            </a:extLst>
          </p:cNvPr>
          <p:cNvSpPr txBox="1"/>
          <p:nvPr/>
        </p:nvSpPr>
        <p:spPr>
          <a:xfrm>
            <a:off x="9014465" y="751866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F4A776-2F97-CF46-BB08-329CB76672AA}"/>
              </a:ext>
            </a:extLst>
          </p:cNvPr>
          <p:cNvSpPr>
            <a:spLocks noChangeAspect="1"/>
          </p:cNvSpPr>
          <p:nvPr/>
        </p:nvSpPr>
        <p:spPr>
          <a:xfrm flipH="1">
            <a:off x="8954821" y="960339"/>
            <a:ext cx="119285" cy="118893"/>
          </a:xfrm>
          <a:prstGeom prst="rect">
            <a:avLst/>
          </a:prstGeom>
          <a:solidFill>
            <a:srgbClr val="E00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1957C-A9E8-6A4F-8350-153BBD638234}"/>
              </a:ext>
            </a:extLst>
          </p:cNvPr>
          <p:cNvSpPr>
            <a:spLocks noChangeAspect="1"/>
          </p:cNvSpPr>
          <p:nvPr/>
        </p:nvSpPr>
        <p:spPr>
          <a:xfrm flipH="1">
            <a:off x="8954819" y="1115030"/>
            <a:ext cx="119285" cy="1188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F66B1E-2968-D448-ABC7-054D9BBC5360}"/>
              </a:ext>
            </a:extLst>
          </p:cNvPr>
          <p:cNvSpPr/>
          <p:nvPr/>
        </p:nvSpPr>
        <p:spPr>
          <a:xfrm>
            <a:off x="1627284" y="2053885"/>
            <a:ext cx="3560466" cy="32900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CameraR1Calibrator.calibrate(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DataContainer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86A8CF-75F8-8740-BF2B-675B75E8C134}"/>
              </a:ext>
            </a:extLst>
          </p:cNvPr>
          <p:cNvSpPr>
            <a:spLocks noChangeAspect="1"/>
          </p:cNvSpPr>
          <p:nvPr/>
        </p:nvSpPr>
        <p:spPr>
          <a:xfrm flipH="1">
            <a:off x="8954819" y="1260758"/>
            <a:ext cx="119285" cy="118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60DE116-819A-9849-B77D-3165C10F7BE6}"/>
              </a:ext>
            </a:extLst>
          </p:cNvPr>
          <p:cNvSpPr/>
          <p:nvPr/>
        </p:nvSpPr>
        <p:spPr>
          <a:xfrm>
            <a:off x="1627284" y="2895156"/>
            <a:ext cx="3560466" cy="32900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CameraDL0Reducer.reduce(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DataContainer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992E9-0208-5142-9EEC-C44EB97C4FBD}"/>
              </a:ext>
            </a:extLst>
          </p:cNvPr>
          <p:cNvSpPr txBox="1"/>
          <p:nvPr/>
        </p:nvSpPr>
        <p:spPr>
          <a:xfrm>
            <a:off x="5852917" y="2732030"/>
            <a:ext cx="393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data-volume reduction methods have been implemented into ctapipe yet.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7E38F0C-3F59-C34C-AAC3-8A37921DEF6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248336" y="963191"/>
            <a:ext cx="67695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51000EF-821D-0941-8C11-09979DB8EE29}"/>
              </a:ext>
            </a:extLst>
          </p:cNvPr>
          <p:cNvSpPr/>
          <p:nvPr/>
        </p:nvSpPr>
        <p:spPr>
          <a:xfrm>
            <a:off x="1659692" y="4460685"/>
            <a:ext cx="1690425" cy="30215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LocalPeakIntegrator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7722C2-19A7-7742-8019-C40BE5112DE4}"/>
              </a:ext>
            </a:extLst>
          </p:cNvPr>
          <p:cNvSpPr/>
          <p:nvPr/>
        </p:nvSpPr>
        <p:spPr>
          <a:xfrm>
            <a:off x="3515889" y="4460685"/>
            <a:ext cx="2174587" cy="297405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NeighbourPeakIntegrator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EC61C83-31A1-FF43-AD20-F3EA43B6B1B4}"/>
              </a:ext>
            </a:extLst>
          </p:cNvPr>
          <p:cNvSpPr/>
          <p:nvPr/>
        </p:nvSpPr>
        <p:spPr>
          <a:xfrm>
            <a:off x="3481739" y="3664665"/>
            <a:ext cx="2242887" cy="33909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ChargeExtractorFactory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1345085-D15F-6C4F-8BF9-97201CCE214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3325583" y="3183085"/>
            <a:ext cx="456922" cy="2098278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E66C957-8676-8046-9E2F-E8B8DC7DC8F3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5400000">
            <a:off x="4374722" y="4232224"/>
            <a:ext cx="456922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B311F8B-6B93-A04A-84BC-41DC424AA08C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5159360" y="3447586"/>
            <a:ext cx="452643" cy="1564996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40BAE10-EB6C-884E-9F87-137770C21C8A}"/>
              </a:ext>
            </a:extLst>
          </p:cNvPr>
          <p:cNvSpPr/>
          <p:nvPr/>
        </p:nvSpPr>
        <p:spPr>
          <a:xfrm>
            <a:off x="5857219" y="4456406"/>
            <a:ext cx="621919" cy="301684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7B89F66-4058-9F44-8DC9-6D5651AD5DBB}"/>
              </a:ext>
            </a:extLst>
          </p:cNvPr>
          <p:cNvSpPr/>
          <p:nvPr/>
        </p:nvSpPr>
        <p:spPr>
          <a:xfrm>
            <a:off x="1625394" y="3678234"/>
            <a:ext cx="1219375" cy="307541"/>
          </a:xfrm>
          <a:prstGeom prst="roundRect">
            <a:avLst/>
          </a:prstGeom>
          <a:solidFill>
            <a:srgbClr val="00204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choice)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5293208-A3BF-6745-B466-957DF0F3BAD2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2844769" y="3832005"/>
            <a:ext cx="636970" cy="2209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16F0C5-A22A-0147-8D12-E7E755BB6488}"/>
              </a:ext>
            </a:extLst>
          </p:cNvPr>
          <p:cNvSpPr/>
          <p:nvPr/>
        </p:nvSpPr>
        <p:spPr>
          <a:xfrm>
            <a:off x="7471914" y="3658527"/>
            <a:ext cx="2242887" cy="33909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WaveformCleanerFactory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09DD7C3-00FC-BF42-B237-703D3C4E707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rot="5400000">
            <a:off x="8363968" y="4227015"/>
            <a:ext cx="4587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E0003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5A5F4C3-558A-AD4E-8BBE-8AC527870966}"/>
              </a:ext>
            </a:extLst>
          </p:cNvPr>
          <p:cNvSpPr/>
          <p:nvPr/>
        </p:nvSpPr>
        <p:spPr>
          <a:xfrm>
            <a:off x="8282397" y="4456406"/>
            <a:ext cx="621919" cy="301684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FE8D5A-B5BF-9A4E-ACD2-4F9D1FEDE57E}"/>
              </a:ext>
            </a:extLst>
          </p:cNvPr>
          <p:cNvSpPr/>
          <p:nvPr/>
        </p:nvSpPr>
        <p:spPr>
          <a:xfrm>
            <a:off x="5924126" y="3674306"/>
            <a:ext cx="1219375" cy="307541"/>
          </a:xfrm>
          <a:prstGeom prst="roundRect">
            <a:avLst/>
          </a:prstGeom>
          <a:solidFill>
            <a:srgbClr val="00204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choice)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EDD5EBB-A493-ED40-A7F6-7224F54106DE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 flipV="1">
            <a:off x="7143501" y="3828076"/>
            <a:ext cx="328413" cy="1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0F17CBC-B259-AF47-9B21-590B7EDE6FDD}"/>
              </a:ext>
            </a:extLst>
          </p:cNvPr>
          <p:cNvSpPr/>
          <p:nvPr/>
        </p:nvSpPr>
        <p:spPr>
          <a:xfrm>
            <a:off x="6388203" y="5087276"/>
            <a:ext cx="2242887" cy="339098"/>
          </a:xfrm>
          <a:prstGeom prst="roundRect">
            <a:avLst/>
          </a:prstGeom>
          <a:solidFill>
            <a:srgbClr val="00204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CameraDL1Calibrator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752A2C6-5DF6-8A4A-B7D8-A147CC636967}"/>
              </a:ext>
            </a:extLst>
          </p:cNvPr>
          <p:cNvCxnSpPr>
            <a:cxnSpLocks/>
            <a:stCxn id="26" idx="2"/>
            <a:endCxn id="39" idx="1"/>
          </p:cNvCxnSpPr>
          <p:nvPr/>
        </p:nvCxnSpPr>
        <p:spPr>
          <a:xfrm rot="16200000" flipH="1">
            <a:off x="5246326" y="4114947"/>
            <a:ext cx="498735" cy="1785020"/>
          </a:xfrm>
          <a:prstGeom prst="bentConnector2">
            <a:avLst/>
          </a:prstGeom>
          <a:ln w="57150">
            <a:solidFill>
              <a:srgbClr val="92D05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C379A10-2FBA-6B40-8D62-23B3C0F7AFF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7886909" y="4380828"/>
            <a:ext cx="329186" cy="1083710"/>
          </a:xfrm>
          <a:prstGeom prst="bentConnector3">
            <a:avLst>
              <a:gd name="adj1" fmla="val 28299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658B067-D90F-514A-ADD1-12F7F1800CFB}"/>
              </a:ext>
            </a:extLst>
          </p:cNvPr>
          <p:cNvSpPr/>
          <p:nvPr/>
        </p:nvSpPr>
        <p:spPr>
          <a:xfrm>
            <a:off x="1625393" y="5544897"/>
            <a:ext cx="3645531" cy="32900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CameraDL1Calibrator.calibrate(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DataContainer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2A09543-D179-624D-AF03-694CC7A0FC67}"/>
              </a:ext>
            </a:extLst>
          </p:cNvPr>
          <p:cNvCxnSpPr>
            <a:cxnSpLocks/>
            <a:stCxn id="25" idx="2"/>
            <a:endCxn id="39" idx="1"/>
          </p:cNvCxnSpPr>
          <p:nvPr/>
        </p:nvCxnSpPr>
        <p:spPr>
          <a:xfrm rot="16200000" flipH="1">
            <a:off x="4199563" y="3068185"/>
            <a:ext cx="493982" cy="3883298"/>
          </a:xfrm>
          <a:prstGeom prst="bentConnector2">
            <a:avLst/>
          </a:prstGeom>
          <a:ln w="57150">
            <a:solidFill>
              <a:srgbClr val="92D050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87CF080-24DA-F447-9E25-3C6E58A77C89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 rot="16200000" flipH="1">
            <a:off x="6028824" y="4897445"/>
            <a:ext cx="498735" cy="220024"/>
          </a:xfrm>
          <a:prstGeom prst="bentConnector2">
            <a:avLst/>
          </a:prstGeom>
          <a:ln w="57150">
            <a:solidFill>
              <a:srgbClr val="92D050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5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446832-00B8-684A-9278-B53EBB25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3" y="0"/>
            <a:ext cx="11998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87B02D-C09D-AA4E-9457-21D5E9D4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74" y="0"/>
            <a:ext cx="678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A56850-86BE-9D44-8A1C-28E7477569A1}"/>
              </a:ext>
            </a:extLst>
          </p:cNvPr>
          <p:cNvGrpSpPr/>
          <p:nvPr/>
        </p:nvGrpSpPr>
        <p:grpSpPr>
          <a:xfrm>
            <a:off x="469391" y="702220"/>
            <a:ext cx="3193520" cy="582855"/>
            <a:chOff x="469391" y="702220"/>
            <a:chExt cx="3193520" cy="58285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26A7A-40A1-134A-84FB-7F55C2C98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99CC00"/>
            </a:solidFill>
            <a:ln>
              <a:solidFill>
                <a:srgbClr val="99C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50F69C36-4FEC-B047-B119-82CF1D8CA010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55F19-2E84-4044-87A1-25F7E048CE7C}"/>
              </a:ext>
            </a:extLst>
          </p:cNvPr>
          <p:cNvGrpSpPr/>
          <p:nvPr/>
        </p:nvGrpSpPr>
        <p:grpSpPr>
          <a:xfrm>
            <a:off x="469391" y="3071397"/>
            <a:ext cx="3193520" cy="582855"/>
            <a:chOff x="469391" y="702220"/>
            <a:chExt cx="3193520" cy="5828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12E241-271A-B74C-908C-ADC876271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65CCC"/>
            </a:solidFill>
            <a:ln>
              <a:solidFill>
                <a:srgbClr val="465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EB6CC74-E24F-1440-AFB3-C30897F6D992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465CCC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1771-8B1F-CC47-8783-A816F8D7C820}"/>
              </a:ext>
            </a:extLst>
          </p:cNvPr>
          <p:cNvGrpSpPr/>
          <p:nvPr/>
        </p:nvGrpSpPr>
        <p:grpSpPr>
          <a:xfrm>
            <a:off x="469391" y="1381328"/>
            <a:ext cx="3193520" cy="582855"/>
            <a:chOff x="469391" y="702220"/>
            <a:chExt cx="3193520" cy="58285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1D0EB3-C1C1-4648-9E6D-8A7B00344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2CCA1"/>
            </a:solidFill>
            <a:ln>
              <a:solidFill>
                <a:srgbClr val="42CC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2E7DDF0D-8C77-CF40-9B2D-4A0E0A819D8B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FEECA-09E2-BF42-B318-486CB24E8564}"/>
              </a:ext>
            </a:extLst>
          </p:cNvPr>
          <p:cNvGrpSpPr/>
          <p:nvPr/>
        </p:nvGrpSpPr>
        <p:grpSpPr>
          <a:xfrm>
            <a:off x="469391" y="2272101"/>
            <a:ext cx="3193520" cy="582855"/>
            <a:chOff x="469391" y="702220"/>
            <a:chExt cx="3193520" cy="58285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9F5AB16-7945-634B-B4B8-2F9607AF8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53A5CC"/>
            </a:solidFill>
            <a:ln>
              <a:solidFill>
                <a:srgbClr val="53A5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6303386C-8A1B-B74F-BBBE-D416B124262A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91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76421A1-A164-524F-8961-BFC66FB02339}"/>
              </a:ext>
            </a:extLst>
          </p:cNvPr>
          <p:cNvSpPr>
            <a:spLocks noChangeAspect="1"/>
          </p:cNvSpPr>
          <p:nvPr/>
        </p:nvSpPr>
        <p:spPr>
          <a:xfrm>
            <a:off x="8129436" y="4146776"/>
            <a:ext cx="3793004" cy="401479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Waveform Reduction Tool</a:t>
            </a:r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ea typeface="Ayuthaya" pitchFamily="2" charset="-34"/>
              <a:cs typeface="Times New Roman" panose="02020603050405020304" pitchFamily="18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AAF67B-F560-1240-A4BF-1AC59A91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02100"/>
              </p:ext>
            </p:extLst>
          </p:nvPr>
        </p:nvGraphicFramePr>
        <p:xfrm>
          <a:off x="4595189" y="5324127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8" name="Down Arrow 47">
            <a:extLst>
              <a:ext uri="{FF2B5EF4-FFF2-40B4-BE49-F238E27FC236}">
                <a16:creationId xmlns:a16="http://schemas.microsoft.com/office/drawing/2014/main" id="{538FAF73-ABFE-2240-A036-BBBD2E72B9BC}"/>
              </a:ext>
            </a:extLst>
          </p:cNvPr>
          <p:cNvSpPr/>
          <p:nvPr/>
        </p:nvSpPr>
        <p:spPr>
          <a:xfrm>
            <a:off x="5378349" y="3980493"/>
            <a:ext cx="982980" cy="1343634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41482DF-1604-7049-8762-9D6CC9B1A502}"/>
              </a:ext>
            </a:extLst>
          </p:cNvPr>
          <p:cNvSpPr/>
          <p:nvPr/>
        </p:nvSpPr>
        <p:spPr>
          <a:xfrm>
            <a:off x="9534448" y="3920354"/>
            <a:ext cx="982980" cy="223519"/>
          </a:xfrm>
          <a:prstGeom prst="downArrow">
            <a:avLst>
              <a:gd name="adj1" fmla="val 50000"/>
              <a:gd name="adj2" fmla="val 558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08FF1-272B-8747-BB67-E96B9E30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06189"/>
              </p:ext>
            </p:extLst>
          </p:nvPr>
        </p:nvGraphicFramePr>
        <p:xfrm>
          <a:off x="796547" y="3284722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51EC6B68-50B8-A446-8021-E6890DDF68DB}"/>
              </a:ext>
            </a:extLst>
          </p:cNvPr>
          <p:cNvSpPr/>
          <p:nvPr/>
        </p:nvSpPr>
        <p:spPr>
          <a:xfrm>
            <a:off x="1579710" y="957485"/>
            <a:ext cx="982980" cy="2377440"/>
          </a:xfrm>
          <a:prstGeom prst="downArrow">
            <a:avLst>
              <a:gd name="adj1" fmla="val 50000"/>
              <a:gd name="adj2" fmla="val 197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2B78E-2709-3745-AAFD-EEFEE642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73204"/>
              </p:ext>
            </p:extLst>
          </p:nvPr>
        </p:nvGraphicFramePr>
        <p:xfrm>
          <a:off x="532159" y="2622573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886B7D-BE5A-6C4E-831F-5EA19C98991B}"/>
              </a:ext>
            </a:extLst>
          </p:cNvPr>
          <p:cNvSpPr>
            <a:spLocks noChangeAspect="1"/>
          </p:cNvSpPr>
          <p:nvPr/>
        </p:nvSpPr>
        <p:spPr>
          <a:xfrm>
            <a:off x="893658" y="513315"/>
            <a:ext cx="2355083" cy="432740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Camera Server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B67B03-03AD-964D-95F9-19AAC53E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1622"/>
              </p:ext>
            </p:extLst>
          </p:nvPr>
        </p:nvGraphicFramePr>
        <p:xfrm>
          <a:off x="1713259" y="2191395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20D26A-98EA-0443-8B70-D4E2FC2B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53656"/>
              </p:ext>
            </p:extLst>
          </p:nvPr>
        </p:nvGraphicFramePr>
        <p:xfrm>
          <a:off x="532159" y="1620450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8E4B44-3252-D642-A6FA-4887A203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19861"/>
              </p:ext>
            </p:extLst>
          </p:nvPr>
        </p:nvGraphicFramePr>
        <p:xfrm>
          <a:off x="1713259" y="1189272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A56258-37F2-394A-B482-0FD1ABAE5A2D}"/>
              </a:ext>
            </a:extLst>
          </p:cNvPr>
          <p:cNvSpPr txBox="1"/>
          <p:nvPr/>
        </p:nvSpPr>
        <p:spPr>
          <a:xfrm>
            <a:off x="964165" y="141536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R0 Sample Storage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16870F-AC56-7841-92FA-0E6288D1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88461"/>
              </p:ext>
            </p:extLst>
          </p:nvPr>
        </p:nvGraphicFramePr>
        <p:xfrm>
          <a:off x="4595189" y="491119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E6D7977-052F-8744-94C1-46D0F67989DD}"/>
              </a:ext>
            </a:extLst>
          </p:cNvPr>
          <p:cNvSpPr txBox="1"/>
          <p:nvPr/>
        </p:nvSpPr>
        <p:spPr>
          <a:xfrm>
            <a:off x="3814092" y="141536"/>
            <a:ext cx="378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R0 Readout, Calibration, and R1 Storage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886357F-DF71-0244-ADB2-5F80BE8F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460"/>
              </p:ext>
            </p:extLst>
          </p:nvPr>
        </p:nvGraphicFramePr>
        <p:xfrm>
          <a:off x="4203601" y="476464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FEC40E6-9024-9F4E-97D6-4E3B09CD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6589"/>
              </p:ext>
            </p:extLst>
          </p:nvPr>
        </p:nvGraphicFramePr>
        <p:xfrm>
          <a:off x="4203601" y="4303309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82308E-C9C4-2741-BBDA-998CC4CC9AFE}"/>
              </a:ext>
            </a:extLst>
          </p:cNvPr>
          <p:cNvSpPr>
            <a:spLocks noChangeAspect="1"/>
          </p:cNvSpPr>
          <p:nvPr/>
        </p:nvSpPr>
        <p:spPr>
          <a:xfrm>
            <a:off x="3972139" y="3405754"/>
            <a:ext cx="3795399" cy="822304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Calibrate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Add OFFSET to the resulting floating-point value and divide by SCALE to fit into uint16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A21EC0B-15C8-474F-B1C3-9C62037F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94205"/>
              </p:ext>
            </p:extLst>
          </p:nvPr>
        </p:nvGraphicFramePr>
        <p:xfrm>
          <a:off x="8751287" y="501698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94540E-AA8F-6246-ABC1-20509E2A3BC9}"/>
              </a:ext>
            </a:extLst>
          </p:cNvPr>
          <p:cNvSpPr>
            <a:spLocks noChangeAspect="1"/>
          </p:cNvSpPr>
          <p:nvPr/>
        </p:nvSpPr>
        <p:spPr>
          <a:xfrm>
            <a:off x="8210357" y="3416959"/>
            <a:ext cx="3631162" cy="549212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Multiply by SCALE and subtract OFFSET to return R1-calibrated floating-point 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84D06-2245-0D49-BA2C-6738FD7438F1}"/>
              </a:ext>
            </a:extLst>
          </p:cNvPr>
          <p:cNvSpPr txBox="1"/>
          <p:nvPr/>
        </p:nvSpPr>
        <p:spPr>
          <a:xfrm>
            <a:off x="8910363" y="141536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R1 Sample Readout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7AC6CB-AF78-8840-9F5A-239FCE7014B4}"/>
              </a:ext>
            </a:extLst>
          </p:cNvPr>
          <p:cNvSpPr/>
          <p:nvPr/>
        </p:nvSpPr>
        <p:spPr>
          <a:xfrm>
            <a:off x="738337" y="4764639"/>
            <a:ext cx="2689412" cy="4570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BDC037-86DA-4447-A96E-132377ECD125}"/>
              </a:ext>
            </a:extLst>
          </p:cNvPr>
          <p:cNvSpPr/>
          <p:nvPr/>
        </p:nvSpPr>
        <p:spPr>
          <a:xfrm>
            <a:off x="4551046" y="1950621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D90BA44-CE6F-5E45-8E4D-AA934B8424CC}"/>
              </a:ext>
            </a:extLst>
          </p:cNvPr>
          <p:cNvSpPr/>
          <p:nvPr/>
        </p:nvSpPr>
        <p:spPr>
          <a:xfrm>
            <a:off x="5378352" y="2245359"/>
            <a:ext cx="982980" cy="1149351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6F158-0371-F242-A443-0B2534F71FC3}"/>
              </a:ext>
            </a:extLst>
          </p:cNvPr>
          <p:cNvSpPr/>
          <p:nvPr/>
        </p:nvSpPr>
        <p:spPr>
          <a:xfrm>
            <a:off x="4525132" y="6784328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C4BD20-F204-0643-8854-756C3085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89569"/>
              </p:ext>
            </p:extLst>
          </p:nvPr>
        </p:nvGraphicFramePr>
        <p:xfrm>
          <a:off x="4203601" y="2848335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8118F82-29C0-E543-A48D-FD1CF202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96793"/>
              </p:ext>
            </p:extLst>
          </p:nvPr>
        </p:nvGraphicFramePr>
        <p:xfrm>
          <a:off x="4203601" y="2392872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DE99AC04-C70D-FF45-8BBD-9740B7A3C46F}"/>
              </a:ext>
            </a:extLst>
          </p:cNvPr>
          <p:cNvSpPr/>
          <p:nvPr/>
        </p:nvSpPr>
        <p:spPr>
          <a:xfrm>
            <a:off x="8611179" y="1958293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C148F893-CB61-ED43-B6E4-16D58AC250E6}"/>
              </a:ext>
            </a:extLst>
          </p:cNvPr>
          <p:cNvSpPr/>
          <p:nvPr/>
        </p:nvSpPr>
        <p:spPr>
          <a:xfrm>
            <a:off x="9553960" y="2245359"/>
            <a:ext cx="982980" cy="1171600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FED672-B3B9-1B4D-8FAC-6AA2584F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12148"/>
              </p:ext>
            </p:extLst>
          </p:nvPr>
        </p:nvGraphicFramePr>
        <p:xfrm>
          <a:off x="8359698" y="2868417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B3F246-DDFD-674A-86A7-177AC710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1936"/>
              </p:ext>
            </p:extLst>
          </p:nvPr>
        </p:nvGraphicFramePr>
        <p:xfrm>
          <a:off x="8359698" y="2415121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21D4F4B-C03C-694C-95FF-30DED4B70C7B}"/>
              </a:ext>
            </a:extLst>
          </p:cNvPr>
          <p:cNvSpPr txBox="1"/>
          <p:nvPr/>
        </p:nvSpPr>
        <p:spPr>
          <a:xfrm rot="20728804">
            <a:off x="3254532" y="385962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B36911C-1217-9E4D-B4C1-A9F0E5EEA7A5}"/>
              </a:ext>
            </a:extLst>
          </p:cNvPr>
          <p:cNvSpPr/>
          <p:nvPr/>
        </p:nvSpPr>
        <p:spPr>
          <a:xfrm>
            <a:off x="1449659" y="3858324"/>
            <a:ext cx="7192537" cy="4092497"/>
          </a:xfrm>
          <a:prstGeom prst="arc">
            <a:avLst>
              <a:gd name="adj1" fmla="val 12757610"/>
              <a:gd name="adj2" fmla="val 1963085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5B854-561B-7342-8144-01958448AF3B}"/>
              </a:ext>
            </a:extLst>
          </p:cNvPr>
          <p:cNvCxnSpPr>
            <a:cxnSpLocks/>
          </p:cNvCxnSpPr>
          <p:nvPr/>
        </p:nvCxnSpPr>
        <p:spPr>
          <a:xfrm flipV="1">
            <a:off x="5045927" y="3858324"/>
            <a:ext cx="0" cy="28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1092C-EA3C-1040-8EC5-B39DA3FF242C}"/>
              </a:ext>
            </a:extLst>
          </p:cNvPr>
          <p:cNvCxnSpPr>
            <a:cxnSpLocks/>
          </p:cNvCxnSpPr>
          <p:nvPr/>
        </p:nvCxnSpPr>
        <p:spPr>
          <a:xfrm flipH="1" flipV="1">
            <a:off x="3702205" y="4025590"/>
            <a:ext cx="1343722" cy="27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6-Point Star 11">
            <a:extLst>
              <a:ext uri="{FF2B5EF4-FFF2-40B4-BE49-F238E27FC236}">
                <a16:creationId xmlns:a16="http://schemas.microsoft.com/office/drawing/2014/main" id="{DF0BD2EF-A342-2249-9293-51D4AC8867CC}"/>
              </a:ext>
            </a:extLst>
          </p:cNvPr>
          <p:cNvSpPr>
            <a:spLocks noChangeAspect="1"/>
          </p:cNvSpPr>
          <p:nvPr/>
        </p:nvSpPr>
        <p:spPr>
          <a:xfrm>
            <a:off x="4955927" y="111512"/>
            <a:ext cx="180000" cy="180000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05A895-338D-6947-A2B5-1B872EFD08B9}"/>
              </a:ext>
            </a:extLst>
          </p:cNvPr>
          <p:cNvCxnSpPr>
            <a:stCxn id="12" idx="2"/>
          </p:cNvCxnSpPr>
          <p:nvPr/>
        </p:nvCxnSpPr>
        <p:spPr>
          <a:xfrm>
            <a:off x="5045927" y="291512"/>
            <a:ext cx="0" cy="3566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23410-3996-CA4B-A356-4C47CCF488A3}"/>
              </a:ext>
            </a:extLst>
          </p:cNvPr>
          <p:cNvCxnSpPr>
            <a:cxnSpLocks/>
          </p:cNvCxnSpPr>
          <p:nvPr/>
        </p:nvCxnSpPr>
        <p:spPr>
          <a:xfrm flipH="1">
            <a:off x="3702205" y="291512"/>
            <a:ext cx="1343722" cy="3734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AD53B-B805-144A-B13E-6ED842CBF27E}"/>
              </a:ext>
            </a:extLst>
          </p:cNvPr>
          <p:cNvCxnSpPr/>
          <p:nvPr/>
        </p:nvCxnSpPr>
        <p:spPr>
          <a:xfrm>
            <a:off x="3702205" y="4025590"/>
            <a:ext cx="13437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644EA-EB70-634D-BBBD-3299150C8F65}"/>
              </a:ext>
            </a:extLst>
          </p:cNvPr>
          <p:cNvSpPr/>
          <p:nvPr/>
        </p:nvSpPr>
        <p:spPr>
          <a:xfrm>
            <a:off x="4955927" y="3936458"/>
            <a:ext cx="90000" cy="180000"/>
          </a:xfrm>
          <a:prstGeom prst="rect">
            <a:avLst/>
          </a:prstGeom>
          <a:noFill/>
          <a:ln w="6350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3FA39B-E6A8-D14E-AE2A-7A93A9466AB0}"/>
              </a:ext>
            </a:extLst>
          </p:cNvPr>
          <p:cNvSpPr/>
          <p:nvPr/>
        </p:nvSpPr>
        <p:spPr>
          <a:xfrm>
            <a:off x="4354171" y="5798963"/>
            <a:ext cx="1203512" cy="1075764"/>
          </a:xfrm>
          <a:prstGeom prst="arc">
            <a:avLst>
              <a:gd name="adj1" fmla="val 14004331"/>
              <a:gd name="adj2" fmla="val 16759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143F0-BA70-2C40-BF22-C54D550D5C71}"/>
              </a:ext>
            </a:extLst>
          </p:cNvPr>
          <p:cNvSpPr txBox="1"/>
          <p:nvPr/>
        </p:nvSpPr>
        <p:spPr>
          <a:xfrm>
            <a:off x="4729816" y="590457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C773386-9B6D-AC4D-97A6-2B727E588B54}"/>
              </a:ext>
            </a:extLst>
          </p:cNvPr>
          <p:cNvSpPr/>
          <p:nvPr/>
        </p:nvSpPr>
        <p:spPr>
          <a:xfrm>
            <a:off x="4399171" y="305285"/>
            <a:ext cx="1203512" cy="1075764"/>
          </a:xfrm>
          <a:prstGeom prst="arc">
            <a:avLst>
              <a:gd name="adj1" fmla="val 5128818"/>
              <a:gd name="adj2" fmla="val 7473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3BB14-8000-7E4F-A01D-974BA2C52A5E}"/>
              </a:ext>
            </a:extLst>
          </p:cNvPr>
          <p:cNvSpPr txBox="1"/>
          <p:nvPr/>
        </p:nvSpPr>
        <p:spPr>
          <a:xfrm>
            <a:off x="4737829" y="9761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5528D-E8D8-AD42-B53C-E31EF6C90E40}"/>
              </a:ext>
            </a:extLst>
          </p:cNvPr>
          <p:cNvSpPr txBox="1"/>
          <p:nvPr/>
        </p:nvSpPr>
        <p:spPr>
          <a:xfrm rot="1068819">
            <a:off x="6040490" y="3894786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Focal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949DF-24A6-4A45-9F70-64D91DF6D324}"/>
              </a:ext>
            </a:extLst>
          </p:cNvPr>
          <p:cNvSpPr txBox="1"/>
          <p:nvPr/>
        </p:nvSpPr>
        <p:spPr>
          <a:xfrm>
            <a:off x="5066917" y="61712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FEA91F-1022-0D41-A420-EB4F46C9A8BF}"/>
              </a:ext>
            </a:extLst>
          </p:cNvPr>
          <p:cNvSpPr txBox="1"/>
          <p:nvPr/>
        </p:nvSpPr>
        <p:spPr>
          <a:xfrm>
            <a:off x="5029033" y="6613117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Camera Circle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4373C3-D654-584E-8EA8-BA06E6F1903A}"/>
              </a:ext>
            </a:extLst>
          </p:cNvPr>
          <p:cNvSpPr/>
          <p:nvPr/>
        </p:nvSpPr>
        <p:spPr>
          <a:xfrm>
            <a:off x="4991403" y="6693685"/>
            <a:ext cx="108284" cy="105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8271A9-61CA-0342-B5E9-53BECC9AA750}"/>
              </a:ext>
            </a:extLst>
          </p:cNvPr>
          <p:cNvCxnSpPr>
            <a:cxnSpLocks/>
          </p:cNvCxnSpPr>
          <p:nvPr/>
        </p:nvCxnSpPr>
        <p:spPr>
          <a:xfrm flipV="1">
            <a:off x="3644844" y="3995343"/>
            <a:ext cx="109203" cy="26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48B6AB-CDBC-7D43-AA3E-B0D69B82C350}"/>
              </a:ext>
            </a:extLst>
          </p:cNvPr>
          <p:cNvSpPr txBox="1"/>
          <p:nvPr/>
        </p:nvSpPr>
        <p:spPr>
          <a:xfrm>
            <a:off x="5062821" y="486638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25E33-DB99-4346-948B-CA83DC67B4F8}"/>
              </a:ext>
            </a:extLst>
          </p:cNvPr>
          <p:cNvSpPr txBox="1"/>
          <p:nvPr/>
        </p:nvSpPr>
        <p:spPr>
          <a:xfrm>
            <a:off x="4998143" y="3784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B91BD-2B5E-7F47-AF35-157359500709}"/>
              </a:ext>
            </a:extLst>
          </p:cNvPr>
          <p:cNvSpPr txBox="1"/>
          <p:nvPr/>
        </p:nvSpPr>
        <p:spPr>
          <a:xfrm>
            <a:off x="5029033" y="21585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783E8F-4A31-7345-A7D6-B1DB98936F68}"/>
              </a:ext>
            </a:extLst>
          </p:cNvPr>
          <p:cNvSpPr txBox="1"/>
          <p:nvPr/>
        </p:nvSpPr>
        <p:spPr>
          <a:xfrm>
            <a:off x="3981953" y="208495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EAC719-ADB6-F047-915E-794DABB3A9D4}"/>
              </a:ext>
            </a:extLst>
          </p:cNvPr>
          <p:cNvSpPr txBox="1"/>
          <p:nvPr/>
        </p:nvSpPr>
        <p:spPr>
          <a:xfrm>
            <a:off x="4200113" y="3987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0FD77-B3AF-E348-BF06-89F6513635B8}"/>
              </a:ext>
            </a:extLst>
          </p:cNvPr>
          <p:cNvSpPr txBox="1"/>
          <p:nvPr/>
        </p:nvSpPr>
        <p:spPr>
          <a:xfrm>
            <a:off x="3981953" y="49866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E48B8-8F9C-7C46-BD9C-180A677D36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39566" y="3291180"/>
            <a:ext cx="362638" cy="7343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1CF5C861-1721-9245-9322-F074DBF3561D}"/>
              </a:ext>
            </a:extLst>
          </p:cNvPr>
          <p:cNvSpPr/>
          <p:nvPr/>
        </p:nvSpPr>
        <p:spPr>
          <a:xfrm>
            <a:off x="3120000" y="3470662"/>
            <a:ext cx="1203512" cy="1075764"/>
          </a:xfrm>
          <a:prstGeom prst="arc">
            <a:avLst>
              <a:gd name="adj1" fmla="val 14448500"/>
              <a:gd name="adj2" fmla="val 173044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61C585-509A-EA44-9448-F6F017A2F04E}"/>
              </a:ext>
            </a:extLst>
          </p:cNvPr>
          <p:cNvSpPr txBox="1"/>
          <p:nvPr/>
        </p:nvSpPr>
        <p:spPr>
          <a:xfrm>
            <a:off x="3552410" y="34972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95FA66-1AA3-864D-BB95-754941F215A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94611" y="4021747"/>
            <a:ext cx="0" cy="14563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4EA009-DE66-7847-90C3-725084AD38F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174544" y="4026572"/>
            <a:ext cx="522345" cy="145154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38692C21-46CB-FE4B-9485-658AB8FBBE0D}"/>
              </a:ext>
            </a:extLst>
          </p:cNvPr>
          <p:cNvSpPr/>
          <p:nvPr/>
        </p:nvSpPr>
        <p:spPr>
          <a:xfrm>
            <a:off x="3168983" y="3385169"/>
            <a:ext cx="1203512" cy="1075764"/>
          </a:xfrm>
          <a:prstGeom prst="arc">
            <a:avLst>
              <a:gd name="adj1" fmla="val 5872318"/>
              <a:gd name="adj2" fmla="val 6786286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DEB33B-B6D7-B240-BC69-C76DE7E89ED5}"/>
              </a:ext>
            </a:extLst>
          </p:cNvPr>
          <p:cNvSpPr txBox="1"/>
          <p:nvPr/>
        </p:nvSpPr>
        <p:spPr>
          <a:xfrm>
            <a:off x="3514840" y="423702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DEB5B3A-6E4A-C049-9D50-AF732D4172F7}"/>
              </a:ext>
            </a:extLst>
          </p:cNvPr>
          <p:cNvSpPr/>
          <p:nvPr/>
        </p:nvSpPr>
        <p:spPr>
          <a:xfrm>
            <a:off x="3099011" y="3276909"/>
            <a:ext cx="1203512" cy="1075764"/>
          </a:xfrm>
          <a:prstGeom prst="arc">
            <a:avLst>
              <a:gd name="adj1" fmla="val 4408054"/>
              <a:gd name="adj2" fmla="val 5395354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81F16-C117-834E-AAEE-70AC083E9FBE}"/>
              </a:ext>
            </a:extLst>
          </p:cNvPr>
          <p:cNvSpPr txBox="1"/>
          <p:nvPr/>
        </p:nvSpPr>
        <p:spPr>
          <a:xfrm>
            <a:off x="3623796" y="4111265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4996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6BAC1B9E-7DFD-264F-89ED-DCE5D5A6063B}"/>
              </a:ext>
            </a:extLst>
          </p:cNvPr>
          <p:cNvSpPr>
            <a:spLocks noChangeAspect="1"/>
          </p:cNvSpPr>
          <p:nvPr/>
        </p:nvSpPr>
        <p:spPr>
          <a:xfrm>
            <a:off x="3433447" y="3516720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B14AC0-20BA-4748-8FE6-BAAC10170599}"/>
              </a:ext>
            </a:extLst>
          </p:cNvPr>
          <p:cNvSpPr>
            <a:spLocks noChangeAspect="1"/>
          </p:cNvSpPr>
          <p:nvPr/>
        </p:nvSpPr>
        <p:spPr>
          <a:xfrm>
            <a:off x="1195718" y="4318789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2E8CD2-292B-5147-9F71-11854BF986E9}"/>
              </a:ext>
            </a:extLst>
          </p:cNvPr>
          <p:cNvCxnSpPr>
            <a:cxnSpLocks/>
          </p:cNvCxnSpPr>
          <p:nvPr/>
        </p:nvCxnSpPr>
        <p:spPr>
          <a:xfrm flipV="1">
            <a:off x="1179413" y="2612658"/>
            <a:ext cx="2278677" cy="2233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B73D040-F60E-B64E-8061-55F73326A26C}"/>
              </a:ext>
            </a:extLst>
          </p:cNvPr>
          <p:cNvSpPr>
            <a:spLocks noChangeAspect="1"/>
          </p:cNvSpPr>
          <p:nvPr/>
        </p:nvSpPr>
        <p:spPr>
          <a:xfrm>
            <a:off x="2616639" y="2625378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0ED522-9A16-1C4A-ACE6-B926552B8F42}"/>
              </a:ext>
            </a:extLst>
          </p:cNvPr>
          <p:cNvSpPr>
            <a:spLocks noChangeAspect="1"/>
          </p:cNvSpPr>
          <p:nvPr/>
        </p:nvSpPr>
        <p:spPr>
          <a:xfrm rot="2714273">
            <a:off x="1334851" y="4551584"/>
            <a:ext cx="45719" cy="238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92B344-A3CC-0445-90D1-3FB588A769F0}"/>
              </a:ext>
            </a:extLst>
          </p:cNvPr>
          <p:cNvSpPr>
            <a:spLocks noChangeAspect="1"/>
          </p:cNvSpPr>
          <p:nvPr/>
        </p:nvSpPr>
        <p:spPr>
          <a:xfrm rot="7059828">
            <a:off x="3736210" y="3704526"/>
            <a:ext cx="98520" cy="221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3C09-A519-384A-9592-78BCF3557676}"/>
              </a:ext>
            </a:extLst>
          </p:cNvPr>
          <p:cNvCxnSpPr>
            <a:cxnSpLocks/>
          </p:cNvCxnSpPr>
          <p:nvPr/>
        </p:nvCxnSpPr>
        <p:spPr>
          <a:xfrm flipV="1">
            <a:off x="2692795" y="2010993"/>
            <a:ext cx="358045" cy="17849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B53A43-9DE8-4C40-8403-85261F0B5975}"/>
              </a:ext>
            </a:extLst>
          </p:cNvPr>
          <p:cNvCxnSpPr>
            <a:cxnSpLocks/>
          </p:cNvCxnSpPr>
          <p:nvPr/>
        </p:nvCxnSpPr>
        <p:spPr>
          <a:xfrm>
            <a:off x="2150163" y="2933886"/>
            <a:ext cx="2527134" cy="13456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33C4E30-B388-D647-B135-91D6FF19C5CE}"/>
              </a:ext>
            </a:extLst>
          </p:cNvPr>
          <p:cNvSpPr>
            <a:spLocks noChangeAspect="1"/>
          </p:cNvSpPr>
          <p:nvPr/>
        </p:nvSpPr>
        <p:spPr>
          <a:xfrm rot="694878">
            <a:off x="2863361" y="2777511"/>
            <a:ext cx="45719" cy="112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7D6388-C6E3-BE4C-A239-66C1D9D94093}"/>
              </a:ext>
            </a:extLst>
          </p:cNvPr>
          <p:cNvSpPr txBox="1"/>
          <p:nvPr/>
        </p:nvSpPr>
        <p:spPr>
          <a:xfrm>
            <a:off x="813739" y="272553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F1D7A-179D-9D45-BF4F-4380526C83BE}"/>
              </a:ext>
            </a:extLst>
          </p:cNvPr>
          <p:cNvSpPr txBox="1"/>
          <p:nvPr/>
        </p:nvSpPr>
        <p:spPr>
          <a:xfrm>
            <a:off x="1720869" y="228856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3EE1C0-6A4D-204D-A6E0-8B8A20B1D15B}"/>
              </a:ext>
            </a:extLst>
          </p:cNvPr>
          <p:cNvSpPr txBox="1"/>
          <p:nvPr/>
        </p:nvSpPr>
        <p:spPr>
          <a:xfrm>
            <a:off x="3854890" y="3364626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3D21B-6930-134E-BA3F-19EF900B755E}"/>
              </a:ext>
            </a:extLst>
          </p:cNvPr>
          <p:cNvSpPr txBox="1"/>
          <p:nvPr/>
        </p:nvSpPr>
        <p:spPr>
          <a:xfrm>
            <a:off x="1642024" y="430041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F01739-AD02-094A-BEFD-432A8C06BEA7}"/>
              </a:ext>
            </a:extLst>
          </p:cNvPr>
          <p:cNvSpPr txBox="1"/>
          <p:nvPr/>
        </p:nvSpPr>
        <p:spPr>
          <a:xfrm>
            <a:off x="3259817" y="274894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Core Location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F470E3-D31F-0B4C-A645-45B76CF28561}"/>
              </a:ext>
            </a:extLst>
          </p:cNvPr>
          <p:cNvCxnSpPr>
            <a:cxnSpLocks/>
          </p:cNvCxnSpPr>
          <p:nvPr/>
        </p:nvCxnSpPr>
        <p:spPr>
          <a:xfrm flipH="1">
            <a:off x="2879851" y="2950793"/>
            <a:ext cx="434201" cy="30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EF0345D-CBE4-C048-AF67-09C77514C440}"/>
              </a:ext>
            </a:extLst>
          </p:cNvPr>
          <p:cNvSpPr>
            <a:spLocks noChangeAspect="1"/>
          </p:cNvSpPr>
          <p:nvPr/>
        </p:nvSpPr>
        <p:spPr>
          <a:xfrm>
            <a:off x="917920" y="3045710"/>
            <a:ext cx="516012" cy="516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B6AB24-CF12-4749-B5DA-04B55CC49DC1}"/>
              </a:ext>
            </a:extLst>
          </p:cNvPr>
          <p:cNvCxnSpPr/>
          <p:nvPr/>
        </p:nvCxnSpPr>
        <p:spPr>
          <a:xfrm>
            <a:off x="886980" y="3302658"/>
            <a:ext cx="35863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AC9F6FD-BDD3-404C-B147-4E11BF066774}"/>
              </a:ext>
            </a:extLst>
          </p:cNvPr>
          <p:cNvSpPr>
            <a:spLocks noChangeAspect="1"/>
          </p:cNvSpPr>
          <p:nvPr/>
        </p:nvSpPr>
        <p:spPr>
          <a:xfrm rot="5400000">
            <a:off x="1010942" y="3200987"/>
            <a:ext cx="55978" cy="2125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19590E-DB03-204B-95FD-7EB0E187E061}"/>
              </a:ext>
            </a:extLst>
          </p:cNvPr>
          <p:cNvSpPr/>
          <p:nvPr/>
        </p:nvSpPr>
        <p:spPr>
          <a:xfrm>
            <a:off x="2692795" y="320776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D760E7-DBFB-254D-BCB5-F617D79FDB9D}"/>
              </a:ext>
            </a:extLst>
          </p:cNvPr>
          <p:cNvSpPr>
            <a:spLocks noChangeAspect="1"/>
          </p:cNvSpPr>
          <p:nvPr/>
        </p:nvSpPr>
        <p:spPr>
          <a:xfrm>
            <a:off x="6003554" y="1210968"/>
            <a:ext cx="4353594" cy="4353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304F28-017F-9446-A6E1-26B0104588E7}"/>
              </a:ext>
            </a:extLst>
          </p:cNvPr>
          <p:cNvSpPr/>
          <p:nvPr/>
        </p:nvSpPr>
        <p:spPr>
          <a:xfrm rot="5400000">
            <a:off x="6673250" y="2234874"/>
            <a:ext cx="332729" cy="12631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69F271-2F19-CC4B-9AE0-F3C4D91EEE19}"/>
              </a:ext>
            </a:extLst>
          </p:cNvPr>
          <p:cNvSpPr/>
          <p:nvPr/>
        </p:nvSpPr>
        <p:spPr>
          <a:xfrm rot="2714273">
            <a:off x="6956827" y="2875305"/>
            <a:ext cx="332729" cy="1733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169AD6-0B73-5A4C-9BE2-4589B1EEDCD0}"/>
              </a:ext>
            </a:extLst>
          </p:cNvPr>
          <p:cNvSpPr/>
          <p:nvPr/>
        </p:nvSpPr>
        <p:spPr>
          <a:xfrm rot="7059828">
            <a:off x="8828986" y="2953342"/>
            <a:ext cx="367632" cy="824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8371E8-C94F-E94E-9CAA-7AD4ED1BB9B8}"/>
              </a:ext>
            </a:extLst>
          </p:cNvPr>
          <p:cNvCxnSpPr/>
          <p:nvPr/>
        </p:nvCxnSpPr>
        <p:spPr>
          <a:xfrm>
            <a:off x="6137454" y="2866465"/>
            <a:ext cx="3586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A2B47-B56E-CC4F-A40B-63AF452FB99F}"/>
              </a:ext>
            </a:extLst>
          </p:cNvPr>
          <p:cNvCxnSpPr>
            <a:cxnSpLocks/>
          </p:cNvCxnSpPr>
          <p:nvPr/>
        </p:nvCxnSpPr>
        <p:spPr>
          <a:xfrm flipV="1">
            <a:off x="7943269" y="1574800"/>
            <a:ext cx="358045" cy="17849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3286D-A369-3248-ACDC-8F3DC8461584}"/>
              </a:ext>
            </a:extLst>
          </p:cNvPr>
          <p:cNvCxnSpPr>
            <a:cxnSpLocks/>
          </p:cNvCxnSpPr>
          <p:nvPr/>
        </p:nvCxnSpPr>
        <p:spPr>
          <a:xfrm>
            <a:off x="7400637" y="2497693"/>
            <a:ext cx="2527134" cy="13456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9639BB-B32A-9B41-8FE2-E853F7685F2C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6507605" y="2176465"/>
            <a:ext cx="2200959" cy="217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2B2A81A-7BFD-B54B-9033-3539F3139E3A}"/>
              </a:ext>
            </a:extLst>
          </p:cNvPr>
          <p:cNvSpPr/>
          <p:nvPr/>
        </p:nvSpPr>
        <p:spPr>
          <a:xfrm>
            <a:off x="7943269" y="277157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88381-450F-FB42-B9F4-32F0C2ED3C78}"/>
              </a:ext>
            </a:extLst>
          </p:cNvPr>
          <p:cNvSpPr/>
          <p:nvPr/>
        </p:nvSpPr>
        <p:spPr>
          <a:xfrm rot="694878">
            <a:off x="8024441" y="2142248"/>
            <a:ext cx="223994" cy="549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933C-16DD-444D-A132-29B01EA5FC6C}"/>
              </a:ext>
            </a:extLst>
          </p:cNvPr>
          <p:cNvSpPr txBox="1"/>
          <p:nvPr/>
        </p:nvSpPr>
        <p:spPr>
          <a:xfrm>
            <a:off x="6321104" y="238251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0D551-45CA-8544-B920-EE96A1E49AC6}"/>
              </a:ext>
            </a:extLst>
          </p:cNvPr>
          <p:cNvSpPr txBox="1"/>
          <p:nvPr/>
        </p:nvSpPr>
        <p:spPr>
          <a:xfrm>
            <a:off x="7284150" y="18605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277C-2B06-BF4D-A7D4-4FBAE164BE5B}"/>
              </a:ext>
            </a:extLst>
          </p:cNvPr>
          <p:cNvSpPr txBox="1"/>
          <p:nvPr/>
        </p:nvSpPr>
        <p:spPr>
          <a:xfrm>
            <a:off x="9105364" y="292843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1AEEA-8BA3-1F43-B948-061C9BEE82D6}"/>
              </a:ext>
            </a:extLst>
          </p:cNvPr>
          <p:cNvSpPr txBox="1"/>
          <p:nvPr/>
        </p:nvSpPr>
        <p:spPr>
          <a:xfrm>
            <a:off x="6839614" y="406390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FCE55-B51D-AC49-9AE3-2D63B99B4363}"/>
              </a:ext>
            </a:extLst>
          </p:cNvPr>
          <p:cNvSpPr txBox="1"/>
          <p:nvPr/>
        </p:nvSpPr>
        <p:spPr>
          <a:xfrm>
            <a:off x="8495398" y="2240566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0D5A14-4044-5842-8EEF-9D1FB38FAE48}"/>
              </a:ext>
            </a:extLst>
          </p:cNvPr>
          <p:cNvCxnSpPr>
            <a:cxnSpLocks/>
          </p:cNvCxnSpPr>
          <p:nvPr/>
        </p:nvCxnSpPr>
        <p:spPr>
          <a:xfrm flipH="1">
            <a:off x="8130327" y="2579511"/>
            <a:ext cx="398429" cy="2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49AAACF-F57B-9743-9485-C264F1815CA1}"/>
              </a:ext>
            </a:extLst>
          </p:cNvPr>
          <p:cNvSpPr/>
          <p:nvPr/>
        </p:nvSpPr>
        <p:spPr>
          <a:xfrm rot="5400000">
            <a:off x="6699008" y="2247754"/>
            <a:ext cx="332729" cy="12631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3B0195-9A97-F94D-ACFA-BF81B0379881}"/>
              </a:ext>
            </a:extLst>
          </p:cNvPr>
          <p:cNvSpPr/>
          <p:nvPr/>
        </p:nvSpPr>
        <p:spPr>
          <a:xfrm>
            <a:off x="8085454" y="33774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44FAC-8FE5-A742-923D-BA0A6D85F1D1}"/>
              </a:ext>
            </a:extLst>
          </p:cNvPr>
          <p:cNvSpPr txBox="1"/>
          <p:nvPr/>
        </p:nvSpPr>
        <p:spPr>
          <a:xfrm>
            <a:off x="8203524" y="41681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FOV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9A8D5-E052-6A49-BAE9-DEBF26044B35}"/>
              </a:ext>
            </a:extLst>
          </p:cNvPr>
          <p:cNvCxnSpPr>
            <a:cxnSpLocks/>
          </p:cNvCxnSpPr>
          <p:nvPr/>
        </p:nvCxnSpPr>
        <p:spPr>
          <a:xfrm flipH="1" flipV="1">
            <a:off x="8203524" y="3592359"/>
            <a:ext cx="180151" cy="61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AEB492-C24C-CC46-9643-29EF3099169F}"/>
              </a:ext>
            </a:extLst>
          </p:cNvPr>
          <p:cNvSpPr/>
          <p:nvPr/>
        </p:nvSpPr>
        <p:spPr>
          <a:xfrm rot="3043156">
            <a:off x="7014282" y="320659"/>
            <a:ext cx="1519651" cy="4659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F6A16C-7AD5-EE4B-AEA5-826644C01332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 flipH="1">
            <a:off x="5970877" y="1175340"/>
            <a:ext cx="3606461" cy="2949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33C930-648C-CF48-B311-EEC7D7CBF616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3473450" y="1175340"/>
            <a:ext cx="6103888" cy="499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094D1-6B01-9646-BCD0-4F7CF02FCB50}"/>
              </a:ext>
            </a:extLst>
          </p:cNvPr>
          <p:cNvCxnSpPr>
            <a:cxnSpLocks/>
          </p:cNvCxnSpPr>
          <p:nvPr/>
        </p:nvCxnSpPr>
        <p:spPr>
          <a:xfrm flipH="1">
            <a:off x="3473450" y="6165851"/>
            <a:ext cx="63106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55BBA0-244A-3046-AA47-EDA518E131A3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 flipV="1">
            <a:off x="7293046" y="2062109"/>
            <a:ext cx="962123" cy="117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36C433-16A1-E84B-9DBD-A751C20E03E8}"/>
              </a:ext>
            </a:extLst>
          </p:cNvPr>
          <p:cNvSpPr/>
          <p:nvPr/>
        </p:nvSpPr>
        <p:spPr>
          <a:xfrm>
            <a:off x="7135624" y="60758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F8305-BC19-AE47-9294-ACBF2BCE3EB1}"/>
              </a:ext>
            </a:extLst>
          </p:cNvPr>
          <p:cNvSpPr/>
          <p:nvPr/>
        </p:nvSpPr>
        <p:spPr>
          <a:xfrm>
            <a:off x="3792074" y="57319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902DA-4312-1F4F-886B-8E7FB29E0EFA}"/>
              </a:ext>
            </a:extLst>
          </p:cNvPr>
          <p:cNvSpPr txBox="1"/>
          <p:nvPr/>
        </p:nvSpPr>
        <p:spPr>
          <a:xfrm>
            <a:off x="2533521" y="538064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Source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B5B76-2F74-614D-9C34-5EB41670FACF}"/>
              </a:ext>
            </a:extLst>
          </p:cNvPr>
          <p:cNvSpPr txBox="1"/>
          <p:nvPr/>
        </p:nvSpPr>
        <p:spPr>
          <a:xfrm>
            <a:off x="7222062" y="61658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FOV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F44E2-AB03-7344-8A2E-95DB7F416C92}"/>
              </a:ext>
            </a:extLst>
          </p:cNvPr>
          <p:cNvSpPr txBox="1"/>
          <p:nvPr/>
        </p:nvSpPr>
        <p:spPr>
          <a:xfrm rot="19246405">
            <a:off x="4066577" y="450388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Image Axis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63D0E4-A5D9-2F47-AB57-3AF7B5766C8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25624" y="2650254"/>
            <a:ext cx="548483" cy="3425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4DE59A7E-80AF-9848-982D-2DCBA0AC2304}"/>
              </a:ext>
            </a:extLst>
          </p:cNvPr>
          <p:cNvSpPr/>
          <p:nvPr/>
        </p:nvSpPr>
        <p:spPr>
          <a:xfrm>
            <a:off x="7061651" y="1916819"/>
            <a:ext cx="1424912" cy="1465352"/>
          </a:xfrm>
          <a:prstGeom prst="arc">
            <a:avLst>
              <a:gd name="adj1" fmla="val 5930571"/>
              <a:gd name="adj2" fmla="val 842406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9AEBC-C17A-014E-83B2-A78351DB7C7F}"/>
              </a:ext>
            </a:extLst>
          </p:cNvPr>
          <p:cNvSpPr txBox="1"/>
          <p:nvPr/>
        </p:nvSpPr>
        <p:spPr>
          <a:xfrm>
            <a:off x="7347419" y="28694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179E88-89FC-D14A-AFDC-DE9CA4F20A6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60468" y="2026140"/>
            <a:ext cx="452026" cy="55264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BC2248-BE4B-FB4F-A65E-E17653F94EBE}"/>
              </a:ext>
            </a:extLst>
          </p:cNvPr>
          <p:cNvSpPr txBox="1"/>
          <p:nvPr/>
        </p:nvSpPr>
        <p:spPr>
          <a:xfrm rot="3025291">
            <a:off x="7321425" y="2012929"/>
            <a:ext cx="75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8DC9A-8FCD-F94C-8AE8-DE1E6E29F51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4777" y="2623788"/>
            <a:ext cx="1743736" cy="14256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5652BE-3BA9-7F4F-8132-4622EB815401}"/>
              </a:ext>
            </a:extLst>
          </p:cNvPr>
          <p:cNvSpPr txBox="1"/>
          <p:nvPr/>
        </p:nvSpPr>
        <p:spPr>
          <a:xfrm rot="19169269">
            <a:off x="6302910" y="30480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FBDCF1-0BCC-0442-A9BA-912CFCB7F5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299432" y="2750544"/>
            <a:ext cx="534546" cy="33385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3E5B3E-DDE4-634A-BAFB-E9EE69B2DCEC}"/>
              </a:ext>
            </a:extLst>
          </p:cNvPr>
          <p:cNvSpPr txBox="1"/>
          <p:nvPr/>
        </p:nvSpPr>
        <p:spPr>
          <a:xfrm rot="16745764">
            <a:off x="7162859" y="4448484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6878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AB37D-2C97-4B48-BA02-A698F310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86" y="0"/>
            <a:ext cx="8844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1BFFF5-0E62-4D4D-A61F-BEB2BC8C68EE}"/>
              </a:ext>
            </a:extLst>
          </p:cNvPr>
          <p:cNvSpPr txBox="1"/>
          <p:nvPr/>
        </p:nvSpPr>
        <p:spPr>
          <a:xfrm>
            <a:off x="1435738" y="1508396"/>
            <a:ext cx="5822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ctapipe.io.containers.DataContainer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r0.*: Raw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r1.*: R1 Calibrated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dl0.*: DL0 Data Volume Reduced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dl1.*: DL1 Calibrated image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dl2.*: Reconstructed Shower Information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mc.*: Monte-Carlo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mcheader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.*: Monte-Carlo run header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trig.*: Central trigger information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count: Number of events processed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inst.*: Instrumental information (deprecated)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pointing[*]: Telescope pointing positions</a:t>
            </a:r>
          </a:p>
        </p:txBody>
      </p:sp>
    </p:spTree>
    <p:extLst>
      <p:ext uri="{BB962C8B-B14F-4D97-AF65-F5344CB8AC3E}">
        <p14:creationId xmlns:p14="http://schemas.microsoft.com/office/powerpoint/2010/main" val="13658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</TotalTime>
  <Words>660</Words>
  <Application>Microsoft Macintosh PowerPoint</Application>
  <PresentationFormat>Widescreen</PresentationFormat>
  <Paragraphs>435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Ayuthaya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Watson</dc:creator>
  <cp:lastModifiedBy>Jason Watson</cp:lastModifiedBy>
  <cp:revision>62</cp:revision>
  <dcterms:created xsi:type="dcterms:W3CDTF">2018-07-26T09:49:32Z</dcterms:created>
  <dcterms:modified xsi:type="dcterms:W3CDTF">2018-09-09T23:14:36Z</dcterms:modified>
</cp:coreProperties>
</file>