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465CCC"/>
    <a:srgbClr val="53A5CC"/>
    <a:srgbClr val="42CCA1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4"/>
    <p:restoredTop sz="94643"/>
  </p:normalViewPr>
  <p:slideViewPr>
    <p:cSldViewPr snapToGrid="0" snapToObjects="1">
      <p:cViewPr>
        <p:scale>
          <a:sx n="135" d="100"/>
          <a:sy n="135" d="100"/>
        </p:scale>
        <p:origin x="-824" y="4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23C63-B32F-AF4C-B9DF-43B06B6336C1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8B58-96C8-414D-B339-07BF9B5B28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16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48B58-96C8-414D-B339-07BF9B5B284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04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48B58-96C8-414D-B339-07BF9B5B284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70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92F0-DE13-6E42-878D-7DEB120A7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CCF12-287B-BD4D-95B6-06E9DD219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47B9-567D-F343-B6A1-8D163975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A1896-D69B-0E49-89CF-BC04B4D2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741B-2107-4F4B-8DE6-73B03F87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37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158A-50B0-3D49-9B9A-2E9168F8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C0F88-EC49-0143-BF0E-89618A9C1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C0837-940C-F540-AE88-FB551F74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2A8A-89E6-684C-86F7-BBC131EE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C0A7-D2EA-BF4C-8E51-FAD03061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4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8D32E-57CC-FB4D-840A-C5065A8CF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1A720-3097-2F48-9CB3-DC6272ACA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19885-34D3-3C4A-86AE-88D3521D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6D25D-EE71-BF45-B45C-6CBC865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C153-D8D6-314B-B261-93E2A7F5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1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DFFE-88AA-AA40-A734-194BC582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F9BC-34B1-ED4E-A85E-5636D70B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41D36-F1DA-9940-B2E0-820F18D3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44436-0012-5C46-9DC5-7ECAEC35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16F0-1D16-D04C-B1E3-258C4776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8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18E7-4A9F-B24F-A39A-C77572F9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0E3CE-06E3-9341-83B2-80CDD52BB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7C23-AB1E-2242-BBC5-7E9AC8DD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888C6-D384-F84E-8096-0990EB91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4A4EB-6C27-6D4A-91BE-97E32058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88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415D-D869-4446-ACEA-F1B0F9CB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EFD8E-4CD1-824D-B37A-A5A0139BB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AA22D-F7EE-C347-B5D7-87035B146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CA1D8-1930-A442-B6E4-8FD04788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76973-2808-114F-97B5-C78FA571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F465D-B705-6A48-816A-7C5A7042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10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4765-FD24-1943-BFF9-9D200043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A0293-C0FD-C540-BB5F-C004ECD6B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DBEB8-F23F-EE4B-A734-EB7124929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0DCA7-4E2C-6A43-A90E-5C7DF30B5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036DB-A23A-974B-8FE7-105BCA353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13146-1251-1342-8903-8F2DD7F0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90B72-B18E-3644-8C10-154AF418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C36F6-D591-B546-A61F-F5975A80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23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8BA9-659F-174E-980F-987AB934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3B04A-3A8A-364B-A2A0-C819EED3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63ED-2171-8348-AB06-11125952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D4929-EF9F-4445-B029-600CD415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6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AE0A5-88A7-6547-916D-48B68265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79665-E7B0-CF40-AD92-4479F697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F37EE-F6AA-C14E-9C41-C9B00DC8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CC1D-31C8-CC4F-BBEC-F37123DB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4AEA-269F-E648-92AF-F827CF2A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A7A70-D1C4-C049-871B-B464DDE22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D2A11-F371-C140-B45B-65D92F24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D8169-CFC1-FB49-813E-BA1AE701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98EBE-5E80-9642-93EF-E66517CC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4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1A5A-3835-4F43-9AF3-77EA38F1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2DF46-409C-F144-BBB4-A057AD124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08541-6507-0F4C-9D78-C0FD1003F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D06ED-9471-8F43-B58D-6D20086A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2711-DC70-F046-A7AB-3B6E062141C5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9F725-5011-A14A-9B33-8E116DF2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F375D-59A8-D440-B044-FECAF1FD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0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F691D-BE0D-2540-8DDA-BA3BD331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227BE-1C3C-9048-8FA0-1D3A29BB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45BD7-6DB9-D447-B52B-24EE2378E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82711-DC70-F046-A7AB-3B6E062141C5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6BDB9-3C69-0144-9BEF-8D97646B4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1F128-1126-114B-AFCF-D7415DFA7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7B83-7F1E-1E4F-9FD2-A26264AD0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1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8E4D50E7-A916-434D-9038-AEE6FBC5F4F4}"/>
              </a:ext>
            </a:extLst>
          </p:cNvPr>
          <p:cNvSpPr/>
          <p:nvPr/>
        </p:nvSpPr>
        <p:spPr>
          <a:xfrm rot="16200000">
            <a:off x="7182336" y="11068690"/>
            <a:ext cx="3750077" cy="3734605"/>
          </a:xfrm>
          <a:prstGeom prst="roundRect">
            <a:avLst>
              <a:gd name="adj" fmla="val 2778"/>
            </a:avLst>
          </a:prstGeom>
          <a:gradFill flip="none" rotWithShape="1">
            <a:gsLst>
              <a:gs pos="1000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SUSS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1EBDB54D-64E4-9A4D-AC09-8854E28AA1A5}"/>
              </a:ext>
            </a:extLst>
          </p:cNvPr>
          <p:cNvSpPr/>
          <p:nvPr/>
        </p:nvSpPr>
        <p:spPr>
          <a:xfrm rot="16200000">
            <a:off x="5644140" y="5642039"/>
            <a:ext cx="6826468" cy="3734605"/>
          </a:xfrm>
          <a:prstGeom prst="roundRect">
            <a:avLst>
              <a:gd name="adj" fmla="val 2778"/>
            </a:avLst>
          </a:prstGeom>
          <a:gradFill flip="none" rotWithShape="1">
            <a:gsLst>
              <a:gs pos="1000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DPPS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B02BB90-D926-D64A-9296-0DFD36515515}"/>
              </a:ext>
            </a:extLst>
          </p:cNvPr>
          <p:cNvSpPr/>
          <p:nvPr/>
        </p:nvSpPr>
        <p:spPr>
          <a:xfrm rot="16200000">
            <a:off x="8224603" y="1255907"/>
            <a:ext cx="1665545" cy="3734605"/>
          </a:xfrm>
          <a:prstGeom prst="roundRect">
            <a:avLst>
              <a:gd name="adj" fmla="val 5098"/>
            </a:avLst>
          </a:prstGeom>
          <a:gradFill flip="none" rotWithShape="1">
            <a:gsLst>
              <a:gs pos="1000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OES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A442727C-2A6F-D244-9B70-13DB436BCCA8}"/>
              </a:ext>
            </a:extLst>
          </p:cNvPr>
          <p:cNvSpPr/>
          <p:nvPr/>
        </p:nvSpPr>
        <p:spPr>
          <a:xfrm rot="16200000">
            <a:off x="8055905" y="-712714"/>
            <a:ext cx="2002940" cy="3734605"/>
          </a:xfrm>
          <a:prstGeom prst="roundRect">
            <a:avLst>
              <a:gd name="adj" fmla="val 5098"/>
            </a:avLst>
          </a:prstGeom>
          <a:gradFill flip="none" rotWithShape="1">
            <a:gsLst>
              <a:gs pos="1000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Telescope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10F569C-DEC5-2046-ACA9-0B60A5A265F0}"/>
              </a:ext>
            </a:extLst>
          </p:cNvPr>
          <p:cNvSpPr>
            <a:spLocks noChangeAspect="1"/>
          </p:cNvSpPr>
          <p:nvPr/>
        </p:nvSpPr>
        <p:spPr>
          <a:xfrm>
            <a:off x="7645975" y="246201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0000" lnSpcReduction="20000"/>
          </a:bodyPr>
          <a:lstStyle/>
          <a:p>
            <a:pPr algn="ctr"/>
            <a:r>
              <a:rPr lang="en-GB" sz="33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R0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GB" sz="21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(raw low-level)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BA21458-23B3-0244-A34B-C02E86C9FCB2}"/>
              </a:ext>
            </a:extLst>
          </p:cNvPr>
          <p:cNvSpPr>
            <a:spLocks noChangeAspect="1"/>
          </p:cNvSpPr>
          <p:nvPr/>
        </p:nvSpPr>
        <p:spPr>
          <a:xfrm>
            <a:off x="7645975" y="1978364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R1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(raw common)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0696C02-205B-204C-A591-9D9A4740E5DF}"/>
              </a:ext>
            </a:extLst>
          </p:cNvPr>
          <p:cNvSpPr>
            <a:spLocks noChangeAspect="1"/>
          </p:cNvSpPr>
          <p:nvPr/>
        </p:nvSpPr>
        <p:spPr>
          <a:xfrm>
            <a:off x="7645975" y="3710527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DL0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(raw archived)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F5D7BC0-9960-4046-A61E-8905B2F0BC90}"/>
              </a:ext>
            </a:extLst>
          </p:cNvPr>
          <p:cNvSpPr>
            <a:spLocks noChangeAspect="1"/>
          </p:cNvSpPr>
          <p:nvPr/>
        </p:nvSpPr>
        <p:spPr>
          <a:xfrm>
            <a:off x="7645975" y="5442690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DL1a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(processed)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D704AA4-6B59-D047-8313-F9CB3C4C4330}"/>
              </a:ext>
            </a:extLst>
          </p:cNvPr>
          <p:cNvSpPr>
            <a:spLocks noChangeAspect="1"/>
          </p:cNvSpPr>
          <p:nvPr/>
        </p:nvSpPr>
        <p:spPr>
          <a:xfrm>
            <a:off x="7645975" y="7174853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DL1b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(processed)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13F2F56-3E08-3B4B-9458-1B0E2AEDD7EF}"/>
              </a:ext>
            </a:extLst>
          </p:cNvPr>
          <p:cNvSpPr>
            <a:spLocks noChangeAspect="1"/>
          </p:cNvSpPr>
          <p:nvPr/>
        </p:nvSpPr>
        <p:spPr>
          <a:xfrm>
            <a:off x="7645975" y="8907016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DL2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(reconstructed)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8F52CDD-4D0A-134D-A6A0-C0EEA09825CE}"/>
              </a:ext>
            </a:extLst>
          </p:cNvPr>
          <p:cNvSpPr>
            <a:spLocks noChangeAspect="1"/>
          </p:cNvSpPr>
          <p:nvPr/>
        </p:nvSpPr>
        <p:spPr>
          <a:xfrm>
            <a:off x="7645975" y="10639179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DL3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(reduced)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75782C9-E406-3745-A1EE-9E2DDF537619}"/>
              </a:ext>
            </a:extLst>
          </p:cNvPr>
          <p:cNvSpPr>
            <a:spLocks noChangeAspect="1"/>
          </p:cNvSpPr>
          <p:nvPr/>
        </p:nvSpPr>
        <p:spPr>
          <a:xfrm>
            <a:off x="7645975" y="12371342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DL4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(science)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903A5E0-0E6A-484F-B220-81827DC4EF61}"/>
              </a:ext>
            </a:extLst>
          </p:cNvPr>
          <p:cNvSpPr>
            <a:spLocks noChangeAspect="1"/>
          </p:cNvSpPr>
          <p:nvPr/>
        </p:nvSpPr>
        <p:spPr>
          <a:xfrm>
            <a:off x="7645975" y="14103508"/>
            <a:ext cx="3193518" cy="582855"/>
          </a:xfrm>
          <a:prstGeom prst="roundRect">
            <a:avLst>
              <a:gd name="adj" fmla="val 1282"/>
            </a:avLst>
          </a:prstGeom>
          <a:blipFill dpi="0" rotWithShape="1">
            <a:blip r:embed="rId2"/>
            <a:srcRect/>
            <a:stretch>
              <a:fillRect l="-1000" t="-1000"/>
            </a:stretch>
          </a:blipFill>
          <a:ln>
            <a:solidFill>
              <a:srgbClr val="99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DL5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(high-level)</a:t>
            </a:r>
            <a:endParaRPr lang="en-GB" sz="8000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7A38401-4E8A-0F44-A73D-BB658820A799}"/>
              </a:ext>
            </a:extLst>
          </p:cNvPr>
          <p:cNvSpPr>
            <a:spLocks noChangeAspect="1"/>
          </p:cNvSpPr>
          <p:nvPr/>
        </p:nvSpPr>
        <p:spPr>
          <a:xfrm>
            <a:off x="7645976" y="1110310"/>
            <a:ext cx="3193517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R1 Calibration, 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Gain Selection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5FA31F0-12FB-AF40-8FDA-88A0FA29DC71}"/>
              </a:ext>
            </a:extLst>
          </p:cNvPr>
          <p:cNvSpPr>
            <a:spLocks noChangeAspect="1"/>
          </p:cNvSpPr>
          <p:nvPr/>
        </p:nvSpPr>
        <p:spPr>
          <a:xfrm>
            <a:off x="7645976" y="2842473"/>
            <a:ext cx="3193517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Data Volume Reduction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9727024-D3A0-2A4E-A97F-2FB3699B61F8}"/>
              </a:ext>
            </a:extLst>
          </p:cNvPr>
          <p:cNvSpPr>
            <a:spLocks noChangeAspect="1"/>
          </p:cNvSpPr>
          <p:nvPr/>
        </p:nvSpPr>
        <p:spPr>
          <a:xfrm>
            <a:off x="7645976" y="4574636"/>
            <a:ext cx="3193516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Charge Extraction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5AFFCDA-DA86-9A42-B006-ADC1EEFFE872}"/>
              </a:ext>
            </a:extLst>
          </p:cNvPr>
          <p:cNvSpPr>
            <a:spLocks noChangeAspect="1"/>
          </p:cNvSpPr>
          <p:nvPr/>
        </p:nvSpPr>
        <p:spPr>
          <a:xfrm>
            <a:off x="7632986" y="6306799"/>
            <a:ext cx="3219497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Hillas Parameterisation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65635B6-9F6C-1A40-9687-11C548673B79}"/>
              </a:ext>
            </a:extLst>
          </p:cNvPr>
          <p:cNvSpPr>
            <a:spLocks noChangeAspect="1"/>
          </p:cNvSpPr>
          <p:nvPr/>
        </p:nvSpPr>
        <p:spPr>
          <a:xfrm>
            <a:off x="7645976" y="8038962"/>
            <a:ext cx="3193516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Shower Reconstruction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CD82257-F6B3-D041-A7C3-0D91EB081575}"/>
              </a:ext>
            </a:extLst>
          </p:cNvPr>
          <p:cNvSpPr>
            <a:spLocks noChangeAspect="1"/>
          </p:cNvSpPr>
          <p:nvPr/>
        </p:nvSpPr>
        <p:spPr>
          <a:xfrm>
            <a:off x="7645977" y="9771125"/>
            <a:ext cx="3193514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Grouping of Events + 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IRF Generation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4E26F6C-E7F8-2640-8959-0459571BC291}"/>
              </a:ext>
            </a:extLst>
          </p:cNvPr>
          <p:cNvSpPr>
            <a:spLocks noChangeAspect="1"/>
          </p:cNvSpPr>
          <p:nvPr/>
        </p:nvSpPr>
        <p:spPr>
          <a:xfrm>
            <a:off x="7645979" y="11503288"/>
            <a:ext cx="3193510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Science Processing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﻿</a:t>
            </a: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(spectra, sky maps, light curves, fit results)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6DFA21F0-70DE-AE4C-933B-C5DFFEFF1191}"/>
              </a:ext>
            </a:extLst>
          </p:cNvPr>
          <p:cNvSpPr>
            <a:spLocks noChangeAspect="1"/>
          </p:cNvSpPr>
          <p:nvPr/>
        </p:nvSpPr>
        <p:spPr>
          <a:xfrm>
            <a:off x="7645979" y="13235451"/>
            <a:ext cx="3193510" cy="586800"/>
          </a:xfrm>
          <a:prstGeom prst="roundRect">
            <a:avLst>
              <a:gd name="adj" fmla="val 28431"/>
            </a:avLst>
          </a:prstGeom>
          <a:solidFill>
            <a:schemeClr val="accent2"/>
          </a:solidFill>
          <a:ln w="50800" cap="flat" cmpd="tri">
            <a:solidFill>
              <a:srgbClr val="FFC00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Survey Mapping &amp; Cataloguing 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AFFDCA5-FC13-B541-9513-255C11C073B0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9242734" y="829056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87C2D6D-10E2-9740-ADAB-D4D05AAC4F3A}"/>
              </a:ext>
            </a:extLst>
          </p:cNvPr>
          <p:cNvCxnSpPr>
            <a:cxnSpLocks/>
            <a:stCxn id="41" idx="2"/>
            <a:endCxn id="20" idx="0"/>
          </p:cNvCxnSpPr>
          <p:nvPr/>
        </p:nvCxnSpPr>
        <p:spPr>
          <a:xfrm flipH="1">
            <a:off x="9242734" y="1697110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91E693D-E07F-404B-9AAF-3388499D194F}"/>
              </a:ext>
            </a:extLst>
          </p:cNvPr>
          <p:cNvCxnSpPr>
            <a:cxnSpLocks/>
            <a:stCxn id="20" idx="2"/>
            <a:endCxn id="59" idx="0"/>
          </p:cNvCxnSpPr>
          <p:nvPr/>
        </p:nvCxnSpPr>
        <p:spPr>
          <a:xfrm>
            <a:off x="9242734" y="2561219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6330E58-34AA-C84C-A2E0-A9D9F81CC356}"/>
              </a:ext>
            </a:extLst>
          </p:cNvPr>
          <p:cNvCxnSpPr>
            <a:cxnSpLocks/>
            <a:stCxn id="59" idx="2"/>
            <a:endCxn id="21" idx="0"/>
          </p:cNvCxnSpPr>
          <p:nvPr/>
        </p:nvCxnSpPr>
        <p:spPr>
          <a:xfrm flipH="1">
            <a:off x="9242734" y="3429273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87C5DA9-105A-B24A-BFE1-47A2A3C2FD77}"/>
              </a:ext>
            </a:extLst>
          </p:cNvPr>
          <p:cNvCxnSpPr>
            <a:cxnSpLocks/>
            <a:stCxn id="21" idx="2"/>
            <a:endCxn id="60" idx="0"/>
          </p:cNvCxnSpPr>
          <p:nvPr/>
        </p:nvCxnSpPr>
        <p:spPr>
          <a:xfrm>
            <a:off x="9242734" y="4293382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C063DF9-29B1-E540-A009-E9B36FB98525}"/>
              </a:ext>
            </a:extLst>
          </p:cNvPr>
          <p:cNvCxnSpPr>
            <a:cxnSpLocks/>
            <a:stCxn id="60" idx="2"/>
            <a:endCxn id="22" idx="0"/>
          </p:cNvCxnSpPr>
          <p:nvPr/>
        </p:nvCxnSpPr>
        <p:spPr>
          <a:xfrm>
            <a:off x="9242734" y="5161436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2FC8F28-C414-4C41-B213-0DC4FD872BF9}"/>
              </a:ext>
            </a:extLst>
          </p:cNvPr>
          <p:cNvCxnSpPr>
            <a:cxnSpLocks/>
            <a:stCxn id="22" idx="2"/>
            <a:endCxn id="61" idx="0"/>
          </p:cNvCxnSpPr>
          <p:nvPr/>
        </p:nvCxnSpPr>
        <p:spPr>
          <a:xfrm>
            <a:off x="9242734" y="6025545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406CD25-8DB3-B24C-BADE-D9667CE62235}"/>
              </a:ext>
            </a:extLst>
          </p:cNvPr>
          <p:cNvCxnSpPr>
            <a:cxnSpLocks/>
            <a:stCxn id="61" idx="2"/>
            <a:endCxn id="23" idx="0"/>
          </p:cNvCxnSpPr>
          <p:nvPr/>
        </p:nvCxnSpPr>
        <p:spPr>
          <a:xfrm flipH="1">
            <a:off x="9242734" y="6893599"/>
            <a:ext cx="1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0BB8C1A-934D-A347-9903-16CD4B7D8C10}"/>
              </a:ext>
            </a:extLst>
          </p:cNvPr>
          <p:cNvCxnSpPr>
            <a:cxnSpLocks/>
            <a:stCxn id="23" idx="2"/>
            <a:endCxn id="62" idx="0"/>
          </p:cNvCxnSpPr>
          <p:nvPr/>
        </p:nvCxnSpPr>
        <p:spPr>
          <a:xfrm>
            <a:off x="9242734" y="7757708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1729F28-0825-7646-889F-72FA27DA966A}"/>
              </a:ext>
            </a:extLst>
          </p:cNvPr>
          <p:cNvCxnSpPr>
            <a:cxnSpLocks/>
            <a:stCxn id="62" idx="2"/>
            <a:endCxn id="24" idx="0"/>
          </p:cNvCxnSpPr>
          <p:nvPr/>
        </p:nvCxnSpPr>
        <p:spPr>
          <a:xfrm>
            <a:off x="9242734" y="8625762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C278B22-BB86-9742-AB51-FFB9ECAAF7CE}"/>
              </a:ext>
            </a:extLst>
          </p:cNvPr>
          <p:cNvCxnSpPr>
            <a:cxnSpLocks/>
            <a:stCxn id="24" idx="2"/>
            <a:endCxn id="63" idx="0"/>
          </p:cNvCxnSpPr>
          <p:nvPr/>
        </p:nvCxnSpPr>
        <p:spPr>
          <a:xfrm>
            <a:off x="9242734" y="9489871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033AAE2-EFC6-6E4D-A0E7-0D18322C9FD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242734" y="10357925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263AB1-401C-3D46-B5B1-08F11BCF3070}"/>
              </a:ext>
            </a:extLst>
          </p:cNvPr>
          <p:cNvCxnSpPr>
            <a:cxnSpLocks/>
            <a:stCxn id="25" idx="2"/>
            <a:endCxn id="64" idx="0"/>
          </p:cNvCxnSpPr>
          <p:nvPr/>
        </p:nvCxnSpPr>
        <p:spPr>
          <a:xfrm>
            <a:off x="9242734" y="11222034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E90861A-9388-2A49-93AC-CD523293D542}"/>
              </a:ext>
            </a:extLst>
          </p:cNvPr>
          <p:cNvCxnSpPr>
            <a:cxnSpLocks/>
            <a:stCxn id="64" idx="2"/>
            <a:endCxn id="26" idx="0"/>
          </p:cNvCxnSpPr>
          <p:nvPr/>
        </p:nvCxnSpPr>
        <p:spPr>
          <a:xfrm>
            <a:off x="9242734" y="12090088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2AAE2BF-DAF9-704E-807E-2690E267E88C}"/>
              </a:ext>
            </a:extLst>
          </p:cNvPr>
          <p:cNvCxnSpPr>
            <a:cxnSpLocks/>
            <a:stCxn id="26" idx="2"/>
            <a:endCxn id="67" idx="0"/>
          </p:cNvCxnSpPr>
          <p:nvPr/>
        </p:nvCxnSpPr>
        <p:spPr>
          <a:xfrm>
            <a:off x="9242734" y="12954197"/>
            <a:ext cx="0" cy="281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4286E12-72AD-1341-8DA6-C4D5D359CB10}"/>
              </a:ext>
            </a:extLst>
          </p:cNvPr>
          <p:cNvCxnSpPr>
            <a:cxnSpLocks/>
            <a:stCxn id="67" idx="2"/>
            <a:endCxn id="27" idx="0"/>
          </p:cNvCxnSpPr>
          <p:nvPr/>
        </p:nvCxnSpPr>
        <p:spPr>
          <a:xfrm>
            <a:off x="9242734" y="13822251"/>
            <a:ext cx="0" cy="2812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8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0A56850-86BE-9D44-8A1C-28E7477569A1}"/>
              </a:ext>
            </a:extLst>
          </p:cNvPr>
          <p:cNvGrpSpPr/>
          <p:nvPr/>
        </p:nvGrpSpPr>
        <p:grpSpPr>
          <a:xfrm>
            <a:off x="469391" y="702220"/>
            <a:ext cx="3193520" cy="582855"/>
            <a:chOff x="469391" y="702220"/>
            <a:chExt cx="3193520" cy="58285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A726A7A-40A1-134A-84FB-7F55C2C98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393" y="702220"/>
              <a:ext cx="3193518" cy="582855"/>
            </a:xfrm>
            <a:prstGeom prst="roundRect">
              <a:avLst>
                <a:gd name="adj" fmla="val 1282"/>
              </a:avLst>
            </a:prstGeom>
            <a:solidFill>
              <a:srgbClr val="99CC00"/>
            </a:solidFill>
            <a:ln>
              <a:solidFill>
                <a:srgbClr val="99CC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GB" sz="7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50F69C36-4FEC-B047-B119-82CF1D8CA010}"/>
                </a:ext>
              </a:extLst>
            </p:cNvPr>
            <p:cNvSpPr/>
            <p:nvPr/>
          </p:nvSpPr>
          <p:spPr>
            <a:xfrm rot="5400000">
              <a:off x="1025287" y="146325"/>
              <a:ext cx="439528" cy="155131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655F19-2E84-4044-87A1-25F7E048CE7C}"/>
              </a:ext>
            </a:extLst>
          </p:cNvPr>
          <p:cNvGrpSpPr/>
          <p:nvPr/>
        </p:nvGrpSpPr>
        <p:grpSpPr>
          <a:xfrm>
            <a:off x="469391" y="3071397"/>
            <a:ext cx="3193520" cy="582855"/>
            <a:chOff x="469391" y="702220"/>
            <a:chExt cx="3193520" cy="58285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512E241-271A-B74C-908C-ADC8762718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393" y="702220"/>
              <a:ext cx="3193518" cy="582855"/>
            </a:xfrm>
            <a:prstGeom prst="roundRect">
              <a:avLst>
                <a:gd name="adj" fmla="val 1282"/>
              </a:avLst>
            </a:prstGeom>
            <a:solidFill>
              <a:srgbClr val="465CCC"/>
            </a:solidFill>
            <a:ln>
              <a:solidFill>
                <a:srgbClr val="465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GB" sz="7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3EB6CC74-E24F-1440-AFB3-C30897F6D992}"/>
                </a:ext>
              </a:extLst>
            </p:cNvPr>
            <p:cNvSpPr/>
            <p:nvPr/>
          </p:nvSpPr>
          <p:spPr>
            <a:xfrm rot="5400000">
              <a:off x="1025287" y="146325"/>
              <a:ext cx="439528" cy="155131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465CCC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321771-8B1F-CC47-8783-A816F8D7C820}"/>
              </a:ext>
            </a:extLst>
          </p:cNvPr>
          <p:cNvGrpSpPr/>
          <p:nvPr/>
        </p:nvGrpSpPr>
        <p:grpSpPr>
          <a:xfrm>
            <a:off x="469391" y="1381328"/>
            <a:ext cx="3193520" cy="582855"/>
            <a:chOff x="469391" y="702220"/>
            <a:chExt cx="3193520" cy="58285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91D0EB3-C1C1-4648-9E6D-8A7B00344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393" y="702220"/>
              <a:ext cx="3193518" cy="582855"/>
            </a:xfrm>
            <a:prstGeom prst="roundRect">
              <a:avLst>
                <a:gd name="adj" fmla="val 1282"/>
              </a:avLst>
            </a:prstGeom>
            <a:solidFill>
              <a:srgbClr val="42CCA1"/>
            </a:solidFill>
            <a:ln>
              <a:solidFill>
                <a:srgbClr val="42CCA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GB" sz="7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endParaRPr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2E7DDF0D-8C77-CF40-9B2D-4A0E0A819D8B}"/>
                </a:ext>
              </a:extLst>
            </p:cNvPr>
            <p:cNvSpPr/>
            <p:nvPr/>
          </p:nvSpPr>
          <p:spPr>
            <a:xfrm rot="5400000">
              <a:off x="1025287" y="146325"/>
              <a:ext cx="439528" cy="155131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AFEECA-09E2-BF42-B318-486CB24E8564}"/>
              </a:ext>
            </a:extLst>
          </p:cNvPr>
          <p:cNvGrpSpPr/>
          <p:nvPr/>
        </p:nvGrpSpPr>
        <p:grpSpPr>
          <a:xfrm>
            <a:off x="469391" y="2272101"/>
            <a:ext cx="3193520" cy="582855"/>
            <a:chOff x="469391" y="702220"/>
            <a:chExt cx="3193520" cy="58285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9F5AB16-7945-634B-B4B8-2F9607AF8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393" y="702220"/>
              <a:ext cx="3193518" cy="582855"/>
            </a:xfrm>
            <a:prstGeom prst="roundRect">
              <a:avLst>
                <a:gd name="adj" fmla="val 1282"/>
              </a:avLst>
            </a:prstGeom>
            <a:solidFill>
              <a:srgbClr val="53A5CC"/>
            </a:solidFill>
            <a:ln>
              <a:solidFill>
                <a:srgbClr val="53A5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GB" sz="7200" dirty="0">
                <a:solidFill>
                  <a:schemeClr val="tx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endParaRPr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6303386C-8A1B-B74F-BBBE-D416B124262A}"/>
                </a:ext>
              </a:extLst>
            </p:cNvPr>
            <p:cNvSpPr/>
            <p:nvPr/>
          </p:nvSpPr>
          <p:spPr>
            <a:xfrm rot="5400000">
              <a:off x="1025287" y="146325"/>
              <a:ext cx="439528" cy="155131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9919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76421A1-A164-524F-8961-BFC66FB02339}"/>
              </a:ext>
            </a:extLst>
          </p:cNvPr>
          <p:cNvSpPr>
            <a:spLocks noChangeAspect="1"/>
          </p:cNvSpPr>
          <p:nvPr/>
        </p:nvSpPr>
        <p:spPr>
          <a:xfrm>
            <a:off x="8129436" y="4146776"/>
            <a:ext cx="3793004" cy="401479"/>
          </a:xfrm>
          <a:prstGeom prst="roundRect">
            <a:avLst>
              <a:gd name="adj" fmla="val 28431"/>
            </a:avLst>
          </a:prstGeom>
          <a:solidFill>
            <a:schemeClr val="accent1">
              <a:lumMod val="75000"/>
            </a:schemeClr>
          </a:solidFill>
          <a:ln w="50800" cap="flat" cmpd="tri">
            <a:solidFill>
              <a:srgbClr val="00206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Waveform Reduction Tool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Ayuthaya" pitchFamily="2" charset="-34"/>
              <a:cs typeface="Arial" panose="020B0604020202020204" pitchFamily="34" charset="0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FAAF67B-F560-1240-A4BF-1AC59A917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040667"/>
              </p:ext>
            </p:extLst>
          </p:nvPr>
        </p:nvGraphicFramePr>
        <p:xfrm>
          <a:off x="4595189" y="5324127"/>
          <a:ext cx="254930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504">
                  <a:extLst>
                    <a:ext uri="{9D8B030D-6E8A-4147-A177-3AD203B41FA5}">
                      <a16:colId xmlns:a16="http://schemas.microsoft.com/office/drawing/2014/main" val="222667784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08364">
                <a:tc rowSpan="4"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 File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80528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76164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76775"/>
                  </a:ext>
                </a:extLst>
              </a:tr>
              <a:tr h="308364">
                <a:tc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62390"/>
                  </a:ext>
                </a:extLst>
              </a:tr>
            </a:tbl>
          </a:graphicData>
        </a:graphic>
      </p:graphicFrame>
      <p:sp>
        <p:nvSpPr>
          <p:cNvPr id="48" name="Down Arrow 47">
            <a:extLst>
              <a:ext uri="{FF2B5EF4-FFF2-40B4-BE49-F238E27FC236}">
                <a16:creationId xmlns:a16="http://schemas.microsoft.com/office/drawing/2014/main" id="{538FAF73-ABFE-2240-A036-BBBD2E72B9BC}"/>
              </a:ext>
            </a:extLst>
          </p:cNvPr>
          <p:cNvSpPr/>
          <p:nvPr/>
        </p:nvSpPr>
        <p:spPr>
          <a:xfrm>
            <a:off x="5378349" y="3980493"/>
            <a:ext cx="982980" cy="1343634"/>
          </a:xfrm>
          <a:prstGeom prst="downArrow">
            <a:avLst>
              <a:gd name="adj1" fmla="val 50000"/>
              <a:gd name="adj2" fmla="val 1349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041482DF-1604-7049-8762-9D6CC9B1A502}"/>
              </a:ext>
            </a:extLst>
          </p:cNvPr>
          <p:cNvSpPr/>
          <p:nvPr/>
        </p:nvSpPr>
        <p:spPr>
          <a:xfrm>
            <a:off x="9534448" y="3920354"/>
            <a:ext cx="982980" cy="223519"/>
          </a:xfrm>
          <a:prstGeom prst="downArrow">
            <a:avLst>
              <a:gd name="adj1" fmla="val 50000"/>
              <a:gd name="adj2" fmla="val 5585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6408FF1-272B-8747-BB67-E96B9E309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17252"/>
              </p:ext>
            </p:extLst>
          </p:nvPr>
        </p:nvGraphicFramePr>
        <p:xfrm>
          <a:off x="796547" y="3284722"/>
          <a:ext cx="254930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504">
                  <a:extLst>
                    <a:ext uri="{9D8B030D-6E8A-4147-A177-3AD203B41FA5}">
                      <a16:colId xmlns:a16="http://schemas.microsoft.com/office/drawing/2014/main" val="222667784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08364">
                <a:tc rowSpan="4"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R0 File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80528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76164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76775"/>
                  </a:ext>
                </a:extLst>
              </a:tr>
              <a:tr h="308364">
                <a:tc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62390"/>
                  </a:ext>
                </a:extLst>
              </a:tr>
            </a:tbl>
          </a:graphicData>
        </a:graphic>
      </p:graphicFrame>
      <p:sp>
        <p:nvSpPr>
          <p:cNvPr id="15" name="Down Arrow 14">
            <a:extLst>
              <a:ext uri="{FF2B5EF4-FFF2-40B4-BE49-F238E27FC236}">
                <a16:creationId xmlns:a16="http://schemas.microsoft.com/office/drawing/2014/main" id="{51EC6B68-50B8-A446-8021-E6890DDF68DB}"/>
              </a:ext>
            </a:extLst>
          </p:cNvPr>
          <p:cNvSpPr/>
          <p:nvPr/>
        </p:nvSpPr>
        <p:spPr>
          <a:xfrm>
            <a:off x="1579710" y="957485"/>
            <a:ext cx="982980" cy="2377440"/>
          </a:xfrm>
          <a:prstGeom prst="downArrow">
            <a:avLst>
              <a:gd name="adj1" fmla="val 50000"/>
              <a:gd name="adj2" fmla="val 197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42B78E-2709-3745-AAFD-EEFEE642C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20169"/>
              </p:ext>
            </p:extLst>
          </p:nvPr>
        </p:nvGraphicFramePr>
        <p:xfrm>
          <a:off x="532159" y="2622573"/>
          <a:ext cx="1884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7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886B7D-BE5A-6C4E-831F-5EA19C98991B}"/>
              </a:ext>
            </a:extLst>
          </p:cNvPr>
          <p:cNvSpPr>
            <a:spLocks noChangeAspect="1"/>
          </p:cNvSpPr>
          <p:nvPr/>
        </p:nvSpPr>
        <p:spPr>
          <a:xfrm>
            <a:off x="893658" y="513315"/>
            <a:ext cx="2355083" cy="432740"/>
          </a:xfrm>
          <a:prstGeom prst="roundRect">
            <a:avLst>
              <a:gd name="adj" fmla="val 28431"/>
            </a:avLst>
          </a:prstGeom>
          <a:solidFill>
            <a:schemeClr val="accent1">
              <a:lumMod val="75000"/>
            </a:schemeClr>
          </a:solidFill>
          <a:ln w="50800" cap="flat" cmpd="tri">
            <a:solidFill>
              <a:srgbClr val="00206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Camera Server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5B67B03-03AD-964D-95F9-19AAC53E9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28200"/>
              </p:ext>
            </p:extLst>
          </p:nvPr>
        </p:nvGraphicFramePr>
        <p:xfrm>
          <a:off x="1713259" y="2191395"/>
          <a:ext cx="1884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7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D20D26A-98EA-0443-8B70-D4E2FC2BA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156268"/>
              </p:ext>
            </p:extLst>
          </p:nvPr>
        </p:nvGraphicFramePr>
        <p:xfrm>
          <a:off x="532159" y="1620450"/>
          <a:ext cx="1884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7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F8E4B44-3252-D642-A6FA-4887A203A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82421"/>
              </p:ext>
            </p:extLst>
          </p:nvPr>
        </p:nvGraphicFramePr>
        <p:xfrm>
          <a:off x="1713259" y="1189272"/>
          <a:ext cx="1884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7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557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4A56258-37F2-394A-B482-0FD1ABAE5A2D}"/>
              </a:ext>
            </a:extLst>
          </p:cNvPr>
          <p:cNvSpPr txBox="1"/>
          <p:nvPr/>
        </p:nvSpPr>
        <p:spPr>
          <a:xfrm>
            <a:off x="964165" y="141536"/>
            <a:ext cx="2214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1) R0 Sample Storage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616870F-AC56-7841-92FA-0E6288D1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84961"/>
              </p:ext>
            </p:extLst>
          </p:nvPr>
        </p:nvGraphicFramePr>
        <p:xfrm>
          <a:off x="4595189" y="491119"/>
          <a:ext cx="254930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504">
                  <a:extLst>
                    <a:ext uri="{9D8B030D-6E8A-4147-A177-3AD203B41FA5}">
                      <a16:colId xmlns:a16="http://schemas.microsoft.com/office/drawing/2014/main" val="222667784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08364">
                <a:tc rowSpan="4"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R0 File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80528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76164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76775"/>
                  </a:ext>
                </a:extLst>
              </a:tr>
              <a:tr h="308364">
                <a:tc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6239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E6D7977-052F-8744-94C1-46D0F67989DD}"/>
              </a:ext>
            </a:extLst>
          </p:cNvPr>
          <p:cNvSpPr txBox="1"/>
          <p:nvPr/>
        </p:nvSpPr>
        <p:spPr>
          <a:xfrm>
            <a:off x="3814092" y="141536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2) R0 Readout, Calibration, and R1 Storage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886357F-DF71-0244-ADB2-5F80BE8F2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48036"/>
              </p:ext>
            </p:extLst>
          </p:nvPr>
        </p:nvGraphicFramePr>
        <p:xfrm>
          <a:off x="4203601" y="4764640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FEC40E6-9024-9F4E-97D6-4E3B09CD8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976868"/>
              </p:ext>
            </p:extLst>
          </p:nvPr>
        </p:nvGraphicFramePr>
        <p:xfrm>
          <a:off x="4203601" y="4303309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582308E-C9C4-2741-BBDA-998CC4CC9AFE}"/>
              </a:ext>
            </a:extLst>
          </p:cNvPr>
          <p:cNvSpPr>
            <a:spLocks noChangeAspect="1"/>
          </p:cNvSpPr>
          <p:nvPr/>
        </p:nvSpPr>
        <p:spPr>
          <a:xfrm>
            <a:off x="3972139" y="3405754"/>
            <a:ext cx="3795399" cy="822304"/>
          </a:xfrm>
          <a:prstGeom prst="roundRect">
            <a:avLst>
              <a:gd name="adj" fmla="val 28431"/>
            </a:avLst>
          </a:prstGeom>
          <a:solidFill>
            <a:schemeClr val="accent1">
              <a:lumMod val="75000"/>
            </a:schemeClr>
          </a:solidFill>
          <a:ln w="50800" cap="flat" cmpd="tri">
            <a:solidFill>
              <a:srgbClr val="00206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Calibrate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Add OFFSET to the resulting floating-point value and divide by SCALE to fit into uint16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A21EC0B-15C8-474F-B1C3-9C62037F8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01692"/>
              </p:ext>
            </p:extLst>
          </p:nvPr>
        </p:nvGraphicFramePr>
        <p:xfrm>
          <a:off x="8751287" y="501698"/>
          <a:ext cx="254930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504">
                  <a:extLst>
                    <a:ext uri="{9D8B030D-6E8A-4147-A177-3AD203B41FA5}">
                      <a16:colId xmlns:a16="http://schemas.microsoft.com/office/drawing/2014/main" val="222667784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</a:tblGrid>
              <a:tr h="308364">
                <a:tc rowSpan="4"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 File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80528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76164"/>
                  </a:ext>
                </a:extLst>
              </a:tr>
              <a:tr h="308364">
                <a:tc vMerge="1">
                  <a:txBody>
                    <a:bodyPr/>
                    <a:lstStyle/>
                    <a:p>
                      <a:pPr algn="ctr"/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76775"/>
                  </a:ext>
                </a:extLst>
              </a:tr>
              <a:tr h="308364">
                <a:tc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62390"/>
                  </a:ext>
                </a:extLst>
              </a:tr>
            </a:tbl>
          </a:graphicData>
        </a:graphic>
      </p:graphicFrame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294540E-AA8F-6246-ABC1-20509E2A3BC9}"/>
              </a:ext>
            </a:extLst>
          </p:cNvPr>
          <p:cNvSpPr>
            <a:spLocks noChangeAspect="1"/>
          </p:cNvSpPr>
          <p:nvPr/>
        </p:nvSpPr>
        <p:spPr>
          <a:xfrm>
            <a:off x="8210357" y="3416959"/>
            <a:ext cx="3631162" cy="549212"/>
          </a:xfrm>
          <a:prstGeom prst="roundRect">
            <a:avLst>
              <a:gd name="adj" fmla="val 28431"/>
            </a:avLst>
          </a:prstGeom>
          <a:solidFill>
            <a:schemeClr val="accent1">
              <a:lumMod val="75000"/>
            </a:schemeClr>
          </a:solidFill>
          <a:ln w="50800" cap="flat" cmpd="tri">
            <a:solidFill>
              <a:srgbClr val="00206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Multiply by SCALE and subtract OFFSET to return R1-calibrated floating-point value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084D06-2245-0D49-BA2C-6738FD7438F1}"/>
              </a:ext>
            </a:extLst>
          </p:cNvPr>
          <p:cNvSpPr txBox="1"/>
          <p:nvPr/>
        </p:nvSpPr>
        <p:spPr>
          <a:xfrm>
            <a:off x="8910363" y="141536"/>
            <a:ext cx="2270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3) R1 Sample Readout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67AC6CB-AF78-8840-9F5A-239FCE7014B4}"/>
              </a:ext>
            </a:extLst>
          </p:cNvPr>
          <p:cNvSpPr/>
          <p:nvPr/>
        </p:nvSpPr>
        <p:spPr>
          <a:xfrm>
            <a:off x="738337" y="4764639"/>
            <a:ext cx="2689412" cy="45706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5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BDC037-86DA-4447-A96E-132377ECD125}"/>
              </a:ext>
            </a:extLst>
          </p:cNvPr>
          <p:cNvSpPr/>
          <p:nvPr/>
        </p:nvSpPr>
        <p:spPr>
          <a:xfrm>
            <a:off x="4551046" y="1950621"/>
            <a:ext cx="2689412" cy="43120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5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1D90BA44-CE6F-5E45-8E4D-AA934B8424CC}"/>
              </a:ext>
            </a:extLst>
          </p:cNvPr>
          <p:cNvSpPr/>
          <p:nvPr/>
        </p:nvSpPr>
        <p:spPr>
          <a:xfrm>
            <a:off x="5378352" y="2245359"/>
            <a:ext cx="982980" cy="1149351"/>
          </a:xfrm>
          <a:prstGeom prst="downArrow">
            <a:avLst>
              <a:gd name="adj1" fmla="val 50000"/>
              <a:gd name="adj2" fmla="val 1349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96F158-0371-F242-A443-0B2534F71FC3}"/>
              </a:ext>
            </a:extLst>
          </p:cNvPr>
          <p:cNvSpPr/>
          <p:nvPr/>
        </p:nvSpPr>
        <p:spPr>
          <a:xfrm>
            <a:off x="4525132" y="6784328"/>
            <a:ext cx="2689412" cy="43120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5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BC4BD20-F204-0643-8854-756C30854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39429"/>
              </p:ext>
            </p:extLst>
          </p:nvPr>
        </p:nvGraphicFramePr>
        <p:xfrm>
          <a:off x="4203601" y="2848335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8118F82-29C0-E543-A48D-FD1CF202F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50326"/>
              </p:ext>
            </p:extLst>
          </p:nvPr>
        </p:nvGraphicFramePr>
        <p:xfrm>
          <a:off x="4203601" y="2392872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DE99AC04-C70D-FF45-8BBD-9740B7A3C46F}"/>
              </a:ext>
            </a:extLst>
          </p:cNvPr>
          <p:cNvSpPr/>
          <p:nvPr/>
        </p:nvSpPr>
        <p:spPr>
          <a:xfrm>
            <a:off x="8611179" y="1958293"/>
            <a:ext cx="2689412" cy="43120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5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C148F893-CB61-ED43-B6E4-16D58AC250E6}"/>
              </a:ext>
            </a:extLst>
          </p:cNvPr>
          <p:cNvSpPr/>
          <p:nvPr/>
        </p:nvSpPr>
        <p:spPr>
          <a:xfrm>
            <a:off x="9553960" y="2245359"/>
            <a:ext cx="982980" cy="1171600"/>
          </a:xfrm>
          <a:prstGeom prst="downArrow">
            <a:avLst>
              <a:gd name="adj1" fmla="val 50000"/>
              <a:gd name="adj2" fmla="val 1349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3FED672-B3B9-1B4D-8FAC-6AA2584F3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97455"/>
              </p:ext>
            </p:extLst>
          </p:nvPr>
        </p:nvGraphicFramePr>
        <p:xfrm>
          <a:off x="8359698" y="2868417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1B3F246-DDFD-674A-86A7-177AC7101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67279"/>
              </p:ext>
            </p:extLst>
          </p:nvPr>
        </p:nvGraphicFramePr>
        <p:xfrm>
          <a:off x="8359698" y="2415121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959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1610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053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6402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568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7815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6706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168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4926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14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324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947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61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2754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769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213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85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41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421D4F4B-C03C-694C-95FF-30DED4B70C7B}"/>
              </a:ext>
            </a:extLst>
          </p:cNvPr>
          <p:cNvSpPr txBox="1"/>
          <p:nvPr/>
        </p:nvSpPr>
        <p:spPr>
          <a:xfrm rot="20728804">
            <a:off x="3264951" y="3859621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Pixel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B36911C-1217-9E4D-B4C1-A9F0E5EEA7A5}"/>
              </a:ext>
            </a:extLst>
          </p:cNvPr>
          <p:cNvSpPr/>
          <p:nvPr/>
        </p:nvSpPr>
        <p:spPr>
          <a:xfrm>
            <a:off x="1449659" y="3858324"/>
            <a:ext cx="7192537" cy="4092497"/>
          </a:xfrm>
          <a:prstGeom prst="arc">
            <a:avLst>
              <a:gd name="adj1" fmla="val 12757610"/>
              <a:gd name="adj2" fmla="val 1963085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65B854-561B-7342-8144-01958448AF3B}"/>
              </a:ext>
            </a:extLst>
          </p:cNvPr>
          <p:cNvCxnSpPr>
            <a:cxnSpLocks/>
          </p:cNvCxnSpPr>
          <p:nvPr/>
        </p:nvCxnSpPr>
        <p:spPr>
          <a:xfrm flipV="1">
            <a:off x="5045927" y="3858324"/>
            <a:ext cx="0" cy="288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E1092C-EA3C-1040-8EC5-B39DA3FF242C}"/>
              </a:ext>
            </a:extLst>
          </p:cNvPr>
          <p:cNvCxnSpPr>
            <a:cxnSpLocks/>
          </p:cNvCxnSpPr>
          <p:nvPr/>
        </p:nvCxnSpPr>
        <p:spPr>
          <a:xfrm flipH="1" flipV="1">
            <a:off x="3702205" y="4025590"/>
            <a:ext cx="1343722" cy="2720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6-Point Star 11">
            <a:extLst>
              <a:ext uri="{FF2B5EF4-FFF2-40B4-BE49-F238E27FC236}">
                <a16:creationId xmlns:a16="http://schemas.microsoft.com/office/drawing/2014/main" id="{DF0BD2EF-A342-2249-9293-51D4AC8867CC}"/>
              </a:ext>
            </a:extLst>
          </p:cNvPr>
          <p:cNvSpPr>
            <a:spLocks noChangeAspect="1"/>
          </p:cNvSpPr>
          <p:nvPr/>
        </p:nvSpPr>
        <p:spPr>
          <a:xfrm>
            <a:off x="4955927" y="111512"/>
            <a:ext cx="180000" cy="180000"/>
          </a:xfrm>
          <a:prstGeom prst="star6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05A895-338D-6947-A2B5-1B872EFD08B9}"/>
              </a:ext>
            </a:extLst>
          </p:cNvPr>
          <p:cNvCxnSpPr>
            <a:stCxn id="12" idx="2"/>
          </p:cNvCxnSpPr>
          <p:nvPr/>
        </p:nvCxnSpPr>
        <p:spPr>
          <a:xfrm>
            <a:off x="5045927" y="291512"/>
            <a:ext cx="0" cy="3566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923410-3996-CA4B-A356-4C47CCF488A3}"/>
              </a:ext>
            </a:extLst>
          </p:cNvPr>
          <p:cNvCxnSpPr>
            <a:cxnSpLocks/>
          </p:cNvCxnSpPr>
          <p:nvPr/>
        </p:nvCxnSpPr>
        <p:spPr>
          <a:xfrm flipH="1">
            <a:off x="3702205" y="291512"/>
            <a:ext cx="1343722" cy="37340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DAD53B-B805-144A-B13E-6ED842CBF27E}"/>
              </a:ext>
            </a:extLst>
          </p:cNvPr>
          <p:cNvCxnSpPr/>
          <p:nvPr/>
        </p:nvCxnSpPr>
        <p:spPr>
          <a:xfrm>
            <a:off x="3702205" y="4025590"/>
            <a:ext cx="13437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644EA-EB70-634D-BBBD-3299150C8F65}"/>
              </a:ext>
            </a:extLst>
          </p:cNvPr>
          <p:cNvSpPr/>
          <p:nvPr/>
        </p:nvSpPr>
        <p:spPr>
          <a:xfrm>
            <a:off x="4955927" y="3936458"/>
            <a:ext cx="90000" cy="180000"/>
          </a:xfrm>
          <a:prstGeom prst="rect">
            <a:avLst/>
          </a:prstGeom>
          <a:noFill/>
          <a:ln w="6350">
            <a:solidFill>
              <a:srgbClr val="43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23FA39B-E6A8-D14E-AE2A-7A93A9466AB0}"/>
              </a:ext>
            </a:extLst>
          </p:cNvPr>
          <p:cNvSpPr/>
          <p:nvPr/>
        </p:nvSpPr>
        <p:spPr>
          <a:xfrm>
            <a:off x="4354171" y="5798963"/>
            <a:ext cx="1203512" cy="1075764"/>
          </a:xfrm>
          <a:prstGeom prst="arc">
            <a:avLst>
              <a:gd name="adj1" fmla="val 14004331"/>
              <a:gd name="adj2" fmla="val 167597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3143F0-BA70-2C40-BF22-C54D550D5C71}"/>
              </a:ext>
            </a:extLst>
          </p:cNvPr>
          <p:cNvSpPr txBox="1"/>
          <p:nvPr/>
        </p:nvSpPr>
        <p:spPr>
          <a:xfrm>
            <a:off x="4729816" y="590457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α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3C773386-9B6D-AC4D-97A6-2B727E588B54}"/>
              </a:ext>
            </a:extLst>
          </p:cNvPr>
          <p:cNvSpPr/>
          <p:nvPr/>
        </p:nvSpPr>
        <p:spPr>
          <a:xfrm>
            <a:off x="4399171" y="305285"/>
            <a:ext cx="1203512" cy="1075764"/>
          </a:xfrm>
          <a:prstGeom prst="arc">
            <a:avLst>
              <a:gd name="adj1" fmla="val 5128818"/>
              <a:gd name="adj2" fmla="val 74736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B3BB14-8000-7E4F-A01D-974BA2C52A5E}"/>
              </a:ext>
            </a:extLst>
          </p:cNvPr>
          <p:cNvSpPr txBox="1"/>
          <p:nvPr/>
        </p:nvSpPr>
        <p:spPr>
          <a:xfrm>
            <a:off x="4737829" y="9761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55528D-E8D8-AD42-B53C-E31EF6C90E40}"/>
              </a:ext>
            </a:extLst>
          </p:cNvPr>
          <p:cNvSpPr txBox="1"/>
          <p:nvPr/>
        </p:nvSpPr>
        <p:spPr>
          <a:xfrm rot="1068819">
            <a:off x="6040490" y="3894786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Camera Focal Surface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F949DF-24A6-4A45-9F70-64D91DF6D324}"/>
              </a:ext>
            </a:extLst>
          </p:cNvPr>
          <p:cNvSpPr txBox="1"/>
          <p:nvPr/>
        </p:nvSpPr>
        <p:spPr>
          <a:xfrm>
            <a:off x="5066917" y="6171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Light-source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FEA91F-1022-0D41-A420-EB4F46C9A8BF}"/>
              </a:ext>
            </a:extLst>
          </p:cNvPr>
          <p:cNvSpPr txBox="1"/>
          <p:nvPr/>
        </p:nvSpPr>
        <p:spPr>
          <a:xfrm>
            <a:off x="5029033" y="6613117"/>
            <a:ext cx="14830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Centre of Camera Circle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04373C3-D654-584E-8EA8-BA06E6F1903A}"/>
              </a:ext>
            </a:extLst>
          </p:cNvPr>
          <p:cNvSpPr/>
          <p:nvPr/>
        </p:nvSpPr>
        <p:spPr>
          <a:xfrm>
            <a:off x="4991403" y="6693685"/>
            <a:ext cx="108284" cy="1056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8271A9-61CA-0342-B5E9-53BECC9AA750}"/>
              </a:ext>
            </a:extLst>
          </p:cNvPr>
          <p:cNvCxnSpPr>
            <a:cxnSpLocks/>
          </p:cNvCxnSpPr>
          <p:nvPr/>
        </p:nvCxnSpPr>
        <p:spPr>
          <a:xfrm flipV="1">
            <a:off x="3644844" y="3995343"/>
            <a:ext cx="109203" cy="26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548B6AB-CDBC-7D43-AA3E-B0D69B82C350}"/>
              </a:ext>
            </a:extLst>
          </p:cNvPr>
          <p:cNvSpPr txBox="1"/>
          <p:nvPr/>
        </p:nvSpPr>
        <p:spPr>
          <a:xfrm>
            <a:off x="5062821" y="486638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baseline="-25000" dirty="0"/>
              <a:t>2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C25E33-DB99-4346-948B-CA83DC67B4F8}"/>
              </a:ext>
            </a:extLst>
          </p:cNvPr>
          <p:cNvSpPr txBox="1"/>
          <p:nvPr/>
        </p:nvSpPr>
        <p:spPr>
          <a:xfrm>
            <a:off x="4998143" y="378491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0B91BD-2B5E-7F47-AF35-157359500709}"/>
              </a:ext>
            </a:extLst>
          </p:cNvPr>
          <p:cNvSpPr txBox="1"/>
          <p:nvPr/>
        </p:nvSpPr>
        <p:spPr>
          <a:xfrm>
            <a:off x="5029033" y="215855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baseline="-25000" dirty="0"/>
              <a:t>c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783E8F-4A31-7345-A7D6-B1DB98936F68}"/>
              </a:ext>
            </a:extLst>
          </p:cNvPr>
          <p:cNvSpPr txBox="1"/>
          <p:nvPr/>
        </p:nvSpPr>
        <p:spPr>
          <a:xfrm>
            <a:off x="3981953" y="208495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</a:t>
            </a:r>
            <a:r>
              <a:rPr lang="en-GB" baseline="-25000" dirty="0" err="1"/>
              <a:t>z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EAC719-ADB6-F047-915E-794DABB3A9D4}"/>
              </a:ext>
            </a:extLst>
          </p:cNvPr>
          <p:cNvSpPr txBox="1"/>
          <p:nvPr/>
        </p:nvSpPr>
        <p:spPr>
          <a:xfrm>
            <a:off x="4200113" y="39871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70FD77-B3AF-E348-BF06-89F6513635B8}"/>
              </a:ext>
            </a:extLst>
          </p:cNvPr>
          <p:cNvSpPr txBox="1"/>
          <p:nvPr/>
        </p:nvSpPr>
        <p:spPr>
          <a:xfrm>
            <a:off x="3981953" y="498669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2E48B8-8F9C-7C46-BD9C-180A677D3644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339566" y="3291180"/>
            <a:ext cx="362638" cy="73430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1CF5C861-1721-9245-9322-F074DBF3561D}"/>
              </a:ext>
            </a:extLst>
          </p:cNvPr>
          <p:cNvSpPr/>
          <p:nvPr/>
        </p:nvSpPr>
        <p:spPr>
          <a:xfrm>
            <a:off x="3120000" y="3470662"/>
            <a:ext cx="1203512" cy="1075764"/>
          </a:xfrm>
          <a:prstGeom prst="arc">
            <a:avLst>
              <a:gd name="adj1" fmla="val 14448500"/>
              <a:gd name="adj2" fmla="val 173044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61C585-509A-EA44-9448-F6F017A2F04E}"/>
              </a:ext>
            </a:extLst>
          </p:cNvPr>
          <p:cNvSpPr txBox="1"/>
          <p:nvPr/>
        </p:nvSpPr>
        <p:spPr>
          <a:xfrm>
            <a:off x="3552410" y="34972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β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95FA66-1AA3-864D-BB95-754941F215A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694611" y="4021747"/>
            <a:ext cx="0" cy="145637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F4EA009-DE66-7847-90C3-725084AD38F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174544" y="4026572"/>
            <a:ext cx="522345" cy="145154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>
            <a:extLst>
              <a:ext uri="{FF2B5EF4-FFF2-40B4-BE49-F238E27FC236}">
                <a16:creationId xmlns:a16="http://schemas.microsoft.com/office/drawing/2014/main" id="{38692C21-46CB-FE4B-9485-658AB8FBBE0D}"/>
              </a:ext>
            </a:extLst>
          </p:cNvPr>
          <p:cNvSpPr/>
          <p:nvPr/>
        </p:nvSpPr>
        <p:spPr>
          <a:xfrm>
            <a:off x="3168983" y="3385169"/>
            <a:ext cx="1203512" cy="1075764"/>
          </a:xfrm>
          <a:prstGeom prst="arc">
            <a:avLst>
              <a:gd name="adj1" fmla="val 5872318"/>
              <a:gd name="adj2" fmla="val 6786286"/>
            </a:avLst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DEB33B-B6D7-B240-BC69-C76DE7E89ED5}"/>
              </a:ext>
            </a:extLst>
          </p:cNvPr>
          <p:cNvSpPr txBox="1"/>
          <p:nvPr/>
        </p:nvSpPr>
        <p:spPr>
          <a:xfrm>
            <a:off x="3514840" y="4237028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θ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EDEB5B3A-6E4A-C049-9D50-AF732D4172F7}"/>
              </a:ext>
            </a:extLst>
          </p:cNvPr>
          <p:cNvSpPr/>
          <p:nvPr/>
        </p:nvSpPr>
        <p:spPr>
          <a:xfrm>
            <a:off x="3099011" y="3276909"/>
            <a:ext cx="1203512" cy="1075764"/>
          </a:xfrm>
          <a:prstGeom prst="arc">
            <a:avLst>
              <a:gd name="adj1" fmla="val 4408054"/>
              <a:gd name="adj2" fmla="val 5395354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481F16-C117-834E-AAEE-70AC083E9FBE}"/>
              </a:ext>
            </a:extLst>
          </p:cNvPr>
          <p:cNvSpPr txBox="1"/>
          <p:nvPr/>
        </p:nvSpPr>
        <p:spPr>
          <a:xfrm>
            <a:off x="3623796" y="4111265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349967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439</Words>
  <Application>Microsoft Macintosh PowerPoint</Application>
  <PresentationFormat>Widescreen</PresentationFormat>
  <Paragraphs>350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Ayuthaya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Watson</dc:creator>
  <cp:lastModifiedBy>Jason Watson</cp:lastModifiedBy>
  <cp:revision>37</cp:revision>
  <dcterms:created xsi:type="dcterms:W3CDTF">2018-07-26T09:49:32Z</dcterms:created>
  <dcterms:modified xsi:type="dcterms:W3CDTF">2018-08-21T19:26:59Z</dcterms:modified>
</cp:coreProperties>
</file>