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7"/>
    <p:restoredTop sz="94822"/>
  </p:normalViewPr>
  <p:slideViewPr>
    <p:cSldViewPr snapToGrid="0" snapToObjects="1">
      <p:cViewPr varScale="1">
        <p:scale>
          <a:sx n="100" d="100"/>
          <a:sy n="100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9D7-3D65-0942-9DD0-73A90BA06060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6865-B5DF-7340-81CF-24BCF1DA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1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9D7-3D65-0942-9DD0-73A90BA06060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6865-B5DF-7340-81CF-24BCF1DA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7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9D7-3D65-0942-9DD0-73A90BA06060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6865-B5DF-7340-81CF-24BCF1DA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7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9D7-3D65-0942-9DD0-73A90BA06060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6865-B5DF-7340-81CF-24BCF1DA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1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9D7-3D65-0942-9DD0-73A90BA06060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6865-B5DF-7340-81CF-24BCF1DA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8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9D7-3D65-0942-9DD0-73A90BA06060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6865-B5DF-7340-81CF-24BCF1DA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9D7-3D65-0942-9DD0-73A90BA06060}" type="datetimeFigureOut">
              <a:rPr lang="en-US" smtClean="0"/>
              <a:t>3/24/18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6865-B5DF-7340-81CF-24BCF1DA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9D7-3D65-0942-9DD0-73A90BA06060}" type="datetimeFigureOut">
              <a:rPr lang="en-US" smtClean="0"/>
              <a:t>3/24/18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6865-B5DF-7340-81CF-24BCF1DA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0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9D7-3D65-0942-9DD0-73A90BA06060}" type="datetimeFigureOut">
              <a:rPr lang="en-US" smtClean="0"/>
              <a:t>3/24/18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6865-B5DF-7340-81CF-24BCF1DA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9D7-3D65-0942-9DD0-73A90BA06060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6865-B5DF-7340-81CF-24BCF1DA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7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A9D7-3D65-0942-9DD0-73A90BA06060}" type="datetimeFigureOut">
              <a:rPr lang="en-US" smtClean="0"/>
              <a:t>3/24/18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6865-B5DF-7340-81CF-24BCF1DA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FA9D7-3D65-0942-9DD0-73A90BA06060}" type="datetimeFigureOut">
              <a:rPr lang="en-US" smtClean="0"/>
              <a:t>3/24/18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6865-B5DF-7340-81CF-24BCF1DA3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EA9F5CE-5F6F-E944-8C9C-672FDC9FA2DF}"/>
              </a:ext>
            </a:extLst>
          </p:cNvPr>
          <p:cNvGrpSpPr/>
          <p:nvPr/>
        </p:nvGrpSpPr>
        <p:grpSpPr>
          <a:xfrm>
            <a:off x="1332820" y="907061"/>
            <a:ext cx="8279890" cy="4214914"/>
            <a:chOff x="1332820" y="907061"/>
            <a:chExt cx="8279890" cy="421491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5EBD42-D643-844A-82EB-FEF3B3B62A8C}"/>
                </a:ext>
              </a:extLst>
            </p:cNvPr>
            <p:cNvGrpSpPr/>
            <p:nvPr/>
          </p:nvGrpSpPr>
          <p:grpSpPr>
            <a:xfrm>
              <a:off x="1332820" y="907061"/>
              <a:ext cx="8279890" cy="4214914"/>
              <a:chOff x="1332820" y="907061"/>
              <a:chExt cx="8279890" cy="421491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400605" y="2050824"/>
                <a:ext cx="839757" cy="2100316"/>
                <a:chOff x="9662982" y="2382783"/>
                <a:chExt cx="839757" cy="1836524"/>
              </a:xfrm>
            </p:grpSpPr>
            <p:sp>
              <p:nvSpPr>
                <p:cNvPr id="19" name="Freeform 18"/>
                <p:cNvSpPr/>
                <p:nvPr/>
              </p:nvSpPr>
              <p:spPr>
                <a:xfrm>
                  <a:off x="9662982" y="2382783"/>
                  <a:ext cx="839757" cy="1836524"/>
                </a:xfrm>
                <a:custGeom>
                  <a:avLst/>
                  <a:gdLst>
                    <a:gd name="connsiteX0" fmla="*/ 0 w 1952368"/>
                    <a:gd name="connsiteY0" fmla="*/ 0 h 5115697"/>
                    <a:gd name="connsiteX1" fmla="*/ 0 w 1952368"/>
                    <a:gd name="connsiteY1" fmla="*/ 2372497 h 5115697"/>
                    <a:gd name="connsiteX2" fmla="*/ 308919 w 1952368"/>
                    <a:gd name="connsiteY2" fmla="*/ 2570205 h 5115697"/>
                    <a:gd name="connsiteX3" fmla="*/ 0 w 1952368"/>
                    <a:gd name="connsiteY3" fmla="*/ 2780270 h 5115697"/>
                    <a:gd name="connsiteX4" fmla="*/ 0 w 1952368"/>
                    <a:gd name="connsiteY4" fmla="*/ 5115697 h 5115697"/>
                    <a:gd name="connsiteX5" fmla="*/ 1952368 w 1952368"/>
                    <a:gd name="connsiteY5" fmla="*/ 3867665 h 5115697"/>
                    <a:gd name="connsiteX6" fmla="*/ 1952368 w 1952368"/>
                    <a:gd name="connsiteY6" fmla="*/ 1272746 h 5115697"/>
                    <a:gd name="connsiteX7" fmla="*/ 0 w 1952368"/>
                    <a:gd name="connsiteY7" fmla="*/ 0 h 5115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52368" h="5115697">
                      <a:moveTo>
                        <a:pt x="0" y="0"/>
                      </a:moveTo>
                      <a:lnTo>
                        <a:pt x="0" y="2372497"/>
                      </a:lnTo>
                      <a:lnTo>
                        <a:pt x="308919" y="2570205"/>
                      </a:lnTo>
                      <a:lnTo>
                        <a:pt x="0" y="2780270"/>
                      </a:lnTo>
                      <a:lnTo>
                        <a:pt x="0" y="5115697"/>
                      </a:lnTo>
                      <a:lnTo>
                        <a:pt x="1952368" y="3867665"/>
                      </a:lnTo>
                      <a:lnTo>
                        <a:pt x="1952368" y="12727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9662982" y="2694897"/>
                  <a:ext cx="407775" cy="2422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A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9663360" y="3591997"/>
                  <a:ext cx="433268" cy="2422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B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9815382" y="3107746"/>
                  <a:ext cx="687357" cy="322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n w="127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rPr>
                    <a:t>ALU</a:t>
                  </a:r>
                </a:p>
              </p:txBody>
            </p:sp>
          </p:grpSp>
          <p:cxnSp>
            <p:nvCxnSpPr>
              <p:cNvPr id="27" name="Straight Arrow Connector 26"/>
              <p:cNvCxnSpPr/>
              <p:nvPr/>
            </p:nvCxnSpPr>
            <p:spPr>
              <a:xfrm>
                <a:off x="7182094" y="2570036"/>
                <a:ext cx="1218511" cy="0"/>
              </a:xfrm>
              <a:prstGeom prst="straightConnector1">
                <a:avLst/>
              </a:prstGeom>
              <a:ln w="635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cxnSpLocks/>
              </p:cNvCxnSpPr>
              <p:nvPr/>
            </p:nvCxnSpPr>
            <p:spPr>
              <a:xfrm>
                <a:off x="7988300" y="3587523"/>
                <a:ext cx="412305" cy="0"/>
              </a:xfrm>
              <a:prstGeom prst="straightConnector1">
                <a:avLst/>
              </a:prstGeom>
              <a:ln w="63500" cap="rnd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cxnSpLocks/>
                <a:stCxn id="100" idx="3"/>
                <a:endCxn id="8" idx="1"/>
              </p:cNvCxnSpPr>
              <p:nvPr/>
            </p:nvCxnSpPr>
            <p:spPr>
              <a:xfrm>
                <a:off x="3932815" y="3100982"/>
                <a:ext cx="1912457" cy="7593"/>
              </a:xfrm>
              <a:prstGeom prst="straightConnector1">
                <a:avLst/>
              </a:prstGeom>
              <a:ln w="63500" cap="rnd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227476" y="3100982"/>
                <a:ext cx="372407" cy="0"/>
              </a:xfrm>
              <a:prstGeom prst="line">
                <a:avLst/>
              </a:prstGeom>
              <a:ln w="635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cxnSpLocks/>
              </p:cNvCxnSpPr>
              <p:nvPr/>
            </p:nvCxnSpPr>
            <p:spPr>
              <a:xfrm>
                <a:off x="9612710" y="3112828"/>
                <a:ext cx="0" cy="2009147"/>
              </a:xfrm>
              <a:prstGeom prst="line">
                <a:avLst/>
              </a:prstGeom>
              <a:ln w="635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cxnSpLocks/>
              </p:cNvCxnSpPr>
              <p:nvPr/>
            </p:nvCxnSpPr>
            <p:spPr>
              <a:xfrm flipH="1">
                <a:off x="2496337" y="5121975"/>
                <a:ext cx="7103546" cy="0"/>
              </a:xfrm>
              <a:prstGeom prst="line">
                <a:avLst/>
              </a:prstGeom>
              <a:ln w="635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 flipV="1">
                <a:off x="8858458" y="3881494"/>
                <a:ext cx="0" cy="313811"/>
              </a:xfrm>
              <a:prstGeom prst="straightConnector1">
                <a:avLst/>
              </a:prstGeom>
              <a:ln w="63500" cap="rnd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8284041" y="4250231"/>
                <a:ext cx="12241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Function Selection</a:t>
                </a:r>
              </a:p>
            </p:txBody>
          </p:sp>
          <p:cxnSp>
            <p:nvCxnSpPr>
              <p:cNvPr id="178" name="Straight Arrow Connector 177"/>
              <p:cNvCxnSpPr>
                <a:cxnSpLocks/>
                <a:stCxn id="179" idx="2"/>
                <a:endCxn id="134" idx="0"/>
              </p:cNvCxnSpPr>
              <p:nvPr/>
            </p:nvCxnSpPr>
            <p:spPr>
              <a:xfrm>
                <a:off x="6781984" y="1553392"/>
                <a:ext cx="4791" cy="491412"/>
              </a:xfrm>
              <a:prstGeom prst="straightConnector1">
                <a:avLst/>
              </a:prstGeom>
              <a:ln w="63500" cap="rnd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TextBox 178"/>
              <p:cNvSpPr txBox="1"/>
              <p:nvPr/>
            </p:nvSpPr>
            <p:spPr>
              <a:xfrm>
                <a:off x="6455228" y="907061"/>
                <a:ext cx="6535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Read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Addr</a:t>
                </a:r>
              </a:p>
            </p:txBody>
          </p:sp>
          <p:cxnSp>
            <p:nvCxnSpPr>
              <p:cNvPr id="182" name="Straight Arrow Connector 181"/>
              <p:cNvCxnSpPr/>
              <p:nvPr/>
            </p:nvCxnSpPr>
            <p:spPr>
              <a:xfrm>
                <a:off x="5426342" y="3730443"/>
                <a:ext cx="426723" cy="2163"/>
              </a:xfrm>
              <a:prstGeom prst="straightConnector1">
                <a:avLst/>
              </a:prstGeom>
              <a:ln w="63500" cap="rnd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>
                <a:off x="5426342" y="3946492"/>
                <a:ext cx="426723" cy="374"/>
              </a:xfrm>
              <a:prstGeom prst="straightConnector1">
                <a:avLst/>
              </a:prstGeom>
              <a:ln w="63500" cap="rnd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/>
              <p:cNvSpPr txBox="1"/>
              <p:nvPr/>
            </p:nvSpPr>
            <p:spPr>
              <a:xfrm>
                <a:off x="3908088" y="3541530"/>
                <a:ext cx="1507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Write Address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4945335" y="3776568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CLK</a:t>
                </a:r>
              </a:p>
            </p:txBody>
          </p:sp>
          <p:cxnSp>
            <p:nvCxnSpPr>
              <p:cNvPr id="209" name="Straight Arrow Connector 208"/>
              <p:cNvCxnSpPr/>
              <p:nvPr/>
            </p:nvCxnSpPr>
            <p:spPr>
              <a:xfrm>
                <a:off x="5416186" y="3501602"/>
                <a:ext cx="426723" cy="2163"/>
              </a:xfrm>
              <a:prstGeom prst="straightConnector1">
                <a:avLst/>
              </a:prstGeom>
              <a:ln w="63500" cap="rnd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TextBox 209"/>
              <p:cNvSpPr txBox="1"/>
              <p:nvPr/>
            </p:nvSpPr>
            <p:spPr>
              <a:xfrm>
                <a:off x="4935996" y="3318199"/>
                <a:ext cx="502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WE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CE24A35C-E5CF-EC47-A5BD-CEDF255E7AAD}"/>
                  </a:ext>
                </a:extLst>
              </p:cNvPr>
              <p:cNvGrpSpPr/>
              <p:nvPr/>
            </p:nvGrpSpPr>
            <p:grpSpPr>
              <a:xfrm>
                <a:off x="5806811" y="2044804"/>
                <a:ext cx="1375283" cy="2121522"/>
                <a:chOff x="5806811" y="2044804"/>
                <a:chExt cx="1375283" cy="2121522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5845272" y="2050823"/>
                  <a:ext cx="1336822" cy="2115503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508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n w="127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rPr>
                    <a:t>2-Port</a:t>
                  </a:r>
                  <a:br>
                    <a:rPr lang="en-US" dirty="0">
                      <a:ln w="127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rPr>
                  </a:br>
                  <a:r>
                    <a:rPr lang="en-US" dirty="0">
                      <a:ln w="127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rPr>
                    <a:t> Register</a:t>
                  </a:r>
                  <a:br>
                    <a:rPr lang="en-US" dirty="0">
                      <a:ln w="127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rPr>
                  </a:br>
                  <a:r>
                    <a:rPr lang="en-US" dirty="0">
                      <a:ln w="12700"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rPr>
                    <a:t> File</a:t>
                  </a:r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6501280" y="2044804"/>
                  <a:ext cx="5709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RAddr</a:t>
                  </a:r>
                </a:p>
              </p:txBody>
            </p:sp>
            <p:sp>
              <p:nvSpPr>
                <p:cNvPr id="136" name="TextBox 135"/>
                <p:cNvSpPr txBox="1"/>
                <p:nvPr/>
              </p:nvSpPr>
              <p:spPr>
                <a:xfrm>
                  <a:off x="5808880" y="3364478"/>
                  <a:ext cx="3962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WE</a:t>
                  </a:r>
                </a:p>
              </p:txBody>
            </p:sp>
            <p:sp>
              <p:nvSpPr>
                <p:cNvPr id="138" name="TextBox 137"/>
                <p:cNvSpPr txBox="1"/>
                <p:nvPr/>
              </p:nvSpPr>
              <p:spPr>
                <a:xfrm>
                  <a:off x="5806811" y="3584670"/>
                  <a:ext cx="61696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WAddr</a:t>
                  </a: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5807945" y="3803046"/>
                  <a:ext cx="5454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WCLK</a:t>
                  </a:r>
                </a:p>
              </p:txBody>
            </p:sp>
          </p:grpSp>
          <p:sp>
            <p:nvSpPr>
              <p:cNvPr id="99" name="Trapezoid 98">
                <a:extLst>
                  <a:ext uri="{FF2B5EF4-FFF2-40B4-BE49-F238E27FC236}">
                    <a16:creationId xmlns:a16="http://schemas.microsoft.com/office/drawing/2014/main" id="{0E4D82B5-C96B-CC4D-B556-D7E4871AB96E}"/>
                  </a:ext>
                </a:extLst>
              </p:cNvPr>
              <p:cNvSpPr/>
              <p:nvPr/>
            </p:nvSpPr>
            <p:spPr>
              <a:xfrm rot="5400000">
                <a:off x="2723906" y="2750567"/>
                <a:ext cx="1701800" cy="716017"/>
              </a:xfrm>
              <a:prstGeom prst="trapezoid">
                <a:avLst>
                  <a:gd name="adj" fmla="val 64294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 anchorCtr="0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FB85462-5ED8-6E47-9F54-EB6C15A70333}"/>
                  </a:ext>
                </a:extLst>
              </p:cNvPr>
              <p:cNvSpPr txBox="1"/>
              <p:nvPr/>
            </p:nvSpPr>
            <p:spPr>
              <a:xfrm>
                <a:off x="3260353" y="2916316"/>
                <a:ext cx="672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1270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MUX</a:t>
                </a: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725B2BF4-0D65-2A45-B17D-411D832BBE3B}"/>
                  </a:ext>
                </a:extLst>
              </p:cNvPr>
              <p:cNvCxnSpPr/>
              <p:nvPr/>
            </p:nvCxnSpPr>
            <p:spPr>
              <a:xfrm flipV="1">
                <a:off x="3597558" y="3729102"/>
                <a:ext cx="0" cy="313811"/>
              </a:xfrm>
              <a:prstGeom prst="straightConnector1">
                <a:avLst/>
              </a:prstGeom>
              <a:ln w="60325" cap="rnd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7950A8A-81FA-FD48-8F05-FF95224FDED4}"/>
                  </a:ext>
                </a:extLst>
              </p:cNvPr>
              <p:cNvSpPr txBox="1"/>
              <p:nvPr/>
            </p:nvSpPr>
            <p:spPr>
              <a:xfrm>
                <a:off x="2968951" y="4023341"/>
                <a:ext cx="12659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Register Input Selection</a:t>
                </a: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B90BB9E-A217-2848-8762-66F7BEBD67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6337" y="3437474"/>
                <a:ext cx="0" cy="1620373"/>
              </a:xfrm>
              <a:prstGeom prst="line">
                <a:avLst/>
              </a:prstGeom>
              <a:ln w="635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B7ABA59E-9AAB-3F45-8238-53CBF5DA32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9437" y="3401260"/>
                <a:ext cx="699337" cy="2854"/>
              </a:xfrm>
              <a:prstGeom prst="straightConnector1">
                <a:avLst/>
              </a:prstGeom>
              <a:ln w="63500" cap="rnd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B6088A68-0B14-B845-8730-79E83A3F89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3335" y="2814306"/>
                <a:ext cx="1047506" cy="2855"/>
              </a:xfrm>
              <a:prstGeom prst="straightConnector1">
                <a:avLst/>
              </a:prstGeom>
              <a:ln w="63500" cap="rnd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584AB30-1953-6542-B40E-A36E6CFA722A}"/>
                  </a:ext>
                </a:extLst>
              </p:cNvPr>
              <p:cNvSpPr txBox="1"/>
              <p:nvPr/>
            </p:nvSpPr>
            <p:spPr>
              <a:xfrm>
                <a:off x="1332820" y="2629640"/>
                <a:ext cx="80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Data A</a:t>
                </a: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9652D9A-8BAA-274D-B700-1F0CB3591268}"/>
                </a:ext>
              </a:extLst>
            </p:cNvPr>
            <p:cNvSpPr txBox="1"/>
            <p:nvPr/>
          </p:nvSpPr>
          <p:spPr>
            <a:xfrm>
              <a:off x="7201829" y="3407236"/>
              <a:ext cx="79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967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05EBD42-D643-844A-82EB-FEF3B3B62A8C}"/>
              </a:ext>
            </a:extLst>
          </p:cNvPr>
          <p:cNvGrpSpPr/>
          <p:nvPr/>
        </p:nvGrpSpPr>
        <p:grpSpPr>
          <a:xfrm>
            <a:off x="2282764" y="1336659"/>
            <a:ext cx="7329946" cy="3785316"/>
            <a:chOff x="2282764" y="1336659"/>
            <a:chExt cx="7329946" cy="3785316"/>
          </a:xfrm>
        </p:grpSpPr>
        <p:grpSp>
          <p:nvGrpSpPr>
            <p:cNvPr id="22" name="Group 21"/>
            <p:cNvGrpSpPr/>
            <p:nvPr/>
          </p:nvGrpSpPr>
          <p:grpSpPr>
            <a:xfrm>
              <a:off x="8400605" y="2050824"/>
              <a:ext cx="839757" cy="2100316"/>
              <a:chOff x="9662982" y="2382783"/>
              <a:chExt cx="839757" cy="1836524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9662982" y="2382783"/>
                <a:ext cx="839757" cy="1836524"/>
              </a:xfrm>
              <a:custGeom>
                <a:avLst/>
                <a:gdLst>
                  <a:gd name="connsiteX0" fmla="*/ 0 w 1952368"/>
                  <a:gd name="connsiteY0" fmla="*/ 0 h 5115697"/>
                  <a:gd name="connsiteX1" fmla="*/ 0 w 1952368"/>
                  <a:gd name="connsiteY1" fmla="*/ 2372497 h 5115697"/>
                  <a:gd name="connsiteX2" fmla="*/ 308919 w 1952368"/>
                  <a:gd name="connsiteY2" fmla="*/ 2570205 h 5115697"/>
                  <a:gd name="connsiteX3" fmla="*/ 0 w 1952368"/>
                  <a:gd name="connsiteY3" fmla="*/ 2780270 h 5115697"/>
                  <a:gd name="connsiteX4" fmla="*/ 0 w 1952368"/>
                  <a:gd name="connsiteY4" fmla="*/ 5115697 h 5115697"/>
                  <a:gd name="connsiteX5" fmla="*/ 1952368 w 1952368"/>
                  <a:gd name="connsiteY5" fmla="*/ 3867665 h 5115697"/>
                  <a:gd name="connsiteX6" fmla="*/ 1952368 w 1952368"/>
                  <a:gd name="connsiteY6" fmla="*/ 1272746 h 5115697"/>
                  <a:gd name="connsiteX7" fmla="*/ 0 w 1952368"/>
                  <a:gd name="connsiteY7" fmla="*/ 0 h 511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2368" h="5115697">
                    <a:moveTo>
                      <a:pt x="0" y="0"/>
                    </a:moveTo>
                    <a:lnTo>
                      <a:pt x="0" y="2372497"/>
                    </a:lnTo>
                    <a:lnTo>
                      <a:pt x="308919" y="2570205"/>
                    </a:lnTo>
                    <a:lnTo>
                      <a:pt x="0" y="2780270"/>
                    </a:lnTo>
                    <a:lnTo>
                      <a:pt x="0" y="5115697"/>
                    </a:lnTo>
                    <a:lnTo>
                      <a:pt x="1952368" y="3867665"/>
                    </a:lnTo>
                    <a:lnTo>
                      <a:pt x="1952368" y="12727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662982" y="2694897"/>
                <a:ext cx="407775" cy="242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63360" y="3591997"/>
                <a:ext cx="433268" cy="242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815382" y="3107746"/>
                <a:ext cx="687357" cy="322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1270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ALU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182094" y="2570036"/>
              <a:ext cx="1218511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182094" y="3587523"/>
              <a:ext cx="1218511" cy="0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cxnSpLocks/>
              <a:endCxn id="8" idx="1"/>
            </p:cNvCxnSpPr>
            <p:nvPr/>
          </p:nvCxnSpPr>
          <p:spPr>
            <a:xfrm flipV="1">
              <a:off x="4797766" y="3108575"/>
              <a:ext cx="1047506" cy="2855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9227476" y="3100982"/>
              <a:ext cx="372407" cy="0"/>
            </a:xfrm>
            <a:prstGeom prst="line">
              <a:avLst/>
            </a:prstGeom>
            <a:ln w="635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>
            <a:xfrm>
              <a:off x="9612710" y="3112828"/>
              <a:ext cx="0" cy="2009147"/>
            </a:xfrm>
            <a:prstGeom prst="line">
              <a:avLst/>
            </a:prstGeom>
            <a:ln w="635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</p:cNvCxnSpPr>
            <p:nvPr/>
          </p:nvCxnSpPr>
          <p:spPr>
            <a:xfrm flipH="1">
              <a:off x="3397103" y="5121975"/>
              <a:ext cx="6202780" cy="0"/>
            </a:xfrm>
            <a:prstGeom prst="line">
              <a:avLst/>
            </a:prstGeom>
            <a:ln w="635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8858458" y="3881494"/>
              <a:ext cx="0" cy="313811"/>
            </a:xfrm>
            <a:prstGeom prst="straightConnector1">
              <a:avLst/>
            </a:prstGeom>
            <a:ln w="63500" cap="rnd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8284041" y="4250231"/>
              <a:ext cx="1224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Function Selection</a:t>
              </a:r>
            </a:p>
          </p:txBody>
        </p:sp>
        <p:cxnSp>
          <p:nvCxnSpPr>
            <p:cNvPr id="176" name="Straight Arrow Connector 175"/>
            <p:cNvCxnSpPr>
              <a:cxnSpLocks/>
              <a:stCxn id="177" idx="0"/>
              <a:endCxn id="135" idx="2"/>
            </p:cNvCxnSpPr>
            <p:nvPr/>
          </p:nvCxnSpPr>
          <p:spPr>
            <a:xfrm flipH="1" flipV="1">
              <a:off x="6905466" y="4187861"/>
              <a:ext cx="8047" cy="305811"/>
            </a:xfrm>
            <a:prstGeom prst="straightConnector1">
              <a:avLst/>
            </a:prstGeom>
            <a:ln w="63500" cap="rnd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6503785" y="4493672"/>
              <a:ext cx="8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Addr B</a:t>
              </a:r>
            </a:p>
          </p:txBody>
        </p:sp>
        <p:cxnSp>
          <p:nvCxnSpPr>
            <p:cNvPr id="178" name="Straight Arrow Connector 177"/>
            <p:cNvCxnSpPr>
              <a:cxnSpLocks/>
              <a:stCxn id="179" idx="2"/>
              <a:endCxn id="134" idx="0"/>
            </p:cNvCxnSpPr>
            <p:nvPr/>
          </p:nvCxnSpPr>
          <p:spPr>
            <a:xfrm flipH="1">
              <a:off x="6831659" y="1705991"/>
              <a:ext cx="629" cy="338813"/>
            </a:xfrm>
            <a:prstGeom prst="straightConnector1">
              <a:avLst/>
            </a:prstGeom>
            <a:ln w="63500" cap="rnd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6418552" y="1336659"/>
              <a:ext cx="827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Addr A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5426342" y="3730443"/>
              <a:ext cx="426723" cy="2163"/>
            </a:xfrm>
            <a:prstGeom prst="straightConnector1">
              <a:avLst/>
            </a:prstGeom>
            <a:ln w="63500" cap="rnd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5426342" y="3946492"/>
              <a:ext cx="426723" cy="374"/>
            </a:xfrm>
            <a:prstGeom prst="straightConnector1">
              <a:avLst/>
            </a:prstGeom>
            <a:ln w="63500" cap="rnd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4634322" y="3568386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Addr D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945335" y="3776568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CLK</a:t>
              </a:r>
            </a:p>
          </p:txBody>
        </p:sp>
        <p:cxnSp>
          <p:nvCxnSpPr>
            <p:cNvPr id="209" name="Straight Arrow Connector 208"/>
            <p:cNvCxnSpPr/>
            <p:nvPr/>
          </p:nvCxnSpPr>
          <p:spPr>
            <a:xfrm>
              <a:off x="5416186" y="3501602"/>
              <a:ext cx="426723" cy="2163"/>
            </a:xfrm>
            <a:prstGeom prst="straightConnector1">
              <a:avLst/>
            </a:prstGeom>
            <a:ln w="63500" cap="rnd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/>
            <p:cNvSpPr txBox="1"/>
            <p:nvPr/>
          </p:nvSpPr>
          <p:spPr>
            <a:xfrm>
              <a:off x="4935996" y="3318199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E24A35C-E5CF-EC47-A5BD-CEDF255E7AAD}"/>
                </a:ext>
              </a:extLst>
            </p:cNvPr>
            <p:cNvGrpSpPr/>
            <p:nvPr/>
          </p:nvGrpSpPr>
          <p:grpSpPr>
            <a:xfrm>
              <a:off x="5806811" y="2044804"/>
              <a:ext cx="1425828" cy="2143057"/>
              <a:chOff x="5806811" y="2044804"/>
              <a:chExt cx="1425828" cy="214305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845272" y="2050823"/>
                <a:ext cx="1336822" cy="211550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1270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3-Port</a:t>
                </a:r>
                <a:br>
                  <a:rPr lang="en-US" dirty="0">
                    <a:ln w="1270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</a:br>
                <a:r>
                  <a:rPr lang="en-US" dirty="0">
                    <a:ln w="1270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Register</a:t>
                </a:r>
                <a:br>
                  <a:rPr lang="en-US" dirty="0">
                    <a:ln w="1270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</a:br>
                <a:r>
                  <a:rPr lang="en-US" dirty="0">
                    <a:ln w="1270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File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627153" y="2432045"/>
                <a:ext cx="5727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Port A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6644816" y="3442029"/>
                <a:ext cx="56630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Port B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6501280" y="2044804"/>
                <a:ext cx="6607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RAddrA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578293" y="3910862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/>
                  <a:t>RAddrB</a:t>
                </a:r>
                <a:endParaRPr lang="en-US" sz="1200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5808880" y="3364478"/>
                <a:ext cx="3962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WE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806811" y="3584670"/>
                <a:ext cx="61696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WAddr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5807945" y="3803046"/>
                <a:ext cx="5454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WCLK</a:t>
                </a:r>
              </a:p>
            </p:txBody>
          </p:sp>
        </p:grpSp>
        <p:sp>
          <p:nvSpPr>
            <p:cNvPr id="99" name="Trapezoid 98">
              <a:extLst>
                <a:ext uri="{FF2B5EF4-FFF2-40B4-BE49-F238E27FC236}">
                  <a16:creationId xmlns:a16="http://schemas.microsoft.com/office/drawing/2014/main" id="{0E4D82B5-C96B-CC4D-B556-D7E4871AB96E}"/>
                </a:ext>
              </a:extLst>
            </p:cNvPr>
            <p:cNvSpPr/>
            <p:nvPr/>
          </p:nvSpPr>
          <p:spPr>
            <a:xfrm rot="5400000">
              <a:off x="3585382" y="2814695"/>
              <a:ext cx="1701800" cy="716017"/>
            </a:xfrm>
            <a:prstGeom prst="trapezoid">
              <a:avLst>
                <a:gd name="adj" fmla="val 64294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 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FB85462-5ED8-6E47-9F54-EB6C15A70333}"/>
                </a:ext>
              </a:extLst>
            </p:cNvPr>
            <p:cNvSpPr txBox="1"/>
            <p:nvPr/>
          </p:nvSpPr>
          <p:spPr>
            <a:xfrm>
              <a:off x="4090364" y="2981203"/>
              <a:ext cx="756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12700"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MUX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25B2BF4-0D65-2A45-B17D-411D832BBE3B}"/>
                </a:ext>
              </a:extLst>
            </p:cNvPr>
            <p:cNvCxnSpPr/>
            <p:nvPr/>
          </p:nvCxnSpPr>
          <p:spPr>
            <a:xfrm flipV="1">
              <a:off x="4459034" y="3793230"/>
              <a:ext cx="0" cy="313811"/>
            </a:xfrm>
            <a:prstGeom prst="straightConnector1">
              <a:avLst/>
            </a:prstGeom>
            <a:ln w="60325" cap="rnd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7950A8A-81FA-FD48-8F05-FF95224FDED4}"/>
                </a:ext>
              </a:extLst>
            </p:cNvPr>
            <p:cNvSpPr txBox="1"/>
            <p:nvPr/>
          </p:nvSpPr>
          <p:spPr>
            <a:xfrm>
              <a:off x="3830427" y="4087469"/>
              <a:ext cx="12659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 Input Selection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B90BB9E-A217-2848-8762-66F7BEBD671B}"/>
                </a:ext>
              </a:extLst>
            </p:cNvPr>
            <p:cNvCxnSpPr>
              <a:cxnSpLocks/>
            </p:cNvCxnSpPr>
            <p:nvPr/>
          </p:nvCxnSpPr>
          <p:spPr>
            <a:xfrm>
              <a:off x="3357813" y="3501602"/>
              <a:ext cx="0" cy="1620373"/>
            </a:xfrm>
            <a:prstGeom prst="line">
              <a:avLst/>
            </a:prstGeom>
            <a:ln w="635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7ABA59E-9AAB-3F45-8238-53CBF5DA32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0913" y="3465388"/>
              <a:ext cx="699337" cy="2854"/>
            </a:xfrm>
            <a:prstGeom prst="straightConnector1">
              <a:avLst/>
            </a:prstGeom>
            <a:ln w="63500" cap="rnd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6088A68-0B14-B845-8730-79E83A3F8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4811" y="2878434"/>
              <a:ext cx="1047506" cy="2855"/>
            </a:xfrm>
            <a:prstGeom prst="straightConnector1">
              <a:avLst/>
            </a:prstGeom>
            <a:ln w="635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84AB30-1953-6542-B40E-A36E6CFA722A}"/>
                </a:ext>
              </a:extLst>
            </p:cNvPr>
            <p:cNvSpPr txBox="1"/>
            <p:nvPr/>
          </p:nvSpPr>
          <p:spPr>
            <a:xfrm>
              <a:off x="2282764" y="2695252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69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</TotalTime>
  <Words>53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Randall Jack</dc:creator>
  <cp:lastModifiedBy>Randall Jack</cp:lastModifiedBy>
  <cp:revision>112</cp:revision>
  <cp:lastPrinted>2017-12-04T18:29:42Z</cp:lastPrinted>
  <dcterms:created xsi:type="dcterms:W3CDTF">2017-12-01T22:37:14Z</dcterms:created>
  <dcterms:modified xsi:type="dcterms:W3CDTF">2018-03-25T07:28:28Z</dcterms:modified>
</cp:coreProperties>
</file>