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West_Virginia_Flying_WV_logo.svg.png"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9252" y="4568874"/>
            <a:ext cx="453494" cy="4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JyG1EeqCmHY" TargetMode="External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vfragoso.com/teaching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s229.stanford.edu/section/cs229-linalg.pdf" TargetMode="External"/><Relationship Id="rId4" Type="http://schemas.openxmlformats.org/officeDocument/2006/relationships/hyperlink" Target="http://opencv.org/" TargetMode="External"/><Relationship Id="rId5" Type="http://schemas.openxmlformats.org/officeDocument/2006/relationships/hyperlink" Target="http://www.vlfeat.org/" TargetMode="External"/><Relationship Id="rId6" Type="http://schemas.openxmlformats.org/officeDocument/2006/relationships/hyperlink" Target="http://www.theia-sfm.org/" TargetMode="External"/><Relationship Id="rId7" Type="http://schemas.openxmlformats.org/officeDocument/2006/relationships/hyperlink" Target="http://ccwu.me/vsfm/" TargetMode="External"/><Relationship Id="rId8" Type="http://schemas.openxmlformats.org/officeDocument/2006/relationships/hyperlink" Target="http://www.cv-foundation.org/openaccess/menu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3D Computer Vision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CS 591B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Fall 2017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Victor Fragoso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victor.fragoso@mail.wvu.edu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goal of 3D Computer Vision?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goal of Computer Vision is to understand the world from images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3D Computer Vision aims to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Reconstruct the world from flat images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Recognize objects using reconstructions (i.e., 3D models)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will focus on the reconstruction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will see recognition in 3D-vision at the end of the class since it is still an active area of research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goal of Reconstruction?</a:t>
            </a:r>
          </a:p>
        </p:txBody>
      </p:sp>
      <p:pic>
        <p:nvPicPr>
          <p:cNvPr descr="Colosseum.jp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414462"/>
            <a:ext cx="666750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880750" y="3755875"/>
            <a:ext cx="1999499" cy="29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Flickr, Picassa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148425" y="3812350"/>
            <a:ext cx="3253200" cy="37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3D Model, and Camera poses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744900" y="4608700"/>
            <a:ext cx="3253200" cy="37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Image from: http://www.cs.cornell.edu/~snavely/bundler/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8" name="Shape 128"/>
          <p:cNvSpPr txBox="1"/>
          <p:nvPr/>
        </p:nvSpPr>
        <p:spPr>
          <a:xfrm>
            <a:off x="2394725" y="1084500"/>
            <a:ext cx="3253200" cy="37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Input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902175" y="1118300"/>
            <a:ext cx="3253200" cy="37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Output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of Reconstruction: Visual SLAM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descr="Hyon Lim, Jongwoo Lim, H. Jin Kim., &quot;Real-Time 6-DOF Monocular Visual SLAM in a Large-Scale Environment&quot; ICRA 2014." id="136" name="Shape 136" title="Real-Time 6-DOF Monocular Visual SLAM in a Large-Scale Environment">
            <a:hlinkClick r:id="rId3"/>
          </p:cNvPr>
          <p:cNvSpPr/>
          <p:nvPr/>
        </p:nvSpPr>
        <p:spPr>
          <a:xfrm>
            <a:off x="919850" y="98950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Taxonomy of a reconstruction pipeline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3" name="Shape 143"/>
          <p:cNvSpPr/>
          <p:nvPr/>
        </p:nvSpPr>
        <p:spPr>
          <a:xfrm>
            <a:off x="839650" y="2191500"/>
            <a:ext cx="1210200" cy="7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Collection of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Images</a:t>
            </a:r>
          </a:p>
        </p:txBody>
      </p:sp>
      <p:sp>
        <p:nvSpPr>
          <p:cNvPr id="144" name="Shape 144"/>
          <p:cNvSpPr/>
          <p:nvPr/>
        </p:nvSpPr>
        <p:spPr>
          <a:xfrm>
            <a:off x="2791050" y="2179200"/>
            <a:ext cx="1450199" cy="7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Reconstruction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Algorithms</a:t>
            </a:r>
          </a:p>
        </p:txBody>
      </p:sp>
      <p:sp>
        <p:nvSpPr>
          <p:cNvPr id="145" name="Shape 145"/>
          <p:cNvSpPr/>
          <p:nvPr/>
        </p:nvSpPr>
        <p:spPr>
          <a:xfrm>
            <a:off x="4900425" y="2191500"/>
            <a:ext cx="1450199" cy="7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3D Model &amp;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Camera poses</a:t>
            </a:r>
          </a:p>
        </p:txBody>
      </p:sp>
      <p:sp>
        <p:nvSpPr>
          <p:cNvPr id="146" name="Shape 146"/>
          <p:cNvSpPr/>
          <p:nvPr/>
        </p:nvSpPr>
        <p:spPr>
          <a:xfrm>
            <a:off x="2154675" y="2491450"/>
            <a:ext cx="548699" cy="2045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288275" y="2491450"/>
            <a:ext cx="548699" cy="2045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can we do with the 3D reconstructions?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2926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3d Models for Navigation and Gaming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pittsburgh.jpg"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901" y="973100"/>
            <a:ext cx="5067200" cy="38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Localizing a Navigating Agent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Localization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400" y="1351975"/>
            <a:ext cx="4729375" cy="257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Augmented Reality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396883705_640.jp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000" y="1046450"/>
            <a:ext cx="609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objectives of the class	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Learn reconstruction algorithms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Sparse Reconstructions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Dense Reconstructions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Reconstruction types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Structure-from-motion: Reconstruct an environment given a bunch of images of it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SLAM: Reconstruction using a video sequence of an environment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Get familiar with Recognition in 3D vision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of the class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Fundamentals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Linear algebra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Feature detection and description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Image matching (Image Correspondence)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Multiple view geometry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Reconstruction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Triangulation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Bundle adjustment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Dense reconstruction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Point cloud registration and compression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3. Research review of recognition approaches to 3D vision.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Administrative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for programming assignments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322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Preferably, C++, Python, or Java.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MATLAB is acceptable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Make sure you have the Image Processing Toolkit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OpenCV works in C++, Python, and Java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VlFeat works in C++ and MATLAB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/>
              <a:t>Please prepare your environment for the programming assignments.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172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without_geometry_life_is_pointless_photo_print-rb74b16531a6f4edea0f22523df3ebca4_a0ib_8byvr_324.jpg"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950" y="1062625"/>
            <a:ext cx="30861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Grading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Homework assignments - 30%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Final project - 40%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Paper presentation - 20%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Participation - 10%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will have a fair amount of coding.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may have quizzes as part of participation.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Depends on how active the group is.</a:t>
            </a:r>
            <a:br>
              <a:rPr lang="en"/>
            </a:b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Website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http://vfragoso.com/teaching.html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Announcements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General information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Schedule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e-campus: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Announcements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Resources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en"/>
              <a:t>Forums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for the final project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Team size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At most 2 persons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At least 1 persons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Start thinking ASAP about a project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Create a write-up.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Instructor must approve the project.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Aim to investigate novel ideas.</a:t>
            </a:r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Recommended Textbooks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Richard Hartley and Andrew Zisserman. “Multiple View Geometry in Computer Vision.” Cambridge University Press.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Yi Ma, Stefano Soatto, Jana Kosecka, and S. Shankar Sastry. “An invitation to 3-d vision: from images to geometric models.” Vol. 26. Springer Science &amp; Business Media, 2012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Topics to review carefully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Linear Algebra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Matrix multiplications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Matrix factorizations (e.g., SVD)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Dot products and outer products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Image Processing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2D Filtering - Convolution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Programming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en"/>
              <a:t>C++, Python, or MATLAB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Online Resources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Review of Linear Algebra: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http://cs229.stanford.edu/section/cs229-linalg.pdf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source vision libraries: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OpenCV: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http://opencv.org/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VlFeat: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http://www.vlfeat.org/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Theia: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http://www.theia-sfm.org/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Visual SfM: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http://ccwu.me/vsfm/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Proceedings of Top Conferences in Computer Vision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CVPR, ICCV: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http://www.cv-foundation.org/openaccess/menu.py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ECCV (accessible only from the WVU network)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BMVC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Top Journals in Computer Vision </a:t>
            </a:r>
            <a:r>
              <a:rPr lang="en" sz="1400"/>
              <a:t>(accessible only from the WVU network)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TPAMI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IJCV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