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0.jpeg" ContentType="image/jpeg"/>
  <Override PartName="/ppt/media/image2.png" ContentType="image/png"/>
  <Override PartName="/ppt/media/image7.png" ContentType="image/png"/>
  <Override PartName="/ppt/media/image22.png" ContentType="image/png"/>
  <Override PartName="/ppt/media/image19.jpeg" ContentType="image/jpe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31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2" descr=""/>
          <p:cNvPicPr/>
          <p:nvPr/>
        </p:nvPicPr>
        <p:blipFill>
          <a:blip r:embed="rId2"/>
          <a:stretch/>
        </p:blipFill>
        <p:spPr>
          <a:xfrm>
            <a:off x="0" y="12960"/>
            <a:ext cx="904680" cy="89820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0" y="952560"/>
            <a:ext cx="9143640" cy="91800"/>
          </a:xfrm>
          <a:prstGeom prst="rect">
            <a:avLst/>
          </a:prstGeom>
          <a:gradFill>
            <a:gsLst>
              <a:gs pos="0">
                <a:srgbClr val="fed910"/>
              </a:gs>
              <a:gs pos="100000">
                <a:srgbClr val="0d2b88"/>
              </a:gs>
            </a:gsLst>
            <a:path path="rect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Picture 8" descr=""/>
          <p:cNvPicPr/>
          <p:nvPr/>
        </p:nvPicPr>
        <p:blipFill>
          <a:blip r:embed="rId3"/>
          <a:stretch/>
        </p:blipFill>
        <p:spPr>
          <a:xfrm>
            <a:off x="-1371600" y="0"/>
            <a:ext cx="982440" cy="914040"/>
          </a:xfrm>
          <a:prstGeom prst="rect">
            <a:avLst/>
          </a:prstGeom>
          <a:ln>
            <a:noFill/>
          </a:ln>
        </p:spPr>
      </p:pic>
      <p:sp>
        <p:nvSpPr>
          <p:cNvPr id="3" name="CustomShape 2" hidden="1"/>
          <p:cNvSpPr/>
          <p:nvPr/>
        </p:nvSpPr>
        <p:spPr>
          <a:xfrm>
            <a:off x="7315200" y="6552000"/>
            <a:ext cx="182844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C85BAC1-6D8B-43C0-932D-07E5A5F8209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13" descr=""/>
          <p:cNvPicPr/>
          <p:nvPr/>
        </p:nvPicPr>
        <p:blipFill>
          <a:blip r:embed="rId4"/>
          <a:stretch/>
        </p:blipFill>
        <p:spPr>
          <a:xfrm>
            <a:off x="8229600" y="12960"/>
            <a:ext cx="914040" cy="90108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2442240" y="6324480"/>
            <a:ext cx="1615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Mike Verlinden Rules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2057400" y="6095880"/>
            <a:ext cx="2285640" cy="609120"/>
          </a:xfrm>
          <a:prstGeom prst="rect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5"/>
          <p:cNvSpPr/>
          <p:nvPr/>
        </p:nvSpPr>
        <p:spPr>
          <a:xfrm>
            <a:off x="0" y="1721880"/>
            <a:ext cx="9143640" cy="514152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0066"/>
              </a:gs>
            </a:gsLst>
            <a:lin ang="54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Picture 7" descr=""/>
          <p:cNvPicPr/>
          <p:nvPr/>
        </p:nvPicPr>
        <p:blipFill>
          <a:blip r:embed="rId5"/>
          <a:stretch/>
        </p:blipFill>
        <p:spPr>
          <a:xfrm>
            <a:off x="366120" y="346320"/>
            <a:ext cx="5333760" cy="1715760"/>
          </a:xfrm>
          <a:prstGeom prst="rect">
            <a:avLst/>
          </a:prstGeom>
          <a:ln>
            <a:noFill/>
          </a:ln>
        </p:spPr>
      </p:pic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228600" y="2130480"/>
            <a:ext cx="86864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1295280" y="6553080"/>
            <a:ext cx="6857640" cy="242640"/>
          </a:xfrm>
          <a:prstGeom prst="rect">
            <a:avLst/>
          </a:prstGeom>
          <a:noFill/>
          <a:ln w="381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STATEMENT C.  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authorized to U.S. Government agencies and their contractors.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body"/>
          </p:nvPr>
        </p:nvSpPr>
        <p:spPr>
          <a:xfrm>
            <a:off x="2286000" y="3581280"/>
            <a:ext cx="4419360" cy="6091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i="1" lang="en-US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i="1" lang="en-US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60360" indent="-360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Level15 August 2012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2" descr=""/>
          <p:cNvPicPr/>
          <p:nvPr/>
        </p:nvPicPr>
        <p:blipFill>
          <a:blip r:embed="rId2"/>
          <a:stretch/>
        </p:blipFill>
        <p:spPr>
          <a:xfrm>
            <a:off x="0" y="12960"/>
            <a:ext cx="904680" cy="89820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0" y="952560"/>
            <a:ext cx="9143640" cy="91800"/>
          </a:xfrm>
          <a:prstGeom prst="rect">
            <a:avLst/>
          </a:prstGeom>
          <a:gradFill>
            <a:gsLst>
              <a:gs pos="0">
                <a:srgbClr val="fed910"/>
              </a:gs>
              <a:gs pos="100000">
                <a:srgbClr val="0d2b88"/>
              </a:gs>
            </a:gsLst>
            <a:path path="rect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Picture 8" descr=""/>
          <p:cNvPicPr/>
          <p:nvPr/>
        </p:nvPicPr>
        <p:blipFill>
          <a:blip r:embed="rId3"/>
          <a:stretch/>
        </p:blipFill>
        <p:spPr>
          <a:xfrm>
            <a:off x="-1371600" y="0"/>
            <a:ext cx="982440" cy="91404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7315200" y="6552000"/>
            <a:ext cx="182844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0C0E3BA5-0A6A-46A0-B21D-4A778A073EA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Picture 13" descr=""/>
          <p:cNvPicPr/>
          <p:nvPr/>
        </p:nvPicPr>
        <p:blipFill>
          <a:blip r:embed="rId4"/>
          <a:stretch/>
        </p:blipFill>
        <p:spPr>
          <a:xfrm>
            <a:off x="8229600" y="12960"/>
            <a:ext cx="914040" cy="901080"/>
          </a:xfrm>
          <a:prstGeom prst="rect">
            <a:avLst/>
          </a:prstGeom>
          <a:ln>
            <a:noFill/>
          </a:ln>
        </p:spPr>
      </p:pic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914400" y="0"/>
            <a:ext cx="7314840" cy="9903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80880" y="1295280"/>
            <a:ext cx="838152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/>
          </p:nvPr>
        </p:nvSpPr>
        <p:spPr>
          <a:xfrm>
            <a:off x="3124080" y="649296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1828800" y="6642720"/>
            <a:ext cx="556236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STATEMENT C.  </a:t>
            </a: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Distribution authorized to U.S. Government agencies and their contractors.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62" descr=""/>
          <p:cNvPicPr/>
          <p:nvPr/>
        </p:nvPicPr>
        <p:blipFill>
          <a:blip r:embed="rId2"/>
          <a:stretch/>
        </p:blipFill>
        <p:spPr>
          <a:xfrm>
            <a:off x="0" y="12960"/>
            <a:ext cx="904680" cy="898200"/>
          </a:xfrm>
          <a:prstGeom prst="rect">
            <a:avLst/>
          </a:prstGeom>
          <a:ln>
            <a:noFill/>
          </a:ln>
        </p:spPr>
      </p:pic>
      <p:sp>
        <p:nvSpPr>
          <p:cNvPr id="90" name="CustomShape 1" hidden="1"/>
          <p:cNvSpPr/>
          <p:nvPr/>
        </p:nvSpPr>
        <p:spPr>
          <a:xfrm>
            <a:off x="0" y="952560"/>
            <a:ext cx="9143640" cy="91800"/>
          </a:xfrm>
          <a:prstGeom prst="rect">
            <a:avLst/>
          </a:prstGeom>
          <a:gradFill>
            <a:gsLst>
              <a:gs pos="0">
                <a:srgbClr val="fed910"/>
              </a:gs>
              <a:gs pos="100000">
                <a:srgbClr val="0d2b88"/>
              </a:gs>
            </a:gsLst>
            <a:path path="rect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Picture 8" descr=""/>
          <p:cNvPicPr/>
          <p:nvPr/>
        </p:nvPicPr>
        <p:blipFill>
          <a:blip r:embed="rId3"/>
          <a:stretch/>
        </p:blipFill>
        <p:spPr>
          <a:xfrm>
            <a:off x="-1371600" y="0"/>
            <a:ext cx="982440" cy="914040"/>
          </a:xfrm>
          <a:prstGeom prst="rect">
            <a:avLst/>
          </a:prstGeom>
          <a:ln>
            <a:noFill/>
          </a:ln>
        </p:spPr>
      </p:pic>
      <p:sp>
        <p:nvSpPr>
          <p:cNvPr id="92" name="CustomShape 2" hidden="1"/>
          <p:cNvSpPr/>
          <p:nvPr/>
        </p:nvSpPr>
        <p:spPr>
          <a:xfrm>
            <a:off x="7315200" y="6552000"/>
            <a:ext cx="1828440" cy="303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BEC8C4C-999A-4755-AD87-D782AA09B32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13" descr=""/>
          <p:cNvPicPr/>
          <p:nvPr/>
        </p:nvPicPr>
        <p:blipFill>
          <a:blip r:embed="rId4"/>
          <a:stretch/>
        </p:blipFill>
        <p:spPr>
          <a:xfrm>
            <a:off x="8229600" y="12960"/>
            <a:ext cx="914040" cy="901080"/>
          </a:xfrm>
          <a:prstGeom prst="rect">
            <a:avLst/>
          </a:prstGeom>
          <a:ln>
            <a:noFill/>
          </a:ln>
        </p:spPr>
      </p:pic>
      <p:pic>
        <p:nvPicPr>
          <p:cNvPr id="94" name="Picture 2" descr=""/>
          <p:cNvPicPr/>
          <p:nvPr/>
        </p:nvPicPr>
        <p:blipFill>
          <a:blip r:embed="rId5"/>
          <a:stretch/>
        </p:blipFill>
        <p:spPr>
          <a:xfrm>
            <a:off x="-152280" y="-232560"/>
            <a:ext cx="9448560" cy="7208640"/>
          </a:xfrm>
          <a:prstGeom prst="rect">
            <a:avLst/>
          </a:prstGeom>
          <a:ln w="9360">
            <a:noFill/>
          </a:ln>
        </p:spPr>
      </p:pic>
      <p:pic>
        <p:nvPicPr>
          <p:cNvPr id="95" name="Picture 3" descr=""/>
          <p:cNvPicPr/>
          <p:nvPr/>
        </p:nvPicPr>
        <p:blipFill>
          <a:blip r:embed="rId6"/>
          <a:stretch/>
        </p:blipFill>
        <p:spPr>
          <a:xfrm>
            <a:off x="-19440" y="5073480"/>
            <a:ext cx="4391280" cy="1682280"/>
          </a:xfrm>
          <a:prstGeom prst="rect">
            <a:avLst/>
          </a:prstGeom>
          <a:ln w="9360">
            <a:noFill/>
          </a:ln>
        </p:spPr>
      </p:pic>
      <p:sp>
        <p:nvSpPr>
          <p:cNvPr id="9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5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28600" y="2130480"/>
            <a:ext cx="86864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Robust Factor Graph Optimization Using Expectation Maximization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666880" y="4419720"/>
            <a:ext cx="6400440" cy="1904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Ryan Watson, West Virginia University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Mentors: Robert C. Leishman, Clark N. Taylor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1828800" y="3809880"/>
            <a:ext cx="5562360" cy="60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ATR Center Summer Workshop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9,10 August 2017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914400" y="0"/>
            <a:ext cx="73148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Contributions, Future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380880" y="1295280"/>
            <a:ext cx="8580240" cy="4831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Contributions: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Provided a robust pose-graph optimization routine that provides a reliable estimate of the inlier measurement covariance 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work: 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Reduce run-time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 residuals in a kd-tree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 compressed Gibbs Sampling with variational inference.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Scale final covariance using Nyman-Pearson lemma.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14400" y="0"/>
            <a:ext cx="73148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Introduction: What is a F.G.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5643360" y="3673440"/>
            <a:ext cx="3242880" cy="2890800"/>
          </a:xfrm>
          <a:prstGeom prst="rect">
            <a:avLst/>
          </a:prstGeom>
          <a:ln>
            <a:noFill/>
          </a:ln>
        </p:spPr>
      </p:pic>
      <p:sp>
        <p:nvSpPr>
          <p:cNvPr id="137" name="TextShape 2"/>
          <p:cNvSpPr txBox="1"/>
          <p:nvPr/>
        </p:nvSpPr>
        <p:spPr>
          <a:xfrm>
            <a:off x="380880" y="1295280"/>
            <a:ext cx="838152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is a factor graph? 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 to factorize a function of many variables into a product of smaller subsets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Factorization represented as a bipartite graph G=(F,X,E)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applied to MAP estimation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223920" y="4384800"/>
            <a:ext cx="5262480" cy="210744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758880" y="4317120"/>
            <a:ext cx="3383280" cy="2338200"/>
          </a:xfrm>
          <a:prstGeom prst="rect">
            <a:avLst/>
          </a:prstGeom>
          <a:ln>
            <a:noFill/>
          </a:ln>
        </p:spPr>
      </p:pic>
      <p:sp>
        <p:nvSpPr>
          <p:cNvPr id="140" name="TextShape 1"/>
          <p:cNvSpPr txBox="1"/>
          <p:nvPr/>
        </p:nvSpPr>
        <p:spPr>
          <a:xfrm>
            <a:off x="914400" y="0"/>
            <a:ext cx="731484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Introduction: Solving a F.G.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80880" y="1295280"/>
            <a:ext cx="838152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The Gaussian Assumption Holds ::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The Gaussian Assumption Does Not Hold ::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144000" y="1864800"/>
            <a:ext cx="4860360" cy="1946520"/>
          </a:xfrm>
          <a:prstGeom prst="rect">
            <a:avLst/>
          </a:prstGeom>
          <a:ln>
            <a:noFill/>
          </a:ln>
        </p:spPr>
      </p:pic>
      <p:sp>
        <p:nvSpPr>
          <p:cNvPr id="143" name="Freeform 3"/>
          <p:cNvSpPr/>
          <p:nvPr/>
        </p:nvSpPr>
        <p:spPr>
          <a:xfrm>
            <a:off x="5893560" y="2192760"/>
            <a:ext cx="137520" cy="161640"/>
          </a:xfrm>
          <a:custGeom>
            <a:avLst/>
            <a:gdLst/>
            <a:ahLst/>
            <a:rect l="0" t="0" r="r" b="b"/>
            <a:pathLst>
              <a:path w="382" h="449">
                <a:moveTo>
                  <a:pt x="140" y="210"/>
                </a:moveTo>
                <a:cubicBezTo>
                  <a:pt x="168" y="210"/>
                  <a:pt x="241" y="207"/>
                  <a:pt x="291" y="185"/>
                </a:cubicBezTo>
                <a:cubicBezTo>
                  <a:pt x="361" y="157"/>
                  <a:pt x="367" y="98"/>
                  <a:pt x="367" y="84"/>
                </a:cubicBezTo>
                <a:cubicBezTo>
                  <a:pt x="367" y="42"/>
                  <a:pt x="328" y="0"/>
                  <a:pt x="260" y="0"/>
                </a:cubicBezTo>
                <a:cubicBezTo>
                  <a:pt x="148" y="0"/>
                  <a:pt x="0" y="95"/>
                  <a:pt x="0" y="269"/>
                </a:cubicBezTo>
                <a:cubicBezTo>
                  <a:pt x="0" y="370"/>
                  <a:pt x="59" y="448"/>
                  <a:pt x="157" y="448"/>
                </a:cubicBezTo>
                <a:cubicBezTo>
                  <a:pt x="297" y="448"/>
                  <a:pt x="381" y="345"/>
                  <a:pt x="381" y="331"/>
                </a:cubicBezTo>
                <a:cubicBezTo>
                  <a:pt x="381" y="325"/>
                  <a:pt x="375" y="319"/>
                  <a:pt x="370" y="319"/>
                </a:cubicBezTo>
                <a:cubicBezTo>
                  <a:pt x="364" y="319"/>
                  <a:pt x="361" y="322"/>
                  <a:pt x="356" y="328"/>
                </a:cubicBezTo>
                <a:cubicBezTo>
                  <a:pt x="277" y="426"/>
                  <a:pt x="171" y="426"/>
                  <a:pt x="157" y="426"/>
                </a:cubicBezTo>
                <a:cubicBezTo>
                  <a:pt x="81" y="426"/>
                  <a:pt x="70" y="345"/>
                  <a:pt x="70" y="311"/>
                </a:cubicBezTo>
                <a:cubicBezTo>
                  <a:pt x="70" y="300"/>
                  <a:pt x="73" y="269"/>
                  <a:pt x="87" y="210"/>
                </a:cubicBezTo>
                <a:lnTo>
                  <a:pt x="140" y="210"/>
                </a:lnTo>
              </a:path>
              <a:path w="242" h="167">
                <a:moveTo>
                  <a:pt x="0" y="166"/>
                </a:moveTo>
                <a:cubicBezTo>
                  <a:pt x="40" y="14"/>
                  <a:pt x="143" y="0"/>
                  <a:pt x="168" y="0"/>
                </a:cubicBezTo>
                <a:cubicBezTo>
                  <a:pt x="213" y="0"/>
                  <a:pt x="241" y="28"/>
                  <a:pt x="241" y="62"/>
                </a:cubicBezTo>
                <a:cubicBezTo>
                  <a:pt x="241" y="166"/>
                  <a:pt x="82" y="166"/>
                  <a:pt x="42" y="166"/>
                </a:cubicBezTo>
                <a:lnTo>
                  <a:pt x="0" y="166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44" name="Freeform 4"/>
          <p:cNvSpPr/>
          <p:nvPr/>
        </p:nvSpPr>
        <p:spPr>
          <a:xfrm>
            <a:off x="6053760" y="2238120"/>
            <a:ext cx="77040" cy="168840"/>
          </a:xfrm>
          <a:custGeom>
            <a:avLst/>
            <a:gdLst/>
            <a:ahLst/>
            <a:rect l="0" t="0" r="r" b="b"/>
            <a:pathLst>
              <a:path w="68" h="65">
                <a:moveTo>
                  <a:pt x="67" y="25"/>
                </a:moveTo>
                <a:cubicBezTo>
                  <a:pt x="67" y="14"/>
                  <a:pt x="59" y="0"/>
                  <a:pt x="39" y="0"/>
                </a:cubicBezTo>
                <a:cubicBezTo>
                  <a:pt x="20" y="0"/>
                  <a:pt x="0" y="17"/>
                  <a:pt x="0" y="39"/>
                </a:cubicBezTo>
                <a:cubicBezTo>
                  <a:pt x="0" y="50"/>
                  <a:pt x="8" y="64"/>
                  <a:pt x="28" y="64"/>
                </a:cubicBezTo>
                <a:cubicBezTo>
                  <a:pt x="48" y="64"/>
                  <a:pt x="67" y="45"/>
                  <a:pt x="67" y="25"/>
                </a:cubicBezTo>
              </a:path>
              <a:path w="214" h="315">
                <a:moveTo>
                  <a:pt x="50" y="224"/>
                </a:moveTo>
                <a:cubicBezTo>
                  <a:pt x="48" y="233"/>
                  <a:pt x="45" y="241"/>
                  <a:pt x="45" y="255"/>
                </a:cubicBezTo>
                <a:cubicBezTo>
                  <a:pt x="45" y="286"/>
                  <a:pt x="73" y="314"/>
                  <a:pt x="112" y="314"/>
                </a:cubicBezTo>
                <a:cubicBezTo>
                  <a:pt x="182" y="314"/>
                  <a:pt x="213" y="216"/>
                  <a:pt x="213" y="207"/>
                </a:cubicBezTo>
                <a:cubicBezTo>
                  <a:pt x="213" y="196"/>
                  <a:pt x="202" y="196"/>
                  <a:pt x="202" y="196"/>
                </a:cubicBezTo>
                <a:cubicBezTo>
                  <a:pt x="190" y="196"/>
                  <a:pt x="190" y="202"/>
                  <a:pt x="188" y="210"/>
                </a:cubicBezTo>
                <a:cubicBezTo>
                  <a:pt x="171" y="263"/>
                  <a:pt x="140" y="294"/>
                  <a:pt x="112" y="294"/>
                </a:cubicBezTo>
                <a:cubicBezTo>
                  <a:pt x="98" y="294"/>
                  <a:pt x="95" y="283"/>
                  <a:pt x="95" y="269"/>
                </a:cubicBezTo>
                <a:cubicBezTo>
                  <a:pt x="95" y="252"/>
                  <a:pt x="101" y="241"/>
                  <a:pt x="106" y="224"/>
                </a:cubicBezTo>
                <a:cubicBezTo>
                  <a:pt x="115" y="205"/>
                  <a:pt x="120" y="188"/>
                  <a:pt x="129" y="168"/>
                </a:cubicBezTo>
                <a:cubicBezTo>
                  <a:pt x="134" y="151"/>
                  <a:pt x="160" y="90"/>
                  <a:pt x="162" y="81"/>
                </a:cubicBezTo>
                <a:cubicBezTo>
                  <a:pt x="165" y="73"/>
                  <a:pt x="168" y="64"/>
                  <a:pt x="168" y="59"/>
                </a:cubicBezTo>
                <a:cubicBezTo>
                  <a:pt x="168" y="25"/>
                  <a:pt x="140" y="0"/>
                  <a:pt x="101" y="0"/>
                </a:cubicBezTo>
                <a:cubicBezTo>
                  <a:pt x="31" y="0"/>
                  <a:pt x="0" y="95"/>
                  <a:pt x="0" y="107"/>
                </a:cubicBezTo>
                <a:cubicBezTo>
                  <a:pt x="0" y="115"/>
                  <a:pt x="8" y="115"/>
                  <a:pt x="11" y="115"/>
                </a:cubicBezTo>
                <a:cubicBezTo>
                  <a:pt x="22" y="115"/>
                  <a:pt x="22" y="112"/>
                  <a:pt x="25" y="104"/>
                </a:cubicBezTo>
                <a:cubicBezTo>
                  <a:pt x="42" y="45"/>
                  <a:pt x="73" y="20"/>
                  <a:pt x="98" y="20"/>
                </a:cubicBezTo>
                <a:cubicBezTo>
                  <a:pt x="109" y="20"/>
                  <a:pt x="118" y="25"/>
                  <a:pt x="118" y="45"/>
                </a:cubicBezTo>
                <a:cubicBezTo>
                  <a:pt x="118" y="59"/>
                  <a:pt x="112" y="70"/>
                  <a:pt x="95" y="112"/>
                </a:cubicBezTo>
                <a:lnTo>
                  <a:pt x="50" y="224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45" name="Freeform 5"/>
          <p:cNvSpPr/>
          <p:nvPr/>
        </p:nvSpPr>
        <p:spPr>
          <a:xfrm>
            <a:off x="6277680" y="2219760"/>
            <a:ext cx="237240" cy="83880"/>
          </a:xfrm>
          <a:custGeom>
            <a:avLst/>
            <a:gdLst/>
            <a:ahLst/>
            <a:rect l="0" t="0" r="r" b="b"/>
            <a:pathLst>
              <a:path w="659" h="40">
                <a:moveTo>
                  <a:pt x="624" y="39"/>
                </a:moveTo>
                <a:cubicBezTo>
                  <a:pt x="638" y="39"/>
                  <a:pt x="658" y="39"/>
                  <a:pt x="658" y="20"/>
                </a:cubicBezTo>
                <a:cubicBezTo>
                  <a:pt x="658" y="0"/>
                  <a:pt x="638" y="0"/>
                  <a:pt x="624" y="0"/>
                </a:cubicBezTo>
                <a:lnTo>
                  <a:pt x="34" y="0"/>
                </a:lnTo>
                <a:cubicBezTo>
                  <a:pt x="20" y="0"/>
                  <a:pt x="0" y="0"/>
                  <a:pt x="0" y="20"/>
                </a:cubicBezTo>
                <a:cubicBezTo>
                  <a:pt x="0" y="39"/>
                  <a:pt x="20" y="39"/>
                  <a:pt x="34" y="39"/>
                </a:cubicBezTo>
                <a:lnTo>
                  <a:pt x="624" y="39"/>
                </a:lnTo>
              </a:path>
              <a:path w="659" h="40">
                <a:moveTo>
                  <a:pt x="624" y="39"/>
                </a:moveTo>
                <a:cubicBezTo>
                  <a:pt x="638" y="39"/>
                  <a:pt x="658" y="39"/>
                  <a:pt x="658" y="20"/>
                </a:cubicBezTo>
                <a:cubicBezTo>
                  <a:pt x="658" y="0"/>
                  <a:pt x="638" y="0"/>
                  <a:pt x="624" y="0"/>
                </a:cubicBezTo>
                <a:lnTo>
                  <a:pt x="34" y="0"/>
                </a:lnTo>
                <a:cubicBezTo>
                  <a:pt x="20" y="0"/>
                  <a:pt x="0" y="0"/>
                  <a:pt x="0" y="20"/>
                </a:cubicBezTo>
                <a:cubicBezTo>
                  <a:pt x="0" y="39"/>
                  <a:pt x="20" y="39"/>
                  <a:pt x="34" y="39"/>
                </a:cubicBezTo>
                <a:lnTo>
                  <a:pt x="624" y="39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46" name="Freeform 6"/>
          <p:cNvSpPr/>
          <p:nvPr/>
        </p:nvSpPr>
        <p:spPr>
          <a:xfrm>
            <a:off x="6644520" y="2107800"/>
            <a:ext cx="299880" cy="243360"/>
          </a:xfrm>
          <a:custGeom>
            <a:avLst/>
            <a:gdLst/>
            <a:ahLst/>
            <a:rect l="0" t="0" r="r" b="b"/>
            <a:pathLst>
              <a:path w="833" h="676">
                <a:moveTo>
                  <a:pt x="714" y="76"/>
                </a:moveTo>
                <a:cubicBezTo>
                  <a:pt x="722" y="39"/>
                  <a:pt x="725" y="31"/>
                  <a:pt x="798" y="31"/>
                </a:cubicBezTo>
                <a:cubicBezTo>
                  <a:pt x="823" y="31"/>
                  <a:pt x="832" y="31"/>
                  <a:pt x="832" y="11"/>
                </a:cubicBezTo>
                <a:cubicBezTo>
                  <a:pt x="832" y="0"/>
                  <a:pt x="820" y="0"/>
                  <a:pt x="818" y="0"/>
                </a:cubicBezTo>
                <a:cubicBezTo>
                  <a:pt x="790" y="0"/>
                  <a:pt x="720" y="3"/>
                  <a:pt x="692" y="3"/>
                </a:cubicBezTo>
                <a:cubicBezTo>
                  <a:pt x="664" y="3"/>
                  <a:pt x="594" y="0"/>
                  <a:pt x="563" y="0"/>
                </a:cubicBezTo>
                <a:cubicBezTo>
                  <a:pt x="557" y="0"/>
                  <a:pt x="546" y="0"/>
                  <a:pt x="546" y="20"/>
                </a:cubicBezTo>
                <a:cubicBezTo>
                  <a:pt x="546" y="31"/>
                  <a:pt x="554" y="31"/>
                  <a:pt x="574" y="31"/>
                </a:cubicBezTo>
                <a:cubicBezTo>
                  <a:pt x="574" y="31"/>
                  <a:pt x="594" y="31"/>
                  <a:pt x="610" y="34"/>
                </a:cubicBezTo>
                <a:cubicBezTo>
                  <a:pt x="627" y="34"/>
                  <a:pt x="636" y="36"/>
                  <a:pt x="636" y="48"/>
                </a:cubicBezTo>
                <a:cubicBezTo>
                  <a:pt x="636" y="53"/>
                  <a:pt x="636" y="53"/>
                  <a:pt x="633" y="67"/>
                </a:cubicBezTo>
                <a:lnTo>
                  <a:pt x="574" y="308"/>
                </a:lnTo>
                <a:lnTo>
                  <a:pt x="272" y="308"/>
                </a:lnTo>
                <a:lnTo>
                  <a:pt x="330" y="76"/>
                </a:lnTo>
                <a:cubicBezTo>
                  <a:pt x="339" y="39"/>
                  <a:pt x="342" y="31"/>
                  <a:pt x="414" y="31"/>
                </a:cubicBezTo>
                <a:cubicBezTo>
                  <a:pt x="440" y="31"/>
                  <a:pt x="448" y="31"/>
                  <a:pt x="448" y="11"/>
                </a:cubicBezTo>
                <a:cubicBezTo>
                  <a:pt x="448" y="0"/>
                  <a:pt x="437" y="0"/>
                  <a:pt x="434" y="0"/>
                </a:cubicBezTo>
                <a:cubicBezTo>
                  <a:pt x="406" y="0"/>
                  <a:pt x="336" y="3"/>
                  <a:pt x="308" y="3"/>
                </a:cubicBezTo>
                <a:cubicBezTo>
                  <a:pt x="277" y="3"/>
                  <a:pt x="207" y="0"/>
                  <a:pt x="179" y="0"/>
                </a:cubicBezTo>
                <a:cubicBezTo>
                  <a:pt x="171" y="0"/>
                  <a:pt x="160" y="0"/>
                  <a:pt x="160" y="20"/>
                </a:cubicBezTo>
                <a:cubicBezTo>
                  <a:pt x="160" y="31"/>
                  <a:pt x="171" y="31"/>
                  <a:pt x="188" y="31"/>
                </a:cubicBezTo>
                <a:cubicBezTo>
                  <a:pt x="190" y="31"/>
                  <a:pt x="210" y="31"/>
                  <a:pt x="227" y="34"/>
                </a:cubicBezTo>
                <a:cubicBezTo>
                  <a:pt x="244" y="34"/>
                  <a:pt x="252" y="36"/>
                  <a:pt x="252" y="48"/>
                </a:cubicBezTo>
                <a:cubicBezTo>
                  <a:pt x="252" y="53"/>
                  <a:pt x="252" y="56"/>
                  <a:pt x="249" y="67"/>
                </a:cubicBezTo>
                <a:lnTo>
                  <a:pt x="118" y="599"/>
                </a:lnTo>
                <a:cubicBezTo>
                  <a:pt x="106" y="636"/>
                  <a:pt x="104" y="644"/>
                  <a:pt x="28" y="644"/>
                </a:cubicBezTo>
                <a:cubicBezTo>
                  <a:pt x="8" y="644"/>
                  <a:pt x="0" y="644"/>
                  <a:pt x="0" y="664"/>
                </a:cubicBezTo>
                <a:cubicBezTo>
                  <a:pt x="0" y="675"/>
                  <a:pt x="11" y="675"/>
                  <a:pt x="14" y="675"/>
                </a:cubicBezTo>
                <a:cubicBezTo>
                  <a:pt x="42" y="675"/>
                  <a:pt x="112" y="672"/>
                  <a:pt x="140" y="672"/>
                </a:cubicBezTo>
                <a:cubicBezTo>
                  <a:pt x="160" y="672"/>
                  <a:pt x="182" y="672"/>
                  <a:pt x="202" y="672"/>
                </a:cubicBezTo>
                <a:cubicBezTo>
                  <a:pt x="224" y="672"/>
                  <a:pt x="246" y="675"/>
                  <a:pt x="266" y="675"/>
                </a:cubicBezTo>
                <a:cubicBezTo>
                  <a:pt x="274" y="675"/>
                  <a:pt x="286" y="675"/>
                  <a:pt x="286" y="655"/>
                </a:cubicBezTo>
                <a:cubicBezTo>
                  <a:pt x="286" y="644"/>
                  <a:pt x="277" y="644"/>
                  <a:pt x="258" y="644"/>
                </a:cubicBezTo>
                <a:cubicBezTo>
                  <a:pt x="221" y="644"/>
                  <a:pt x="193" y="644"/>
                  <a:pt x="193" y="627"/>
                </a:cubicBezTo>
                <a:cubicBezTo>
                  <a:pt x="193" y="622"/>
                  <a:pt x="196" y="616"/>
                  <a:pt x="199" y="611"/>
                </a:cubicBezTo>
                <a:lnTo>
                  <a:pt x="266" y="339"/>
                </a:lnTo>
                <a:lnTo>
                  <a:pt x="566" y="339"/>
                </a:lnTo>
                <a:cubicBezTo>
                  <a:pt x="524" y="504"/>
                  <a:pt x="501" y="597"/>
                  <a:pt x="498" y="611"/>
                </a:cubicBezTo>
                <a:cubicBezTo>
                  <a:pt x="487" y="644"/>
                  <a:pt x="470" y="644"/>
                  <a:pt x="409" y="644"/>
                </a:cubicBezTo>
                <a:cubicBezTo>
                  <a:pt x="392" y="644"/>
                  <a:pt x="384" y="644"/>
                  <a:pt x="384" y="664"/>
                </a:cubicBezTo>
                <a:cubicBezTo>
                  <a:pt x="384" y="675"/>
                  <a:pt x="395" y="675"/>
                  <a:pt x="398" y="675"/>
                </a:cubicBezTo>
                <a:cubicBezTo>
                  <a:pt x="426" y="675"/>
                  <a:pt x="496" y="672"/>
                  <a:pt x="524" y="672"/>
                </a:cubicBezTo>
                <a:cubicBezTo>
                  <a:pt x="543" y="672"/>
                  <a:pt x="566" y="672"/>
                  <a:pt x="585" y="672"/>
                </a:cubicBezTo>
                <a:cubicBezTo>
                  <a:pt x="608" y="672"/>
                  <a:pt x="630" y="675"/>
                  <a:pt x="650" y="675"/>
                </a:cubicBezTo>
                <a:cubicBezTo>
                  <a:pt x="658" y="675"/>
                  <a:pt x="669" y="675"/>
                  <a:pt x="669" y="655"/>
                </a:cubicBezTo>
                <a:cubicBezTo>
                  <a:pt x="669" y="644"/>
                  <a:pt x="661" y="644"/>
                  <a:pt x="644" y="644"/>
                </a:cubicBezTo>
                <a:cubicBezTo>
                  <a:pt x="608" y="644"/>
                  <a:pt x="580" y="644"/>
                  <a:pt x="580" y="627"/>
                </a:cubicBezTo>
                <a:cubicBezTo>
                  <a:pt x="580" y="622"/>
                  <a:pt x="580" y="616"/>
                  <a:pt x="582" y="611"/>
                </a:cubicBezTo>
                <a:lnTo>
                  <a:pt x="714" y="76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47" name="Freeform 7"/>
          <p:cNvSpPr/>
          <p:nvPr/>
        </p:nvSpPr>
        <p:spPr>
          <a:xfrm>
            <a:off x="6935760" y="2238120"/>
            <a:ext cx="77040" cy="168840"/>
          </a:xfrm>
          <a:custGeom>
            <a:avLst/>
            <a:gdLst/>
            <a:ahLst/>
            <a:rect l="0" t="0" r="r" b="b"/>
            <a:pathLst>
              <a:path w="68" h="65">
                <a:moveTo>
                  <a:pt x="67" y="25"/>
                </a:moveTo>
                <a:cubicBezTo>
                  <a:pt x="67" y="14"/>
                  <a:pt x="59" y="0"/>
                  <a:pt x="39" y="0"/>
                </a:cubicBezTo>
                <a:cubicBezTo>
                  <a:pt x="20" y="0"/>
                  <a:pt x="0" y="17"/>
                  <a:pt x="0" y="39"/>
                </a:cubicBezTo>
                <a:cubicBezTo>
                  <a:pt x="0" y="50"/>
                  <a:pt x="8" y="64"/>
                  <a:pt x="28" y="64"/>
                </a:cubicBezTo>
                <a:cubicBezTo>
                  <a:pt x="48" y="64"/>
                  <a:pt x="67" y="45"/>
                  <a:pt x="67" y="25"/>
                </a:cubicBezTo>
              </a:path>
              <a:path w="214" h="315">
                <a:moveTo>
                  <a:pt x="50" y="224"/>
                </a:moveTo>
                <a:cubicBezTo>
                  <a:pt x="48" y="233"/>
                  <a:pt x="45" y="241"/>
                  <a:pt x="45" y="255"/>
                </a:cubicBezTo>
                <a:cubicBezTo>
                  <a:pt x="45" y="286"/>
                  <a:pt x="73" y="314"/>
                  <a:pt x="112" y="314"/>
                </a:cubicBezTo>
                <a:cubicBezTo>
                  <a:pt x="182" y="314"/>
                  <a:pt x="213" y="216"/>
                  <a:pt x="213" y="207"/>
                </a:cubicBezTo>
                <a:cubicBezTo>
                  <a:pt x="213" y="196"/>
                  <a:pt x="202" y="196"/>
                  <a:pt x="202" y="196"/>
                </a:cubicBezTo>
                <a:cubicBezTo>
                  <a:pt x="190" y="196"/>
                  <a:pt x="190" y="202"/>
                  <a:pt x="188" y="210"/>
                </a:cubicBezTo>
                <a:cubicBezTo>
                  <a:pt x="171" y="263"/>
                  <a:pt x="140" y="294"/>
                  <a:pt x="112" y="294"/>
                </a:cubicBezTo>
                <a:cubicBezTo>
                  <a:pt x="98" y="294"/>
                  <a:pt x="95" y="283"/>
                  <a:pt x="95" y="269"/>
                </a:cubicBezTo>
                <a:cubicBezTo>
                  <a:pt x="95" y="252"/>
                  <a:pt x="101" y="241"/>
                  <a:pt x="106" y="224"/>
                </a:cubicBezTo>
                <a:cubicBezTo>
                  <a:pt x="115" y="205"/>
                  <a:pt x="120" y="188"/>
                  <a:pt x="129" y="168"/>
                </a:cubicBezTo>
                <a:cubicBezTo>
                  <a:pt x="134" y="151"/>
                  <a:pt x="160" y="90"/>
                  <a:pt x="162" y="81"/>
                </a:cubicBezTo>
                <a:cubicBezTo>
                  <a:pt x="165" y="73"/>
                  <a:pt x="168" y="64"/>
                  <a:pt x="168" y="59"/>
                </a:cubicBezTo>
                <a:cubicBezTo>
                  <a:pt x="168" y="25"/>
                  <a:pt x="140" y="0"/>
                  <a:pt x="101" y="0"/>
                </a:cubicBezTo>
                <a:cubicBezTo>
                  <a:pt x="31" y="0"/>
                  <a:pt x="0" y="95"/>
                  <a:pt x="0" y="107"/>
                </a:cubicBezTo>
                <a:cubicBezTo>
                  <a:pt x="0" y="115"/>
                  <a:pt x="11" y="115"/>
                  <a:pt x="11" y="115"/>
                </a:cubicBezTo>
                <a:cubicBezTo>
                  <a:pt x="22" y="115"/>
                  <a:pt x="22" y="112"/>
                  <a:pt x="25" y="104"/>
                </a:cubicBezTo>
                <a:cubicBezTo>
                  <a:pt x="42" y="45"/>
                  <a:pt x="73" y="20"/>
                  <a:pt x="98" y="20"/>
                </a:cubicBezTo>
                <a:cubicBezTo>
                  <a:pt x="109" y="20"/>
                  <a:pt x="118" y="25"/>
                  <a:pt x="118" y="45"/>
                </a:cubicBezTo>
                <a:cubicBezTo>
                  <a:pt x="118" y="59"/>
                  <a:pt x="112" y="70"/>
                  <a:pt x="95" y="112"/>
                </a:cubicBezTo>
                <a:lnTo>
                  <a:pt x="50" y="224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48" name="Freeform 8"/>
          <p:cNvSpPr/>
          <p:nvPr/>
        </p:nvSpPr>
        <p:spPr>
          <a:xfrm>
            <a:off x="7077960" y="2083680"/>
            <a:ext cx="83880" cy="355320"/>
          </a:xfrm>
          <a:custGeom>
            <a:avLst/>
            <a:gdLst/>
            <a:ahLst/>
            <a:rect l="0" t="0" r="r" b="b"/>
            <a:pathLst>
              <a:path w="233" h="987">
                <a:moveTo>
                  <a:pt x="232" y="978"/>
                </a:moveTo>
                <a:cubicBezTo>
                  <a:pt x="232" y="975"/>
                  <a:pt x="232" y="972"/>
                  <a:pt x="213" y="955"/>
                </a:cubicBezTo>
                <a:cubicBezTo>
                  <a:pt x="90" y="832"/>
                  <a:pt x="59" y="644"/>
                  <a:pt x="59" y="493"/>
                </a:cubicBezTo>
                <a:cubicBezTo>
                  <a:pt x="59" y="322"/>
                  <a:pt x="95" y="151"/>
                  <a:pt x="218" y="28"/>
                </a:cubicBezTo>
                <a:cubicBezTo>
                  <a:pt x="232" y="14"/>
                  <a:pt x="232" y="14"/>
                  <a:pt x="232" y="11"/>
                </a:cubicBezTo>
                <a:cubicBezTo>
                  <a:pt x="232" y="3"/>
                  <a:pt x="227" y="0"/>
                  <a:pt x="221" y="0"/>
                </a:cubicBezTo>
                <a:cubicBezTo>
                  <a:pt x="210" y="0"/>
                  <a:pt x="120" y="67"/>
                  <a:pt x="62" y="193"/>
                </a:cubicBezTo>
                <a:cubicBezTo>
                  <a:pt x="11" y="303"/>
                  <a:pt x="0" y="412"/>
                  <a:pt x="0" y="493"/>
                </a:cubicBezTo>
                <a:cubicBezTo>
                  <a:pt x="0" y="571"/>
                  <a:pt x="11" y="689"/>
                  <a:pt x="64" y="801"/>
                </a:cubicBezTo>
                <a:cubicBezTo>
                  <a:pt x="126" y="924"/>
                  <a:pt x="210" y="986"/>
                  <a:pt x="221" y="986"/>
                </a:cubicBezTo>
                <a:cubicBezTo>
                  <a:pt x="227" y="986"/>
                  <a:pt x="232" y="983"/>
                  <a:pt x="232" y="978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49" name="Freeform 9"/>
          <p:cNvSpPr/>
          <p:nvPr/>
        </p:nvSpPr>
        <p:spPr>
          <a:xfrm>
            <a:off x="7188840" y="2107800"/>
            <a:ext cx="293760" cy="243360"/>
          </a:xfrm>
          <a:custGeom>
            <a:avLst/>
            <a:gdLst/>
            <a:ahLst/>
            <a:rect l="0" t="0" r="r" b="b"/>
            <a:pathLst>
              <a:path w="816" h="676">
                <a:moveTo>
                  <a:pt x="454" y="269"/>
                </a:moveTo>
                <a:lnTo>
                  <a:pt x="370" y="73"/>
                </a:lnTo>
                <a:cubicBezTo>
                  <a:pt x="367" y="64"/>
                  <a:pt x="364" y="62"/>
                  <a:pt x="364" y="59"/>
                </a:cubicBezTo>
                <a:cubicBezTo>
                  <a:pt x="364" y="53"/>
                  <a:pt x="381" y="34"/>
                  <a:pt x="423" y="31"/>
                </a:cubicBezTo>
                <a:cubicBezTo>
                  <a:pt x="431" y="31"/>
                  <a:pt x="442" y="28"/>
                  <a:pt x="442" y="11"/>
                </a:cubicBezTo>
                <a:cubicBezTo>
                  <a:pt x="442" y="0"/>
                  <a:pt x="431" y="0"/>
                  <a:pt x="428" y="0"/>
                </a:cubicBezTo>
                <a:cubicBezTo>
                  <a:pt x="386" y="0"/>
                  <a:pt x="344" y="3"/>
                  <a:pt x="302" y="3"/>
                </a:cubicBezTo>
                <a:cubicBezTo>
                  <a:pt x="277" y="3"/>
                  <a:pt x="218" y="0"/>
                  <a:pt x="193" y="0"/>
                </a:cubicBezTo>
                <a:cubicBezTo>
                  <a:pt x="188" y="0"/>
                  <a:pt x="174" y="0"/>
                  <a:pt x="174" y="20"/>
                </a:cubicBezTo>
                <a:cubicBezTo>
                  <a:pt x="174" y="31"/>
                  <a:pt x="185" y="31"/>
                  <a:pt x="199" y="31"/>
                </a:cubicBezTo>
                <a:cubicBezTo>
                  <a:pt x="258" y="31"/>
                  <a:pt x="263" y="39"/>
                  <a:pt x="272" y="62"/>
                </a:cubicBezTo>
                <a:lnTo>
                  <a:pt x="389" y="339"/>
                </a:lnTo>
                <a:lnTo>
                  <a:pt x="179" y="563"/>
                </a:lnTo>
                <a:lnTo>
                  <a:pt x="168" y="574"/>
                </a:lnTo>
                <a:cubicBezTo>
                  <a:pt x="118" y="625"/>
                  <a:pt x="73" y="641"/>
                  <a:pt x="22" y="644"/>
                </a:cubicBezTo>
                <a:cubicBezTo>
                  <a:pt x="8" y="644"/>
                  <a:pt x="0" y="644"/>
                  <a:pt x="0" y="664"/>
                </a:cubicBezTo>
                <a:cubicBezTo>
                  <a:pt x="0" y="667"/>
                  <a:pt x="0" y="675"/>
                  <a:pt x="14" y="675"/>
                </a:cubicBezTo>
                <a:cubicBezTo>
                  <a:pt x="42" y="675"/>
                  <a:pt x="76" y="672"/>
                  <a:pt x="106" y="672"/>
                </a:cubicBezTo>
                <a:cubicBezTo>
                  <a:pt x="143" y="672"/>
                  <a:pt x="182" y="675"/>
                  <a:pt x="216" y="675"/>
                </a:cubicBezTo>
                <a:cubicBezTo>
                  <a:pt x="221" y="675"/>
                  <a:pt x="235" y="675"/>
                  <a:pt x="235" y="655"/>
                </a:cubicBezTo>
                <a:cubicBezTo>
                  <a:pt x="235" y="644"/>
                  <a:pt x="224" y="644"/>
                  <a:pt x="221" y="644"/>
                </a:cubicBezTo>
                <a:cubicBezTo>
                  <a:pt x="213" y="644"/>
                  <a:pt x="182" y="641"/>
                  <a:pt x="182" y="613"/>
                </a:cubicBezTo>
                <a:cubicBezTo>
                  <a:pt x="182" y="599"/>
                  <a:pt x="199" y="583"/>
                  <a:pt x="210" y="569"/>
                </a:cubicBezTo>
                <a:lnTo>
                  <a:pt x="311" y="462"/>
                </a:lnTo>
                <a:lnTo>
                  <a:pt x="398" y="367"/>
                </a:lnTo>
                <a:lnTo>
                  <a:pt x="498" y="602"/>
                </a:lnTo>
                <a:cubicBezTo>
                  <a:pt x="504" y="613"/>
                  <a:pt x="504" y="613"/>
                  <a:pt x="504" y="616"/>
                </a:cubicBezTo>
                <a:cubicBezTo>
                  <a:pt x="504" y="625"/>
                  <a:pt x="484" y="641"/>
                  <a:pt x="445" y="644"/>
                </a:cubicBezTo>
                <a:cubicBezTo>
                  <a:pt x="437" y="644"/>
                  <a:pt x="426" y="647"/>
                  <a:pt x="426" y="664"/>
                </a:cubicBezTo>
                <a:cubicBezTo>
                  <a:pt x="426" y="675"/>
                  <a:pt x="437" y="675"/>
                  <a:pt x="442" y="675"/>
                </a:cubicBezTo>
                <a:cubicBezTo>
                  <a:pt x="470" y="675"/>
                  <a:pt x="538" y="672"/>
                  <a:pt x="566" y="672"/>
                </a:cubicBezTo>
                <a:cubicBezTo>
                  <a:pt x="591" y="672"/>
                  <a:pt x="650" y="675"/>
                  <a:pt x="675" y="675"/>
                </a:cubicBezTo>
                <a:cubicBezTo>
                  <a:pt x="683" y="675"/>
                  <a:pt x="694" y="675"/>
                  <a:pt x="694" y="655"/>
                </a:cubicBezTo>
                <a:cubicBezTo>
                  <a:pt x="694" y="644"/>
                  <a:pt x="683" y="644"/>
                  <a:pt x="678" y="644"/>
                </a:cubicBezTo>
                <a:cubicBezTo>
                  <a:pt x="610" y="644"/>
                  <a:pt x="608" y="641"/>
                  <a:pt x="591" y="602"/>
                </a:cubicBezTo>
                <a:cubicBezTo>
                  <a:pt x="554" y="510"/>
                  <a:pt x="487" y="356"/>
                  <a:pt x="465" y="297"/>
                </a:cubicBezTo>
                <a:cubicBezTo>
                  <a:pt x="532" y="227"/>
                  <a:pt x="636" y="109"/>
                  <a:pt x="666" y="81"/>
                </a:cubicBezTo>
                <a:cubicBezTo>
                  <a:pt x="694" y="56"/>
                  <a:pt x="734" y="34"/>
                  <a:pt x="792" y="31"/>
                </a:cubicBezTo>
                <a:cubicBezTo>
                  <a:pt x="804" y="31"/>
                  <a:pt x="815" y="31"/>
                  <a:pt x="815" y="11"/>
                </a:cubicBezTo>
                <a:cubicBezTo>
                  <a:pt x="815" y="11"/>
                  <a:pt x="815" y="0"/>
                  <a:pt x="801" y="0"/>
                </a:cubicBezTo>
                <a:cubicBezTo>
                  <a:pt x="770" y="0"/>
                  <a:pt x="739" y="3"/>
                  <a:pt x="708" y="3"/>
                </a:cubicBezTo>
                <a:cubicBezTo>
                  <a:pt x="672" y="3"/>
                  <a:pt x="633" y="0"/>
                  <a:pt x="599" y="0"/>
                </a:cubicBezTo>
                <a:cubicBezTo>
                  <a:pt x="594" y="0"/>
                  <a:pt x="580" y="0"/>
                  <a:pt x="580" y="20"/>
                </a:cubicBezTo>
                <a:cubicBezTo>
                  <a:pt x="580" y="28"/>
                  <a:pt x="585" y="31"/>
                  <a:pt x="591" y="31"/>
                </a:cubicBezTo>
                <a:cubicBezTo>
                  <a:pt x="599" y="31"/>
                  <a:pt x="630" y="34"/>
                  <a:pt x="630" y="62"/>
                </a:cubicBezTo>
                <a:cubicBezTo>
                  <a:pt x="630" y="76"/>
                  <a:pt x="619" y="87"/>
                  <a:pt x="613" y="98"/>
                </a:cubicBezTo>
                <a:lnTo>
                  <a:pt x="454" y="269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50" name="Freeform 10"/>
          <p:cNvSpPr/>
          <p:nvPr/>
        </p:nvSpPr>
        <p:spPr>
          <a:xfrm>
            <a:off x="7484040" y="2238120"/>
            <a:ext cx="77040" cy="168840"/>
          </a:xfrm>
          <a:custGeom>
            <a:avLst/>
            <a:gdLst/>
            <a:ahLst/>
            <a:rect l="0" t="0" r="r" b="b"/>
            <a:pathLst>
              <a:path w="68" h="65">
                <a:moveTo>
                  <a:pt x="67" y="25"/>
                </a:moveTo>
                <a:cubicBezTo>
                  <a:pt x="67" y="14"/>
                  <a:pt x="59" y="0"/>
                  <a:pt x="39" y="0"/>
                </a:cubicBezTo>
                <a:cubicBezTo>
                  <a:pt x="20" y="0"/>
                  <a:pt x="0" y="17"/>
                  <a:pt x="0" y="39"/>
                </a:cubicBezTo>
                <a:cubicBezTo>
                  <a:pt x="0" y="50"/>
                  <a:pt x="8" y="64"/>
                  <a:pt x="28" y="64"/>
                </a:cubicBezTo>
                <a:cubicBezTo>
                  <a:pt x="48" y="64"/>
                  <a:pt x="67" y="45"/>
                  <a:pt x="67" y="25"/>
                </a:cubicBezTo>
              </a:path>
              <a:path w="214" h="315">
                <a:moveTo>
                  <a:pt x="50" y="224"/>
                </a:moveTo>
                <a:cubicBezTo>
                  <a:pt x="48" y="233"/>
                  <a:pt x="45" y="241"/>
                  <a:pt x="45" y="255"/>
                </a:cubicBezTo>
                <a:cubicBezTo>
                  <a:pt x="45" y="286"/>
                  <a:pt x="73" y="314"/>
                  <a:pt x="112" y="314"/>
                </a:cubicBezTo>
                <a:cubicBezTo>
                  <a:pt x="182" y="314"/>
                  <a:pt x="213" y="216"/>
                  <a:pt x="213" y="207"/>
                </a:cubicBezTo>
                <a:cubicBezTo>
                  <a:pt x="213" y="196"/>
                  <a:pt x="202" y="196"/>
                  <a:pt x="202" y="196"/>
                </a:cubicBezTo>
                <a:cubicBezTo>
                  <a:pt x="190" y="196"/>
                  <a:pt x="190" y="202"/>
                  <a:pt x="188" y="210"/>
                </a:cubicBezTo>
                <a:cubicBezTo>
                  <a:pt x="171" y="263"/>
                  <a:pt x="140" y="294"/>
                  <a:pt x="112" y="294"/>
                </a:cubicBezTo>
                <a:cubicBezTo>
                  <a:pt x="98" y="294"/>
                  <a:pt x="95" y="283"/>
                  <a:pt x="95" y="269"/>
                </a:cubicBezTo>
                <a:cubicBezTo>
                  <a:pt x="95" y="252"/>
                  <a:pt x="101" y="241"/>
                  <a:pt x="106" y="224"/>
                </a:cubicBezTo>
                <a:cubicBezTo>
                  <a:pt x="115" y="205"/>
                  <a:pt x="120" y="188"/>
                  <a:pt x="129" y="168"/>
                </a:cubicBezTo>
                <a:cubicBezTo>
                  <a:pt x="134" y="151"/>
                  <a:pt x="160" y="90"/>
                  <a:pt x="162" y="81"/>
                </a:cubicBezTo>
                <a:cubicBezTo>
                  <a:pt x="165" y="73"/>
                  <a:pt x="168" y="64"/>
                  <a:pt x="168" y="59"/>
                </a:cubicBezTo>
                <a:cubicBezTo>
                  <a:pt x="168" y="25"/>
                  <a:pt x="140" y="0"/>
                  <a:pt x="101" y="0"/>
                </a:cubicBezTo>
                <a:cubicBezTo>
                  <a:pt x="31" y="0"/>
                  <a:pt x="0" y="95"/>
                  <a:pt x="0" y="107"/>
                </a:cubicBezTo>
                <a:cubicBezTo>
                  <a:pt x="0" y="115"/>
                  <a:pt x="11" y="115"/>
                  <a:pt x="11" y="115"/>
                </a:cubicBezTo>
                <a:cubicBezTo>
                  <a:pt x="22" y="115"/>
                  <a:pt x="22" y="112"/>
                  <a:pt x="25" y="104"/>
                </a:cubicBezTo>
                <a:cubicBezTo>
                  <a:pt x="42" y="45"/>
                  <a:pt x="73" y="20"/>
                  <a:pt x="98" y="20"/>
                </a:cubicBezTo>
                <a:cubicBezTo>
                  <a:pt x="109" y="20"/>
                  <a:pt x="118" y="25"/>
                  <a:pt x="118" y="45"/>
                </a:cubicBezTo>
                <a:cubicBezTo>
                  <a:pt x="118" y="59"/>
                  <a:pt x="112" y="70"/>
                  <a:pt x="95" y="112"/>
                </a:cubicBezTo>
                <a:lnTo>
                  <a:pt x="50" y="224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51" name="Freeform 11"/>
          <p:cNvSpPr/>
          <p:nvPr/>
        </p:nvSpPr>
        <p:spPr>
          <a:xfrm>
            <a:off x="7610040" y="2083680"/>
            <a:ext cx="83880" cy="355320"/>
          </a:xfrm>
          <a:custGeom>
            <a:avLst/>
            <a:gdLst/>
            <a:ahLst/>
            <a:rect l="0" t="0" r="r" b="b"/>
            <a:pathLst>
              <a:path w="233" h="987">
                <a:moveTo>
                  <a:pt x="232" y="493"/>
                </a:moveTo>
                <a:cubicBezTo>
                  <a:pt x="232" y="417"/>
                  <a:pt x="221" y="297"/>
                  <a:pt x="165" y="185"/>
                </a:cubicBezTo>
                <a:cubicBezTo>
                  <a:pt x="106" y="64"/>
                  <a:pt x="20" y="0"/>
                  <a:pt x="11" y="0"/>
                </a:cubicBezTo>
                <a:cubicBezTo>
                  <a:pt x="3" y="0"/>
                  <a:pt x="0" y="3"/>
                  <a:pt x="0" y="11"/>
                </a:cubicBezTo>
                <a:cubicBezTo>
                  <a:pt x="0" y="14"/>
                  <a:pt x="0" y="14"/>
                  <a:pt x="20" y="34"/>
                </a:cubicBezTo>
                <a:cubicBezTo>
                  <a:pt x="118" y="132"/>
                  <a:pt x="174" y="289"/>
                  <a:pt x="174" y="493"/>
                </a:cubicBezTo>
                <a:cubicBezTo>
                  <a:pt x="174" y="664"/>
                  <a:pt x="137" y="838"/>
                  <a:pt x="14" y="961"/>
                </a:cubicBezTo>
                <a:cubicBezTo>
                  <a:pt x="0" y="972"/>
                  <a:pt x="0" y="975"/>
                  <a:pt x="0" y="978"/>
                </a:cubicBezTo>
                <a:cubicBezTo>
                  <a:pt x="0" y="983"/>
                  <a:pt x="3" y="986"/>
                  <a:pt x="11" y="986"/>
                </a:cubicBezTo>
                <a:cubicBezTo>
                  <a:pt x="20" y="986"/>
                  <a:pt x="109" y="919"/>
                  <a:pt x="168" y="796"/>
                </a:cubicBezTo>
                <a:cubicBezTo>
                  <a:pt x="218" y="686"/>
                  <a:pt x="232" y="577"/>
                  <a:pt x="232" y="493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52" name="Freeform 12"/>
          <p:cNvSpPr/>
          <p:nvPr/>
        </p:nvSpPr>
        <p:spPr>
          <a:xfrm>
            <a:off x="7834680" y="2253960"/>
            <a:ext cx="218160" cy="15480"/>
          </a:xfrm>
          <a:custGeom>
            <a:avLst/>
            <a:gdLst/>
            <a:ahLst/>
            <a:rect l="0" t="0" r="r" b="b"/>
            <a:pathLst>
              <a:path w="606" h="43">
                <a:moveTo>
                  <a:pt x="568" y="42"/>
                </a:moveTo>
                <a:cubicBezTo>
                  <a:pt x="585" y="42"/>
                  <a:pt x="605" y="42"/>
                  <a:pt x="605" y="22"/>
                </a:cubicBezTo>
                <a:cubicBezTo>
                  <a:pt x="605" y="0"/>
                  <a:pt x="585" y="0"/>
                  <a:pt x="568" y="0"/>
                </a:cubicBezTo>
                <a:lnTo>
                  <a:pt x="34" y="0"/>
                </a:lnTo>
                <a:cubicBezTo>
                  <a:pt x="17" y="0"/>
                  <a:pt x="0" y="0"/>
                  <a:pt x="0" y="22"/>
                </a:cubicBezTo>
                <a:cubicBezTo>
                  <a:pt x="0" y="42"/>
                  <a:pt x="17" y="42"/>
                  <a:pt x="34" y="42"/>
                </a:cubicBezTo>
                <a:lnTo>
                  <a:pt x="568" y="42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53" name="Freeform 13"/>
          <p:cNvSpPr/>
          <p:nvPr/>
        </p:nvSpPr>
        <p:spPr>
          <a:xfrm>
            <a:off x="8179560" y="2107800"/>
            <a:ext cx="237240" cy="243360"/>
          </a:xfrm>
          <a:custGeom>
            <a:avLst/>
            <a:gdLst/>
            <a:ahLst/>
            <a:rect l="0" t="0" r="r" b="b"/>
            <a:pathLst>
              <a:path w="659" h="676">
                <a:moveTo>
                  <a:pt x="655" y="22"/>
                </a:moveTo>
                <a:cubicBezTo>
                  <a:pt x="655" y="20"/>
                  <a:pt x="658" y="14"/>
                  <a:pt x="658" y="8"/>
                </a:cubicBezTo>
                <a:cubicBezTo>
                  <a:pt x="658" y="0"/>
                  <a:pt x="652" y="0"/>
                  <a:pt x="633" y="0"/>
                </a:cubicBezTo>
                <a:lnTo>
                  <a:pt x="216" y="0"/>
                </a:lnTo>
                <a:cubicBezTo>
                  <a:pt x="190" y="0"/>
                  <a:pt x="190" y="0"/>
                  <a:pt x="185" y="20"/>
                </a:cubicBezTo>
                <a:lnTo>
                  <a:pt x="132" y="199"/>
                </a:lnTo>
                <a:cubicBezTo>
                  <a:pt x="129" y="202"/>
                  <a:pt x="129" y="210"/>
                  <a:pt x="129" y="213"/>
                </a:cubicBezTo>
                <a:cubicBezTo>
                  <a:pt x="129" y="213"/>
                  <a:pt x="129" y="221"/>
                  <a:pt x="140" y="221"/>
                </a:cubicBezTo>
                <a:cubicBezTo>
                  <a:pt x="148" y="221"/>
                  <a:pt x="151" y="216"/>
                  <a:pt x="151" y="213"/>
                </a:cubicBezTo>
                <a:cubicBezTo>
                  <a:pt x="190" y="95"/>
                  <a:pt x="241" y="31"/>
                  <a:pt x="395" y="31"/>
                </a:cubicBezTo>
                <a:lnTo>
                  <a:pt x="557" y="31"/>
                </a:lnTo>
                <a:lnTo>
                  <a:pt x="3" y="650"/>
                </a:lnTo>
                <a:cubicBezTo>
                  <a:pt x="3" y="650"/>
                  <a:pt x="0" y="664"/>
                  <a:pt x="0" y="667"/>
                </a:cubicBezTo>
                <a:cubicBezTo>
                  <a:pt x="0" y="675"/>
                  <a:pt x="6" y="675"/>
                  <a:pt x="25" y="675"/>
                </a:cubicBezTo>
                <a:lnTo>
                  <a:pt x="454" y="675"/>
                </a:lnTo>
                <a:cubicBezTo>
                  <a:pt x="479" y="675"/>
                  <a:pt x="479" y="675"/>
                  <a:pt x="484" y="655"/>
                </a:cubicBezTo>
                <a:lnTo>
                  <a:pt x="554" y="437"/>
                </a:lnTo>
                <a:cubicBezTo>
                  <a:pt x="557" y="434"/>
                  <a:pt x="560" y="426"/>
                  <a:pt x="560" y="423"/>
                </a:cubicBezTo>
                <a:cubicBezTo>
                  <a:pt x="560" y="417"/>
                  <a:pt x="554" y="412"/>
                  <a:pt x="546" y="412"/>
                </a:cubicBezTo>
                <a:cubicBezTo>
                  <a:pt x="538" y="412"/>
                  <a:pt x="538" y="415"/>
                  <a:pt x="529" y="437"/>
                </a:cubicBezTo>
                <a:cubicBezTo>
                  <a:pt x="487" y="571"/>
                  <a:pt x="440" y="641"/>
                  <a:pt x="272" y="641"/>
                </a:cubicBezTo>
                <a:lnTo>
                  <a:pt x="101" y="641"/>
                </a:lnTo>
                <a:lnTo>
                  <a:pt x="655" y="22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54" name="Freeform 14"/>
          <p:cNvSpPr/>
          <p:nvPr/>
        </p:nvSpPr>
        <p:spPr>
          <a:xfrm>
            <a:off x="8411400" y="2238120"/>
            <a:ext cx="77040" cy="168840"/>
          </a:xfrm>
          <a:custGeom>
            <a:avLst/>
            <a:gdLst/>
            <a:ahLst/>
            <a:rect l="0" t="0" r="r" b="b"/>
            <a:pathLst>
              <a:path w="68" h="65">
                <a:moveTo>
                  <a:pt x="67" y="25"/>
                </a:moveTo>
                <a:cubicBezTo>
                  <a:pt x="67" y="14"/>
                  <a:pt x="59" y="0"/>
                  <a:pt x="39" y="0"/>
                </a:cubicBezTo>
                <a:cubicBezTo>
                  <a:pt x="20" y="0"/>
                  <a:pt x="0" y="17"/>
                  <a:pt x="0" y="39"/>
                </a:cubicBezTo>
                <a:cubicBezTo>
                  <a:pt x="0" y="50"/>
                  <a:pt x="8" y="64"/>
                  <a:pt x="28" y="64"/>
                </a:cubicBezTo>
                <a:cubicBezTo>
                  <a:pt x="48" y="64"/>
                  <a:pt x="67" y="45"/>
                  <a:pt x="67" y="25"/>
                </a:cubicBezTo>
              </a:path>
              <a:path w="214" h="315">
                <a:moveTo>
                  <a:pt x="50" y="224"/>
                </a:moveTo>
                <a:cubicBezTo>
                  <a:pt x="48" y="233"/>
                  <a:pt x="45" y="241"/>
                  <a:pt x="45" y="255"/>
                </a:cubicBezTo>
                <a:cubicBezTo>
                  <a:pt x="45" y="286"/>
                  <a:pt x="73" y="314"/>
                  <a:pt x="112" y="314"/>
                </a:cubicBezTo>
                <a:cubicBezTo>
                  <a:pt x="182" y="314"/>
                  <a:pt x="213" y="216"/>
                  <a:pt x="213" y="207"/>
                </a:cubicBezTo>
                <a:cubicBezTo>
                  <a:pt x="213" y="196"/>
                  <a:pt x="202" y="196"/>
                  <a:pt x="202" y="196"/>
                </a:cubicBezTo>
                <a:cubicBezTo>
                  <a:pt x="190" y="196"/>
                  <a:pt x="190" y="202"/>
                  <a:pt x="188" y="210"/>
                </a:cubicBezTo>
                <a:cubicBezTo>
                  <a:pt x="171" y="263"/>
                  <a:pt x="140" y="294"/>
                  <a:pt x="112" y="294"/>
                </a:cubicBezTo>
                <a:cubicBezTo>
                  <a:pt x="98" y="294"/>
                  <a:pt x="95" y="283"/>
                  <a:pt x="95" y="269"/>
                </a:cubicBezTo>
                <a:cubicBezTo>
                  <a:pt x="95" y="252"/>
                  <a:pt x="101" y="241"/>
                  <a:pt x="106" y="224"/>
                </a:cubicBezTo>
                <a:cubicBezTo>
                  <a:pt x="115" y="205"/>
                  <a:pt x="120" y="188"/>
                  <a:pt x="129" y="168"/>
                </a:cubicBezTo>
                <a:cubicBezTo>
                  <a:pt x="134" y="151"/>
                  <a:pt x="160" y="90"/>
                  <a:pt x="162" y="81"/>
                </a:cubicBezTo>
                <a:cubicBezTo>
                  <a:pt x="165" y="73"/>
                  <a:pt x="168" y="64"/>
                  <a:pt x="168" y="59"/>
                </a:cubicBezTo>
                <a:cubicBezTo>
                  <a:pt x="168" y="25"/>
                  <a:pt x="140" y="0"/>
                  <a:pt x="101" y="0"/>
                </a:cubicBezTo>
                <a:cubicBezTo>
                  <a:pt x="31" y="0"/>
                  <a:pt x="0" y="95"/>
                  <a:pt x="0" y="107"/>
                </a:cubicBezTo>
                <a:cubicBezTo>
                  <a:pt x="0" y="115"/>
                  <a:pt x="11" y="115"/>
                  <a:pt x="11" y="115"/>
                </a:cubicBezTo>
                <a:cubicBezTo>
                  <a:pt x="22" y="115"/>
                  <a:pt x="22" y="112"/>
                  <a:pt x="25" y="104"/>
                </a:cubicBezTo>
                <a:cubicBezTo>
                  <a:pt x="42" y="45"/>
                  <a:pt x="73" y="20"/>
                  <a:pt x="98" y="20"/>
                </a:cubicBezTo>
                <a:cubicBezTo>
                  <a:pt x="109" y="20"/>
                  <a:pt x="118" y="25"/>
                  <a:pt x="118" y="45"/>
                </a:cubicBezTo>
                <a:cubicBezTo>
                  <a:pt x="118" y="59"/>
                  <a:pt x="112" y="70"/>
                  <a:pt x="95" y="112"/>
                </a:cubicBezTo>
                <a:lnTo>
                  <a:pt x="50" y="224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55" name="Freeform 15"/>
          <p:cNvSpPr/>
          <p:nvPr/>
        </p:nvSpPr>
        <p:spPr>
          <a:xfrm>
            <a:off x="5564520" y="3030120"/>
            <a:ext cx="293760" cy="243360"/>
          </a:xfrm>
          <a:custGeom>
            <a:avLst/>
            <a:gdLst/>
            <a:ahLst/>
            <a:rect l="0" t="0" r="r" b="b"/>
            <a:pathLst>
              <a:path w="816" h="676">
                <a:moveTo>
                  <a:pt x="454" y="269"/>
                </a:moveTo>
                <a:lnTo>
                  <a:pt x="370" y="73"/>
                </a:lnTo>
                <a:cubicBezTo>
                  <a:pt x="367" y="64"/>
                  <a:pt x="364" y="62"/>
                  <a:pt x="364" y="59"/>
                </a:cubicBezTo>
                <a:cubicBezTo>
                  <a:pt x="364" y="53"/>
                  <a:pt x="381" y="34"/>
                  <a:pt x="423" y="31"/>
                </a:cubicBezTo>
                <a:cubicBezTo>
                  <a:pt x="431" y="31"/>
                  <a:pt x="442" y="28"/>
                  <a:pt x="442" y="11"/>
                </a:cubicBezTo>
                <a:cubicBezTo>
                  <a:pt x="442" y="0"/>
                  <a:pt x="431" y="0"/>
                  <a:pt x="428" y="0"/>
                </a:cubicBezTo>
                <a:cubicBezTo>
                  <a:pt x="386" y="0"/>
                  <a:pt x="344" y="3"/>
                  <a:pt x="302" y="3"/>
                </a:cubicBezTo>
                <a:cubicBezTo>
                  <a:pt x="277" y="3"/>
                  <a:pt x="218" y="0"/>
                  <a:pt x="193" y="0"/>
                </a:cubicBezTo>
                <a:cubicBezTo>
                  <a:pt x="188" y="0"/>
                  <a:pt x="174" y="0"/>
                  <a:pt x="174" y="20"/>
                </a:cubicBezTo>
                <a:cubicBezTo>
                  <a:pt x="174" y="31"/>
                  <a:pt x="185" y="31"/>
                  <a:pt x="199" y="31"/>
                </a:cubicBezTo>
                <a:cubicBezTo>
                  <a:pt x="258" y="31"/>
                  <a:pt x="263" y="39"/>
                  <a:pt x="272" y="62"/>
                </a:cubicBezTo>
                <a:lnTo>
                  <a:pt x="389" y="339"/>
                </a:lnTo>
                <a:lnTo>
                  <a:pt x="179" y="563"/>
                </a:lnTo>
                <a:lnTo>
                  <a:pt x="168" y="574"/>
                </a:lnTo>
                <a:cubicBezTo>
                  <a:pt x="118" y="625"/>
                  <a:pt x="73" y="641"/>
                  <a:pt x="22" y="644"/>
                </a:cubicBezTo>
                <a:cubicBezTo>
                  <a:pt x="8" y="644"/>
                  <a:pt x="0" y="644"/>
                  <a:pt x="0" y="664"/>
                </a:cubicBezTo>
                <a:cubicBezTo>
                  <a:pt x="0" y="667"/>
                  <a:pt x="0" y="675"/>
                  <a:pt x="14" y="675"/>
                </a:cubicBezTo>
                <a:cubicBezTo>
                  <a:pt x="42" y="675"/>
                  <a:pt x="76" y="672"/>
                  <a:pt x="106" y="672"/>
                </a:cubicBezTo>
                <a:cubicBezTo>
                  <a:pt x="143" y="672"/>
                  <a:pt x="182" y="675"/>
                  <a:pt x="216" y="675"/>
                </a:cubicBezTo>
                <a:cubicBezTo>
                  <a:pt x="221" y="675"/>
                  <a:pt x="235" y="675"/>
                  <a:pt x="235" y="655"/>
                </a:cubicBezTo>
                <a:cubicBezTo>
                  <a:pt x="235" y="644"/>
                  <a:pt x="224" y="644"/>
                  <a:pt x="221" y="644"/>
                </a:cubicBezTo>
                <a:cubicBezTo>
                  <a:pt x="213" y="644"/>
                  <a:pt x="182" y="641"/>
                  <a:pt x="182" y="613"/>
                </a:cubicBezTo>
                <a:cubicBezTo>
                  <a:pt x="182" y="599"/>
                  <a:pt x="199" y="583"/>
                  <a:pt x="210" y="569"/>
                </a:cubicBezTo>
                <a:lnTo>
                  <a:pt x="311" y="462"/>
                </a:lnTo>
                <a:lnTo>
                  <a:pt x="398" y="367"/>
                </a:lnTo>
                <a:lnTo>
                  <a:pt x="498" y="602"/>
                </a:lnTo>
                <a:cubicBezTo>
                  <a:pt x="504" y="613"/>
                  <a:pt x="504" y="613"/>
                  <a:pt x="504" y="616"/>
                </a:cubicBezTo>
                <a:cubicBezTo>
                  <a:pt x="504" y="625"/>
                  <a:pt x="484" y="641"/>
                  <a:pt x="445" y="644"/>
                </a:cubicBezTo>
                <a:cubicBezTo>
                  <a:pt x="437" y="644"/>
                  <a:pt x="426" y="647"/>
                  <a:pt x="426" y="664"/>
                </a:cubicBezTo>
                <a:cubicBezTo>
                  <a:pt x="426" y="675"/>
                  <a:pt x="437" y="675"/>
                  <a:pt x="442" y="675"/>
                </a:cubicBezTo>
                <a:cubicBezTo>
                  <a:pt x="470" y="675"/>
                  <a:pt x="538" y="672"/>
                  <a:pt x="566" y="672"/>
                </a:cubicBezTo>
                <a:cubicBezTo>
                  <a:pt x="591" y="672"/>
                  <a:pt x="650" y="675"/>
                  <a:pt x="675" y="675"/>
                </a:cubicBezTo>
                <a:cubicBezTo>
                  <a:pt x="683" y="675"/>
                  <a:pt x="694" y="675"/>
                  <a:pt x="694" y="655"/>
                </a:cubicBezTo>
                <a:cubicBezTo>
                  <a:pt x="694" y="644"/>
                  <a:pt x="683" y="644"/>
                  <a:pt x="678" y="644"/>
                </a:cubicBezTo>
                <a:cubicBezTo>
                  <a:pt x="610" y="644"/>
                  <a:pt x="608" y="641"/>
                  <a:pt x="591" y="602"/>
                </a:cubicBezTo>
                <a:cubicBezTo>
                  <a:pt x="552" y="510"/>
                  <a:pt x="487" y="356"/>
                  <a:pt x="465" y="297"/>
                </a:cubicBezTo>
                <a:cubicBezTo>
                  <a:pt x="532" y="227"/>
                  <a:pt x="636" y="109"/>
                  <a:pt x="666" y="81"/>
                </a:cubicBezTo>
                <a:cubicBezTo>
                  <a:pt x="694" y="56"/>
                  <a:pt x="734" y="34"/>
                  <a:pt x="792" y="31"/>
                </a:cubicBezTo>
                <a:cubicBezTo>
                  <a:pt x="804" y="31"/>
                  <a:pt x="815" y="31"/>
                  <a:pt x="815" y="11"/>
                </a:cubicBezTo>
                <a:cubicBezTo>
                  <a:pt x="815" y="11"/>
                  <a:pt x="815" y="0"/>
                  <a:pt x="801" y="0"/>
                </a:cubicBezTo>
                <a:cubicBezTo>
                  <a:pt x="770" y="0"/>
                  <a:pt x="739" y="3"/>
                  <a:pt x="708" y="3"/>
                </a:cubicBezTo>
                <a:cubicBezTo>
                  <a:pt x="672" y="3"/>
                  <a:pt x="633" y="0"/>
                  <a:pt x="599" y="0"/>
                </a:cubicBezTo>
                <a:cubicBezTo>
                  <a:pt x="594" y="0"/>
                  <a:pt x="580" y="0"/>
                  <a:pt x="580" y="20"/>
                </a:cubicBezTo>
                <a:cubicBezTo>
                  <a:pt x="580" y="28"/>
                  <a:pt x="585" y="31"/>
                  <a:pt x="591" y="31"/>
                </a:cubicBezTo>
                <a:cubicBezTo>
                  <a:pt x="599" y="31"/>
                  <a:pt x="630" y="34"/>
                  <a:pt x="630" y="62"/>
                </a:cubicBezTo>
                <a:cubicBezTo>
                  <a:pt x="630" y="76"/>
                  <a:pt x="619" y="87"/>
                  <a:pt x="613" y="98"/>
                </a:cubicBezTo>
                <a:lnTo>
                  <a:pt x="454" y="269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56" name="Freeform 16"/>
          <p:cNvSpPr/>
          <p:nvPr/>
        </p:nvSpPr>
        <p:spPr>
          <a:xfrm>
            <a:off x="5995080" y="3142080"/>
            <a:ext cx="237240" cy="83880"/>
          </a:xfrm>
          <a:custGeom>
            <a:avLst/>
            <a:gdLst/>
            <a:ahLst/>
            <a:rect l="0" t="0" r="r" b="b"/>
            <a:pathLst>
              <a:path w="659" h="40">
                <a:moveTo>
                  <a:pt x="624" y="39"/>
                </a:moveTo>
                <a:cubicBezTo>
                  <a:pt x="638" y="39"/>
                  <a:pt x="658" y="39"/>
                  <a:pt x="658" y="20"/>
                </a:cubicBezTo>
                <a:cubicBezTo>
                  <a:pt x="658" y="0"/>
                  <a:pt x="638" y="0"/>
                  <a:pt x="624" y="0"/>
                </a:cubicBezTo>
                <a:lnTo>
                  <a:pt x="34" y="0"/>
                </a:lnTo>
                <a:cubicBezTo>
                  <a:pt x="20" y="0"/>
                  <a:pt x="0" y="0"/>
                  <a:pt x="0" y="20"/>
                </a:cubicBezTo>
                <a:cubicBezTo>
                  <a:pt x="0" y="39"/>
                  <a:pt x="20" y="39"/>
                  <a:pt x="34" y="39"/>
                </a:cubicBezTo>
                <a:lnTo>
                  <a:pt x="624" y="39"/>
                </a:lnTo>
              </a:path>
              <a:path w="659" h="40">
                <a:moveTo>
                  <a:pt x="624" y="39"/>
                </a:moveTo>
                <a:cubicBezTo>
                  <a:pt x="638" y="39"/>
                  <a:pt x="658" y="39"/>
                  <a:pt x="658" y="20"/>
                </a:cubicBezTo>
                <a:cubicBezTo>
                  <a:pt x="658" y="0"/>
                  <a:pt x="638" y="0"/>
                  <a:pt x="624" y="0"/>
                </a:cubicBezTo>
                <a:lnTo>
                  <a:pt x="34" y="0"/>
                </a:lnTo>
                <a:cubicBezTo>
                  <a:pt x="20" y="0"/>
                  <a:pt x="0" y="0"/>
                  <a:pt x="0" y="20"/>
                </a:cubicBezTo>
                <a:cubicBezTo>
                  <a:pt x="0" y="39"/>
                  <a:pt x="20" y="39"/>
                  <a:pt x="34" y="39"/>
                </a:cubicBezTo>
                <a:lnTo>
                  <a:pt x="624" y="39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57" name="Freeform 17"/>
          <p:cNvSpPr/>
          <p:nvPr/>
        </p:nvSpPr>
        <p:spPr>
          <a:xfrm>
            <a:off x="6363000" y="3112920"/>
            <a:ext cx="161640" cy="163800"/>
          </a:xfrm>
          <a:custGeom>
            <a:avLst/>
            <a:gdLst/>
            <a:ahLst/>
            <a:rect l="0" t="0" r="r" b="b"/>
            <a:pathLst>
              <a:path w="449" h="455">
                <a:moveTo>
                  <a:pt x="288" y="370"/>
                </a:moveTo>
                <a:cubicBezTo>
                  <a:pt x="291" y="409"/>
                  <a:pt x="319" y="451"/>
                  <a:pt x="367" y="451"/>
                </a:cubicBezTo>
                <a:cubicBezTo>
                  <a:pt x="386" y="451"/>
                  <a:pt x="448" y="437"/>
                  <a:pt x="448" y="356"/>
                </a:cubicBezTo>
                <a:lnTo>
                  <a:pt x="448" y="300"/>
                </a:lnTo>
                <a:lnTo>
                  <a:pt x="423" y="300"/>
                </a:lnTo>
                <a:lnTo>
                  <a:pt x="423" y="356"/>
                </a:lnTo>
                <a:cubicBezTo>
                  <a:pt x="423" y="412"/>
                  <a:pt x="398" y="420"/>
                  <a:pt x="386" y="420"/>
                </a:cubicBezTo>
                <a:cubicBezTo>
                  <a:pt x="353" y="420"/>
                  <a:pt x="350" y="375"/>
                  <a:pt x="350" y="370"/>
                </a:cubicBezTo>
                <a:lnTo>
                  <a:pt x="350" y="171"/>
                </a:lnTo>
                <a:cubicBezTo>
                  <a:pt x="350" y="129"/>
                  <a:pt x="350" y="92"/>
                  <a:pt x="314" y="53"/>
                </a:cubicBezTo>
                <a:cubicBezTo>
                  <a:pt x="274" y="17"/>
                  <a:pt x="227" y="0"/>
                  <a:pt x="179" y="0"/>
                </a:cubicBezTo>
                <a:cubicBezTo>
                  <a:pt x="98" y="0"/>
                  <a:pt x="28" y="48"/>
                  <a:pt x="28" y="112"/>
                </a:cubicBezTo>
                <a:cubicBezTo>
                  <a:pt x="28" y="143"/>
                  <a:pt x="48" y="160"/>
                  <a:pt x="76" y="160"/>
                </a:cubicBezTo>
                <a:cubicBezTo>
                  <a:pt x="101" y="160"/>
                  <a:pt x="120" y="140"/>
                  <a:pt x="120" y="112"/>
                </a:cubicBezTo>
                <a:cubicBezTo>
                  <a:pt x="120" y="101"/>
                  <a:pt x="115" y="67"/>
                  <a:pt x="70" y="67"/>
                </a:cubicBezTo>
                <a:cubicBezTo>
                  <a:pt x="95" y="34"/>
                  <a:pt x="146" y="22"/>
                  <a:pt x="176" y="22"/>
                </a:cubicBezTo>
                <a:cubicBezTo>
                  <a:pt x="224" y="22"/>
                  <a:pt x="280" y="62"/>
                  <a:pt x="280" y="148"/>
                </a:cubicBezTo>
                <a:lnTo>
                  <a:pt x="280" y="185"/>
                </a:lnTo>
                <a:cubicBezTo>
                  <a:pt x="230" y="188"/>
                  <a:pt x="162" y="190"/>
                  <a:pt x="98" y="221"/>
                </a:cubicBezTo>
                <a:cubicBezTo>
                  <a:pt x="25" y="255"/>
                  <a:pt x="0" y="305"/>
                  <a:pt x="0" y="350"/>
                </a:cubicBezTo>
                <a:cubicBezTo>
                  <a:pt x="0" y="428"/>
                  <a:pt x="95" y="454"/>
                  <a:pt x="160" y="454"/>
                </a:cubicBezTo>
                <a:cubicBezTo>
                  <a:pt x="224" y="454"/>
                  <a:pt x="269" y="414"/>
                  <a:pt x="288" y="370"/>
                </a:cubicBezTo>
              </a:path>
              <a:path w="205" h="228">
                <a:moveTo>
                  <a:pt x="204" y="0"/>
                </a:moveTo>
                <a:lnTo>
                  <a:pt x="204" y="98"/>
                </a:lnTo>
                <a:cubicBezTo>
                  <a:pt x="204" y="193"/>
                  <a:pt x="134" y="227"/>
                  <a:pt x="89" y="227"/>
                </a:cubicBezTo>
                <a:cubicBezTo>
                  <a:pt x="42" y="227"/>
                  <a:pt x="0" y="191"/>
                  <a:pt x="0" y="140"/>
                </a:cubicBezTo>
                <a:cubicBezTo>
                  <a:pt x="0" y="87"/>
                  <a:pt x="42" y="6"/>
                  <a:pt x="204" y="0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58" name="Freeform 18"/>
          <p:cNvSpPr/>
          <p:nvPr/>
        </p:nvSpPr>
        <p:spPr>
          <a:xfrm>
            <a:off x="6534360" y="3115800"/>
            <a:ext cx="120240" cy="157680"/>
          </a:xfrm>
          <a:custGeom>
            <a:avLst/>
            <a:gdLst/>
            <a:ahLst/>
            <a:rect l="0" t="0" r="r" b="b"/>
            <a:pathLst>
              <a:path w="334" h="438">
                <a:moveTo>
                  <a:pt x="137" y="109"/>
                </a:moveTo>
                <a:lnTo>
                  <a:pt x="137" y="0"/>
                </a:lnTo>
                <a:lnTo>
                  <a:pt x="0" y="11"/>
                </a:lnTo>
                <a:lnTo>
                  <a:pt x="0" y="42"/>
                </a:lnTo>
                <a:cubicBezTo>
                  <a:pt x="70" y="42"/>
                  <a:pt x="78" y="48"/>
                  <a:pt x="78" y="98"/>
                </a:cubicBezTo>
                <a:lnTo>
                  <a:pt x="78" y="361"/>
                </a:lnTo>
                <a:cubicBezTo>
                  <a:pt x="78" y="406"/>
                  <a:pt x="67" y="406"/>
                  <a:pt x="0" y="406"/>
                </a:cubicBezTo>
                <a:lnTo>
                  <a:pt x="0" y="437"/>
                </a:lnTo>
                <a:cubicBezTo>
                  <a:pt x="39" y="437"/>
                  <a:pt x="84" y="434"/>
                  <a:pt x="112" y="434"/>
                </a:cubicBezTo>
                <a:cubicBezTo>
                  <a:pt x="154" y="434"/>
                  <a:pt x="199" y="434"/>
                  <a:pt x="238" y="437"/>
                </a:cubicBezTo>
                <a:lnTo>
                  <a:pt x="238" y="406"/>
                </a:lnTo>
                <a:lnTo>
                  <a:pt x="218" y="406"/>
                </a:lnTo>
                <a:cubicBezTo>
                  <a:pt x="146" y="406"/>
                  <a:pt x="143" y="395"/>
                  <a:pt x="143" y="361"/>
                </a:cubicBezTo>
                <a:lnTo>
                  <a:pt x="143" y="207"/>
                </a:lnTo>
                <a:cubicBezTo>
                  <a:pt x="143" y="109"/>
                  <a:pt x="185" y="22"/>
                  <a:pt x="260" y="22"/>
                </a:cubicBezTo>
                <a:cubicBezTo>
                  <a:pt x="266" y="22"/>
                  <a:pt x="269" y="22"/>
                  <a:pt x="272" y="22"/>
                </a:cubicBezTo>
                <a:cubicBezTo>
                  <a:pt x="269" y="22"/>
                  <a:pt x="249" y="36"/>
                  <a:pt x="249" y="62"/>
                </a:cubicBezTo>
                <a:cubicBezTo>
                  <a:pt x="249" y="90"/>
                  <a:pt x="269" y="104"/>
                  <a:pt x="291" y="104"/>
                </a:cubicBezTo>
                <a:cubicBezTo>
                  <a:pt x="308" y="104"/>
                  <a:pt x="333" y="92"/>
                  <a:pt x="333" y="62"/>
                </a:cubicBezTo>
                <a:cubicBezTo>
                  <a:pt x="333" y="28"/>
                  <a:pt x="302" y="0"/>
                  <a:pt x="260" y="0"/>
                </a:cubicBezTo>
                <a:cubicBezTo>
                  <a:pt x="188" y="0"/>
                  <a:pt x="151" y="67"/>
                  <a:pt x="137" y="109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59" name="Freeform 19"/>
          <p:cNvSpPr/>
          <p:nvPr/>
        </p:nvSpPr>
        <p:spPr>
          <a:xfrm>
            <a:off x="6672240" y="3111840"/>
            <a:ext cx="163800" cy="235440"/>
          </a:xfrm>
          <a:custGeom>
            <a:avLst/>
            <a:gdLst/>
            <a:ahLst/>
            <a:rect l="0" t="0" r="r" b="b"/>
            <a:pathLst>
              <a:path w="172" h="244">
                <a:moveTo>
                  <a:pt x="87" y="243"/>
                </a:moveTo>
                <a:cubicBezTo>
                  <a:pt x="0" y="243"/>
                  <a:pt x="0" y="145"/>
                  <a:pt x="0" y="123"/>
                </a:cubicBezTo>
                <a:cubicBezTo>
                  <a:pt x="0" y="95"/>
                  <a:pt x="0" y="64"/>
                  <a:pt x="17" y="39"/>
                </a:cubicBezTo>
                <a:cubicBezTo>
                  <a:pt x="23" y="28"/>
                  <a:pt x="45" y="0"/>
                  <a:pt x="87" y="0"/>
                </a:cubicBezTo>
                <a:cubicBezTo>
                  <a:pt x="171" y="0"/>
                  <a:pt x="171" y="98"/>
                  <a:pt x="171" y="120"/>
                </a:cubicBezTo>
                <a:cubicBezTo>
                  <a:pt x="171" y="148"/>
                  <a:pt x="171" y="179"/>
                  <a:pt x="157" y="204"/>
                </a:cubicBezTo>
                <a:cubicBezTo>
                  <a:pt x="149" y="215"/>
                  <a:pt x="126" y="243"/>
                  <a:pt x="87" y="243"/>
                </a:cubicBezTo>
              </a:path>
              <a:path w="455" h="654">
                <a:moveTo>
                  <a:pt x="78" y="316"/>
                </a:moveTo>
                <a:cubicBezTo>
                  <a:pt x="78" y="314"/>
                  <a:pt x="78" y="288"/>
                  <a:pt x="95" y="269"/>
                </a:cubicBezTo>
                <a:cubicBezTo>
                  <a:pt x="132" y="297"/>
                  <a:pt x="174" y="300"/>
                  <a:pt x="193" y="300"/>
                </a:cubicBezTo>
                <a:cubicBezTo>
                  <a:pt x="286" y="300"/>
                  <a:pt x="353" y="232"/>
                  <a:pt x="353" y="157"/>
                </a:cubicBezTo>
                <a:cubicBezTo>
                  <a:pt x="353" y="120"/>
                  <a:pt x="336" y="84"/>
                  <a:pt x="311" y="62"/>
                </a:cubicBezTo>
                <a:cubicBezTo>
                  <a:pt x="347" y="28"/>
                  <a:pt x="384" y="22"/>
                  <a:pt x="400" y="22"/>
                </a:cubicBezTo>
                <a:cubicBezTo>
                  <a:pt x="403" y="22"/>
                  <a:pt x="409" y="22"/>
                  <a:pt x="412" y="22"/>
                </a:cubicBezTo>
                <a:cubicBezTo>
                  <a:pt x="400" y="28"/>
                  <a:pt x="395" y="36"/>
                  <a:pt x="395" y="50"/>
                </a:cubicBezTo>
                <a:cubicBezTo>
                  <a:pt x="395" y="67"/>
                  <a:pt x="409" y="78"/>
                  <a:pt x="423" y="78"/>
                </a:cubicBezTo>
                <a:cubicBezTo>
                  <a:pt x="434" y="78"/>
                  <a:pt x="454" y="70"/>
                  <a:pt x="454" y="48"/>
                </a:cubicBezTo>
                <a:cubicBezTo>
                  <a:pt x="454" y="31"/>
                  <a:pt x="440" y="0"/>
                  <a:pt x="403" y="0"/>
                </a:cubicBezTo>
                <a:cubicBezTo>
                  <a:pt x="384" y="0"/>
                  <a:pt x="339" y="6"/>
                  <a:pt x="297" y="48"/>
                </a:cubicBezTo>
                <a:cubicBezTo>
                  <a:pt x="255" y="14"/>
                  <a:pt x="213" y="11"/>
                  <a:pt x="193" y="11"/>
                </a:cubicBezTo>
                <a:cubicBezTo>
                  <a:pt x="101" y="11"/>
                  <a:pt x="31" y="78"/>
                  <a:pt x="31" y="154"/>
                </a:cubicBezTo>
                <a:cubicBezTo>
                  <a:pt x="31" y="199"/>
                  <a:pt x="53" y="235"/>
                  <a:pt x="78" y="258"/>
                </a:cubicBezTo>
                <a:cubicBezTo>
                  <a:pt x="64" y="272"/>
                  <a:pt x="48" y="305"/>
                  <a:pt x="48" y="339"/>
                </a:cubicBezTo>
                <a:cubicBezTo>
                  <a:pt x="48" y="370"/>
                  <a:pt x="62" y="406"/>
                  <a:pt x="92" y="426"/>
                </a:cubicBezTo>
                <a:cubicBezTo>
                  <a:pt x="31" y="442"/>
                  <a:pt x="0" y="487"/>
                  <a:pt x="0" y="526"/>
                </a:cubicBezTo>
                <a:cubicBezTo>
                  <a:pt x="0" y="597"/>
                  <a:pt x="98" y="653"/>
                  <a:pt x="218" y="653"/>
                </a:cubicBezTo>
                <a:cubicBezTo>
                  <a:pt x="336" y="653"/>
                  <a:pt x="440" y="602"/>
                  <a:pt x="440" y="524"/>
                </a:cubicBezTo>
                <a:cubicBezTo>
                  <a:pt x="440" y="490"/>
                  <a:pt x="426" y="440"/>
                  <a:pt x="375" y="412"/>
                </a:cubicBezTo>
                <a:cubicBezTo>
                  <a:pt x="322" y="384"/>
                  <a:pt x="263" y="384"/>
                  <a:pt x="204" y="384"/>
                </a:cubicBezTo>
                <a:cubicBezTo>
                  <a:pt x="179" y="384"/>
                  <a:pt x="137" y="384"/>
                  <a:pt x="129" y="384"/>
                </a:cubicBezTo>
                <a:cubicBezTo>
                  <a:pt x="98" y="378"/>
                  <a:pt x="78" y="347"/>
                  <a:pt x="78" y="316"/>
                </a:cubicBezTo>
              </a:path>
              <a:path w="337" h="188">
                <a:moveTo>
                  <a:pt x="171" y="187"/>
                </a:moveTo>
                <a:cubicBezTo>
                  <a:pt x="70" y="187"/>
                  <a:pt x="0" y="137"/>
                  <a:pt x="0" y="86"/>
                </a:cubicBezTo>
                <a:cubicBezTo>
                  <a:pt x="0" y="42"/>
                  <a:pt x="40" y="2"/>
                  <a:pt x="82" y="0"/>
                </a:cubicBezTo>
                <a:lnTo>
                  <a:pt x="140" y="0"/>
                </a:lnTo>
                <a:cubicBezTo>
                  <a:pt x="227" y="0"/>
                  <a:pt x="336" y="0"/>
                  <a:pt x="336" y="86"/>
                </a:cubicBezTo>
                <a:cubicBezTo>
                  <a:pt x="336" y="140"/>
                  <a:pt x="266" y="187"/>
                  <a:pt x="171" y="187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60" name="Freeform 20"/>
          <p:cNvSpPr/>
          <p:nvPr/>
        </p:nvSpPr>
        <p:spPr>
          <a:xfrm>
            <a:off x="6850800" y="3115800"/>
            <a:ext cx="277560" cy="157680"/>
          </a:xfrm>
          <a:custGeom>
            <a:avLst/>
            <a:gdLst/>
            <a:ahLst/>
            <a:rect l="0" t="0" r="r" b="b"/>
            <a:pathLst>
              <a:path w="771" h="438">
                <a:moveTo>
                  <a:pt x="78" y="98"/>
                </a:moveTo>
                <a:lnTo>
                  <a:pt x="78" y="361"/>
                </a:lnTo>
                <a:cubicBezTo>
                  <a:pt x="78" y="406"/>
                  <a:pt x="67" y="406"/>
                  <a:pt x="0" y="406"/>
                </a:cubicBezTo>
                <a:lnTo>
                  <a:pt x="0" y="437"/>
                </a:lnTo>
                <a:cubicBezTo>
                  <a:pt x="34" y="437"/>
                  <a:pt x="84" y="434"/>
                  <a:pt x="112" y="434"/>
                </a:cubicBezTo>
                <a:cubicBezTo>
                  <a:pt x="137" y="434"/>
                  <a:pt x="188" y="437"/>
                  <a:pt x="221" y="437"/>
                </a:cubicBezTo>
                <a:lnTo>
                  <a:pt x="221" y="406"/>
                </a:lnTo>
                <a:cubicBezTo>
                  <a:pt x="157" y="406"/>
                  <a:pt x="146" y="406"/>
                  <a:pt x="146" y="361"/>
                </a:cubicBezTo>
                <a:lnTo>
                  <a:pt x="146" y="179"/>
                </a:lnTo>
                <a:cubicBezTo>
                  <a:pt x="146" y="78"/>
                  <a:pt x="216" y="22"/>
                  <a:pt x="277" y="22"/>
                </a:cubicBezTo>
                <a:cubicBezTo>
                  <a:pt x="342" y="22"/>
                  <a:pt x="353" y="76"/>
                  <a:pt x="353" y="132"/>
                </a:cubicBezTo>
                <a:lnTo>
                  <a:pt x="353" y="361"/>
                </a:lnTo>
                <a:cubicBezTo>
                  <a:pt x="353" y="406"/>
                  <a:pt x="342" y="406"/>
                  <a:pt x="274" y="406"/>
                </a:cubicBezTo>
                <a:lnTo>
                  <a:pt x="274" y="437"/>
                </a:lnTo>
                <a:cubicBezTo>
                  <a:pt x="308" y="437"/>
                  <a:pt x="358" y="434"/>
                  <a:pt x="386" y="434"/>
                </a:cubicBezTo>
                <a:cubicBezTo>
                  <a:pt x="412" y="434"/>
                  <a:pt x="462" y="437"/>
                  <a:pt x="496" y="437"/>
                </a:cubicBezTo>
                <a:lnTo>
                  <a:pt x="496" y="406"/>
                </a:lnTo>
                <a:cubicBezTo>
                  <a:pt x="431" y="406"/>
                  <a:pt x="420" y="406"/>
                  <a:pt x="420" y="361"/>
                </a:cubicBezTo>
                <a:lnTo>
                  <a:pt x="420" y="179"/>
                </a:lnTo>
                <a:cubicBezTo>
                  <a:pt x="420" y="78"/>
                  <a:pt x="490" y="22"/>
                  <a:pt x="554" y="22"/>
                </a:cubicBezTo>
                <a:cubicBezTo>
                  <a:pt x="616" y="22"/>
                  <a:pt x="627" y="76"/>
                  <a:pt x="627" y="132"/>
                </a:cubicBezTo>
                <a:lnTo>
                  <a:pt x="627" y="361"/>
                </a:lnTo>
                <a:cubicBezTo>
                  <a:pt x="627" y="406"/>
                  <a:pt x="616" y="406"/>
                  <a:pt x="549" y="406"/>
                </a:cubicBezTo>
                <a:lnTo>
                  <a:pt x="549" y="437"/>
                </a:lnTo>
                <a:cubicBezTo>
                  <a:pt x="582" y="437"/>
                  <a:pt x="633" y="434"/>
                  <a:pt x="661" y="434"/>
                </a:cubicBezTo>
                <a:cubicBezTo>
                  <a:pt x="686" y="434"/>
                  <a:pt x="736" y="437"/>
                  <a:pt x="770" y="437"/>
                </a:cubicBezTo>
                <a:lnTo>
                  <a:pt x="770" y="406"/>
                </a:lnTo>
                <a:cubicBezTo>
                  <a:pt x="720" y="406"/>
                  <a:pt x="694" y="406"/>
                  <a:pt x="694" y="378"/>
                </a:cubicBezTo>
                <a:lnTo>
                  <a:pt x="694" y="188"/>
                </a:lnTo>
                <a:cubicBezTo>
                  <a:pt x="694" y="104"/>
                  <a:pt x="694" y="73"/>
                  <a:pt x="664" y="36"/>
                </a:cubicBezTo>
                <a:cubicBezTo>
                  <a:pt x="650" y="20"/>
                  <a:pt x="616" y="0"/>
                  <a:pt x="560" y="0"/>
                </a:cubicBezTo>
                <a:cubicBezTo>
                  <a:pt x="476" y="0"/>
                  <a:pt x="434" y="59"/>
                  <a:pt x="417" y="98"/>
                </a:cubicBezTo>
                <a:cubicBezTo>
                  <a:pt x="403" y="11"/>
                  <a:pt x="330" y="0"/>
                  <a:pt x="286" y="0"/>
                </a:cubicBezTo>
                <a:cubicBezTo>
                  <a:pt x="213" y="0"/>
                  <a:pt x="168" y="42"/>
                  <a:pt x="140" y="104"/>
                </a:cubicBezTo>
                <a:lnTo>
                  <a:pt x="140" y="0"/>
                </a:lnTo>
                <a:lnTo>
                  <a:pt x="0" y="11"/>
                </a:lnTo>
                <a:lnTo>
                  <a:pt x="0" y="42"/>
                </a:lnTo>
                <a:cubicBezTo>
                  <a:pt x="70" y="42"/>
                  <a:pt x="78" y="48"/>
                  <a:pt x="78" y="98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61" name="Freeform 21"/>
          <p:cNvSpPr/>
          <p:nvPr/>
        </p:nvSpPr>
        <p:spPr>
          <a:xfrm>
            <a:off x="7145280" y="3035160"/>
            <a:ext cx="77040" cy="238320"/>
          </a:xfrm>
          <a:custGeom>
            <a:avLst/>
            <a:gdLst/>
            <a:ahLst/>
            <a:rect l="0" t="0" r="r" b="b"/>
            <a:pathLst>
              <a:path w="214" h="438">
                <a:moveTo>
                  <a:pt x="143" y="0"/>
                </a:moveTo>
                <a:lnTo>
                  <a:pt x="3" y="11"/>
                </a:lnTo>
                <a:lnTo>
                  <a:pt x="3" y="42"/>
                </a:lnTo>
                <a:cubicBezTo>
                  <a:pt x="70" y="42"/>
                  <a:pt x="78" y="48"/>
                  <a:pt x="78" y="95"/>
                </a:cubicBezTo>
                <a:lnTo>
                  <a:pt x="78" y="361"/>
                </a:lnTo>
                <a:cubicBezTo>
                  <a:pt x="78" y="406"/>
                  <a:pt x="67" y="406"/>
                  <a:pt x="0" y="406"/>
                </a:cubicBezTo>
                <a:lnTo>
                  <a:pt x="0" y="437"/>
                </a:lnTo>
                <a:cubicBezTo>
                  <a:pt x="31" y="437"/>
                  <a:pt x="87" y="434"/>
                  <a:pt x="109" y="434"/>
                </a:cubicBezTo>
                <a:cubicBezTo>
                  <a:pt x="146" y="434"/>
                  <a:pt x="179" y="437"/>
                  <a:pt x="213" y="437"/>
                </a:cubicBezTo>
                <a:lnTo>
                  <a:pt x="213" y="406"/>
                </a:lnTo>
                <a:cubicBezTo>
                  <a:pt x="148" y="406"/>
                  <a:pt x="143" y="401"/>
                  <a:pt x="143" y="364"/>
                </a:cubicBezTo>
                <a:lnTo>
                  <a:pt x="143" y="0"/>
                </a:lnTo>
              </a:path>
              <a:path w="107" h="105">
                <a:moveTo>
                  <a:pt x="106" y="53"/>
                </a:moveTo>
                <a:cubicBezTo>
                  <a:pt x="106" y="20"/>
                  <a:pt x="81" y="0"/>
                  <a:pt x="53" y="0"/>
                </a:cubicBezTo>
                <a:cubicBezTo>
                  <a:pt x="22" y="0"/>
                  <a:pt x="0" y="28"/>
                  <a:pt x="0" y="53"/>
                </a:cubicBezTo>
                <a:cubicBezTo>
                  <a:pt x="0" y="78"/>
                  <a:pt x="22" y="104"/>
                  <a:pt x="53" y="104"/>
                </a:cubicBezTo>
                <a:cubicBezTo>
                  <a:pt x="81" y="104"/>
                  <a:pt x="106" y="84"/>
                  <a:pt x="106" y="53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62" name="Freeform 22"/>
          <p:cNvSpPr/>
          <p:nvPr/>
        </p:nvSpPr>
        <p:spPr>
          <a:xfrm>
            <a:off x="7242840" y="3115800"/>
            <a:ext cx="179640" cy="157680"/>
          </a:xfrm>
          <a:custGeom>
            <a:avLst/>
            <a:gdLst/>
            <a:ahLst/>
            <a:rect l="0" t="0" r="r" b="b"/>
            <a:pathLst>
              <a:path w="499" h="438">
                <a:moveTo>
                  <a:pt x="78" y="98"/>
                </a:moveTo>
                <a:lnTo>
                  <a:pt x="78" y="361"/>
                </a:lnTo>
                <a:cubicBezTo>
                  <a:pt x="78" y="406"/>
                  <a:pt x="67" y="406"/>
                  <a:pt x="0" y="406"/>
                </a:cubicBezTo>
                <a:lnTo>
                  <a:pt x="0" y="437"/>
                </a:lnTo>
                <a:cubicBezTo>
                  <a:pt x="34" y="437"/>
                  <a:pt x="84" y="434"/>
                  <a:pt x="112" y="434"/>
                </a:cubicBezTo>
                <a:cubicBezTo>
                  <a:pt x="137" y="434"/>
                  <a:pt x="190" y="437"/>
                  <a:pt x="224" y="437"/>
                </a:cubicBezTo>
                <a:lnTo>
                  <a:pt x="224" y="406"/>
                </a:lnTo>
                <a:cubicBezTo>
                  <a:pt x="157" y="406"/>
                  <a:pt x="146" y="406"/>
                  <a:pt x="146" y="361"/>
                </a:cubicBezTo>
                <a:lnTo>
                  <a:pt x="146" y="179"/>
                </a:lnTo>
                <a:cubicBezTo>
                  <a:pt x="146" y="78"/>
                  <a:pt x="216" y="22"/>
                  <a:pt x="280" y="22"/>
                </a:cubicBezTo>
                <a:cubicBezTo>
                  <a:pt x="342" y="22"/>
                  <a:pt x="353" y="76"/>
                  <a:pt x="353" y="132"/>
                </a:cubicBezTo>
                <a:lnTo>
                  <a:pt x="353" y="361"/>
                </a:lnTo>
                <a:cubicBezTo>
                  <a:pt x="353" y="406"/>
                  <a:pt x="342" y="406"/>
                  <a:pt x="274" y="406"/>
                </a:cubicBezTo>
                <a:lnTo>
                  <a:pt x="274" y="437"/>
                </a:lnTo>
                <a:cubicBezTo>
                  <a:pt x="311" y="437"/>
                  <a:pt x="361" y="434"/>
                  <a:pt x="386" y="434"/>
                </a:cubicBezTo>
                <a:cubicBezTo>
                  <a:pt x="412" y="434"/>
                  <a:pt x="465" y="437"/>
                  <a:pt x="498" y="437"/>
                </a:cubicBezTo>
                <a:lnTo>
                  <a:pt x="498" y="406"/>
                </a:lnTo>
                <a:cubicBezTo>
                  <a:pt x="445" y="406"/>
                  <a:pt x="423" y="406"/>
                  <a:pt x="420" y="378"/>
                </a:cubicBezTo>
                <a:lnTo>
                  <a:pt x="420" y="188"/>
                </a:lnTo>
                <a:cubicBezTo>
                  <a:pt x="420" y="104"/>
                  <a:pt x="420" y="73"/>
                  <a:pt x="389" y="36"/>
                </a:cubicBezTo>
                <a:cubicBezTo>
                  <a:pt x="375" y="20"/>
                  <a:pt x="344" y="0"/>
                  <a:pt x="286" y="0"/>
                </a:cubicBezTo>
                <a:cubicBezTo>
                  <a:pt x="213" y="0"/>
                  <a:pt x="168" y="42"/>
                  <a:pt x="140" y="104"/>
                </a:cubicBezTo>
                <a:lnTo>
                  <a:pt x="140" y="0"/>
                </a:lnTo>
                <a:lnTo>
                  <a:pt x="0" y="11"/>
                </a:lnTo>
                <a:lnTo>
                  <a:pt x="0" y="42"/>
                </a:lnTo>
                <a:cubicBezTo>
                  <a:pt x="70" y="42"/>
                  <a:pt x="78" y="48"/>
                  <a:pt x="78" y="98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63" name="Freeform 23"/>
          <p:cNvSpPr/>
          <p:nvPr/>
        </p:nvSpPr>
        <p:spPr>
          <a:xfrm>
            <a:off x="7509960" y="2935440"/>
            <a:ext cx="473040" cy="497520"/>
          </a:xfrm>
          <a:custGeom>
            <a:avLst/>
            <a:gdLst/>
            <a:ahLst/>
            <a:rect l="0" t="0" r="r" b="b"/>
            <a:pathLst>
              <a:path w="1314" h="1382">
                <a:moveTo>
                  <a:pt x="1193" y="1381"/>
                </a:moveTo>
                <a:lnTo>
                  <a:pt x="1313" y="1064"/>
                </a:lnTo>
                <a:lnTo>
                  <a:pt x="1288" y="1064"/>
                </a:lnTo>
                <a:cubicBezTo>
                  <a:pt x="1249" y="1168"/>
                  <a:pt x="1145" y="1235"/>
                  <a:pt x="1030" y="1263"/>
                </a:cubicBezTo>
                <a:cubicBezTo>
                  <a:pt x="1011" y="1269"/>
                  <a:pt x="913" y="1294"/>
                  <a:pt x="725" y="1294"/>
                </a:cubicBezTo>
                <a:lnTo>
                  <a:pt x="129" y="1294"/>
                </a:lnTo>
                <a:lnTo>
                  <a:pt x="633" y="706"/>
                </a:lnTo>
                <a:cubicBezTo>
                  <a:pt x="638" y="697"/>
                  <a:pt x="641" y="695"/>
                  <a:pt x="641" y="692"/>
                </a:cubicBezTo>
                <a:cubicBezTo>
                  <a:pt x="641" y="689"/>
                  <a:pt x="641" y="686"/>
                  <a:pt x="633" y="675"/>
                </a:cubicBezTo>
                <a:lnTo>
                  <a:pt x="174" y="48"/>
                </a:lnTo>
                <a:lnTo>
                  <a:pt x="714" y="48"/>
                </a:lnTo>
                <a:cubicBezTo>
                  <a:pt x="848" y="48"/>
                  <a:pt x="938" y="62"/>
                  <a:pt x="946" y="64"/>
                </a:cubicBezTo>
                <a:cubicBezTo>
                  <a:pt x="1000" y="70"/>
                  <a:pt x="1084" y="87"/>
                  <a:pt x="1162" y="137"/>
                </a:cubicBezTo>
                <a:cubicBezTo>
                  <a:pt x="1187" y="154"/>
                  <a:pt x="1254" y="196"/>
                  <a:pt x="1288" y="277"/>
                </a:cubicBezTo>
                <a:lnTo>
                  <a:pt x="1313" y="277"/>
                </a:lnTo>
                <a:lnTo>
                  <a:pt x="1193" y="0"/>
                </a:lnTo>
                <a:lnTo>
                  <a:pt x="28" y="0"/>
                </a:lnTo>
                <a:cubicBezTo>
                  <a:pt x="6" y="0"/>
                  <a:pt x="3" y="0"/>
                  <a:pt x="0" y="6"/>
                </a:cubicBezTo>
                <a:cubicBezTo>
                  <a:pt x="0" y="11"/>
                  <a:pt x="0" y="28"/>
                  <a:pt x="0" y="39"/>
                </a:cubicBezTo>
                <a:lnTo>
                  <a:pt x="521" y="753"/>
                </a:lnTo>
                <a:lnTo>
                  <a:pt x="11" y="1353"/>
                </a:lnTo>
                <a:cubicBezTo>
                  <a:pt x="0" y="1364"/>
                  <a:pt x="0" y="1369"/>
                  <a:pt x="0" y="1369"/>
                </a:cubicBezTo>
                <a:cubicBezTo>
                  <a:pt x="0" y="1381"/>
                  <a:pt x="8" y="1381"/>
                  <a:pt x="28" y="1381"/>
                </a:cubicBezTo>
                <a:lnTo>
                  <a:pt x="1193" y="1381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64" name="Freeform 24"/>
          <p:cNvSpPr/>
          <p:nvPr/>
        </p:nvSpPr>
        <p:spPr>
          <a:xfrm>
            <a:off x="7707600" y="3525120"/>
            <a:ext cx="77040" cy="168840"/>
          </a:xfrm>
          <a:custGeom>
            <a:avLst/>
            <a:gdLst/>
            <a:ahLst/>
            <a:rect l="0" t="0" r="r" b="b"/>
            <a:pathLst>
              <a:path w="68" h="65">
                <a:moveTo>
                  <a:pt x="67" y="25"/>
                </a:moveTo>
                <a:cubicBezTo>
                  <a:pt x="67" y="14"/>
                  <a:pt x="59" y="0"/>
                  <a:pt x="39" y="0"/>
                </a:cubicBezTo>
                <a:cubicBezTo>
                  <a:pt x="20" y="0"/>
                  <a:pt x="0" y="17"/>
                  <a:pt x="0" y="39"/>
                </a:cubicBezTo>
                <a:cubicBezTo>
                  <a:pt x="0" y="50"/>
                  <a:pt x="8" y="64"/>
                  <a:pt x="28" y="64"/>
                </a:cubicBezTo>
                <a:cubicBezTo>
                  <a:pt x="48" y="64"/>
                  <a:pt x="67" y="45"/>
                  <a:pt x="67" y="25"/>
                </a:cubicBezTo>
              </a:path>
              <a:path w="214" h="315">
                <a:moveTo>
                  <a:pt x="50" y="224"/>
                </a:moveTo>
                <a:cubicBezTo>
                  <a:pt x="48" y="232"/>
                  <a:pt x="45" y="241"/>
                  <a:pt x="45" y="255"/>
                </a:cubicBezTo>
                <a:cubicBezTo>
                  <a:pt x="45" y="286"/>
                  <a:pt x="73" y="314"/>
                  <a:pt x="112" y="314"/>
                </a:cubicBezTo>
                <a:cubicBezTo>
                  <a:pt x="182" y="314"/>
                  <a:pt x="213" y="216"/>
                  <a:pt x="213" y="207"/>
                </a:cubicBezTo>
                <a:cubicBezTo>
                  <a:pt x="213" y="196"/>
                  <a:pt x="202" y="196"/>
                  <a:pt x="202" y="196"/>
                </a:cubicBezTo>
                <a:cubicBezTo>
                  <a:pt x="190" y="196"/>
                  <a:pt x="190" y="202"/>
                  <a:pt x="188" y="210"/>
                </a:cubicBezTo>
                <a:cubicBezTo>
                  <a:pt x="171" y="263"/>
                  <a:pt x="140" y="294"/>
                  <a:pt x="112" y="294"/>
                </a:cubicBezTo>
                <a:cubicBezTo>
                  <a:pt x="98" y="294"/>
                  <a:pt x="95" y="283"/>
                  <a:pt x="95" y="269"/>
                </a:cubicBezTo>
                <a:cubicBezTo>
                  <a:pt x="95" y="252"/>
                  <a:pt x="101" y="241"/>
                  <a:pt x="106" y="224"/>
                </a:cubicBezTo>
                <a:cubicBezTo>
                  <a:pt x="115" y="204"/>
                  <a:pt x="120" y="188"/>
                  <a:pt x="129" y="168"/>
                </a:cubicBezTo>
                <a:cubicBezTo>
                  <a:pt x="134" y="151"/>
                  <a:pt x="160" y="90"/>
                  <a:pt x="162" y="81"/>
                </a:cubicBezTo>
                <a:cubicBezTo>
                  <a:pt x="165" y="73"/>
                  <a:pt x="168" y="64"/>
                  <a:pt x="168" y="59"/>
                </a:cubicBezTo>
                <a:cubicBezTo>
                  <a:pt x="168" y="25"/>
                  <a:pt x="140" y="0"/>
                  <a:pt x="101" y="0"/>
                </a:cubicBezTo>
                <a:cubicBezTo>
                  <a:pt x="31" y="0"/>
                  <a:pt x="0" y="95"/>
                  <a:pt x="0" y="106"/>
                </a:cubicBezTo>
                <a:cubicBezTo>
                  <a:pt x="0" y="115"/>
                  <a:pt x="8" y="115"/>
                  <a:pt x="11" y="115"/>
                </a:cubicBezTo>
                <a:cubicBezTo>
                  <a:pt x="22" y="115"/>
                  <a:pt x="22" y="112"/>
                  <a:pt x="25" y="104"/>
                </a:cubicBezTo>
                <a:cubicBezTo>
                  <a:pt x="42" y="45"/>
                  <a:pt x="73" y="20"/>
                  <a:pt x="98" y="20"/>
                </a:cubicBezTo>
                <a:cubicBezTo>
                  <a:pt x="109" y="20"/>
                  <a:pt x="118" y="25"/>
                  <a:pt x="118" y="45"/>
                </a:cubicBezTo>
                <a:cubicBezTo>
                  <a:pt x="118" y="59"/>
                  <a:pt x="112" y="70"/>
                  <a:pt x="95" y="112"/>
                </a:cubicBezTo>
                <a:lnTo>
                  <a:pt x="50" y="224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65" name="Freeform 25"/>
          <p:cNvSpPr/>
          <p:nvPr/>
        </p:nvSpPr>
        <p:spPr>
          <a:xfrm>
            <a:off x="8103960" y="3006000"/>
            <a:ext cx="15480" cy="355320"/>
          </a:xfrm>
          <a:custGeom>
            <a:avLst/>
            <a:gdLst/>
            <a:ahLst/>
            <a:rect l="0" t="0" r="r" b="b"/>
            <a:pathLst>
              <a:path w="43" h="987">
                <a:moveTo>
                  <a:pt x="42" y="36"/>
                </a:moveTo>
                <a:cubicBezTo>
                  <a:pt x="42" y="17"/>
                  <a:pt x="42" y="0"/>
                  <a:pt x="22" y="0"/>
                </a:cubicBezTo>
                <a:cubicBezTo>
                  <a:pt x="0" y="0"/>
                  <a:pt x="0" y="17"/>
                  <a:pt x="0" y="36"/>
                </a:cubicBezTo>
                <a:lnTo>
                  <a:pt x="0" y="952"/>
                </a:lnTo>
                <a:cubicBezTo>
                  <a:pt x="0" y="969"/>
                  <a:pt x="0" y="986"/>
                  <a:pt x="22" y="986"/>
                </a:cubicBezTo>
                <a:cubicBezTo>
                  <a:pt x="42" y="986"/>
                  <a:pt x="42" y="969"/>
                  <a:pt x="42" y="952"/>
                </a:cubicBezTo>
                <a:lnTo>
                  <a:pt x="42" y="36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66" name="Freeform 26"/>
          <p:cNvSpPr/>
          <p:nvPr/>
        </p:nvSpPr>
        <p:spPr>
          <a:xfrm>
            <a:off x="8201520" y="3006000"/>
            <a:ext cx="15480" cy="355320"/>
          </a:xfrm>
          <a:custGeom>
            <a:avLst/>
            <a:gdLst/>
            <a:ahLst/>
            <a:rect l="0" t="0" r="r" b="b"/>
            <a:pathLst>
              <a:path w="43" h="987">
                <a:moveTo>
                  <a:pt x="42" y="36"/>
                </a:moveTo>
                <a:cubicBezTo>
                  <a:pt x="42" y="17"/>
                  <a:pt x="42" y="0"/>
                  <a:pt x="22" y="0"/>
                </a:cubicBezTo>
                <a:cubicBezTo>
                  <a:pt x="0" y="0"/>
                  <a:pt x="0" y="17"/>
                  <a:pt x="0" y="36"/>
                </a:cubicBezTo>
                <a:lnTo>
                  <a:pt x="0" y="952"/>
                </a:lnTo>
                <a:cubicBezTo>
                  <a:pt x="0" y="969"/>
                  <a:pt x="0" y="986"/>
                  <a:pt x="22" y="986"/>
                </a:cubicBezTo>
                <a:cubicBezTo>
                  <a:pt x="42" y="986"/>
                  <a:pt x="42" y="969"/>
                  <a:pt x="42" y="952"/>
                </a:cubicBezTo>
                <a:lnTo>
                  <a:pt x="42" y="36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67" name="Freeform 27"/>
          <p:cNvSpPr/>
          <p:nvPr/>
        </p:nvSpPr>
        <p:spPr>
          <a:xfrm>
            <a:off x="8274240" y="3115800"/>
            <a:ext cx="137520" cy="161640"/>
          </a:xfrm>
          <a:custGeom>
            <a:avLst/>
            <a:gdLst/>
            <a:ahLst/>
            <a:rect l="0" t="0" r="r" b="b"/>
            <a:pathLst>
              <a:path w="382" h="449">
                <a:moveTo>
                  <a:pt x="140" y="210"/>
                </a:moveTo>
                <a:cubicBezTo>
                  <a:pt x="168" y="210"/>
                  <a:pt x="241" y="207"/>
                  <a:pt x="291" y="185"/>
                </a:cubicBezTo>
                <a:cubicBezTo>
                  <a:pt x="361" y="157"/>
                  <a:pt x="367" y="98"/>
                  <a:pt x="367" y="84"/>
                </a:cubicBezTo>
                <a:cubicBezTo>
                  <a:pt x="367" y="42"/>
                  <a:pt x="328" y="0"/>
                  <a:pt x="260" y="0"/>
                </a:cubicBezTo>
                <a:cubicBezTo>
                  <a:pt x="148" y="0"/>
                  <a:pt x="0" y="95"/>
                  <a:pt x="0" y="269"/>
                </a:cubicBezTo>
                <a:cubicBezTo>
                  <a:pt x="0" y="370"/>
                  <a:pt x="59" y="448"/>
                  <a:pt x="157" y="448"/>
                </a:cubicBezTo>
                <a:cubicBezTo>
                  <a:pt x="297" y="448"/>
                  <a:pt x="381" y="344"/>
                  <a:pt x="381" y="330"/>
                </a:cubicBezTo>
                <a:cubicBezTo>
                  <a:pt x="381" y="325"/>
                  <a:pt x="375" y="319"/>
                  <a:pt x="370" y="319"/>
                </a:cubicBezTo>
                <a:cubicBezTo>
                  <a:pt x="364" y="319"/>
                  <a:pt x="361" y="322"/>
                  <a:pt x="356" y="328"/>
                </a:cubicBezTo>
                <a:cubicBezTo>
                  <a:pt x="277" y="426"/>
                  <a:pt x="171" y="426"/>
                  <a:pt x="157" y="426"/>
                </a:cubicBezTo>
                <a:cubicBezTo>
                  <a:pt x="81" y="426"/>
                  <a:pt x="73" y="344"/>
                  <a:pt x="73" y="311"/>
                </a:cubicBezTo>
                <a:cubicBezTo>
                  <a:pt x="73" y="300"/>
                  <a:pt x="73" y="269"/>
                  <a:pt x="87" y="210"/>
                </a:cubicBezTo>
                <a:lnTo>
                  <a:pt x="140" y="210"/>
                </a:lnTo>
              </a:path>
              <a:path w="242" h="167">
                <a:moveTo>
                  <a:pt x="0" y="166"/>
                </a:moveTo>
                <a:cubicBezTo>
                  <a:pt x="40" y="14"/>
                  <a:pt x="143" y="0"/>
                  <a:pt x="168" y="0"/>
                </a:cubicBezTo>
                <a:cubicBezTo>
                  <a:pt x="213" y="0"/>
                  <a:pt x="241" y="28"/>
                  <a:pt x="241" y="62"/>
                </a:cubicBezTo>
                <a:cubicBezTo>
                  <a:pt x="241" y="166"/>
                  <a:pt x="82" y="166"/>
                  <a:pt x="42" y="166"/>
                </a:cubicBezTo>
                <a:lnTo>
                  <a:pt x="0" y="166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68" name="Freeform 28"/>
          <p:cNvSpPr/>
          <p:nvPr/>
        </p:nvSpPr>
        <p:spPr>
          <a:xfrm>
            <a:off x="8433360" y="3161160"/>
            <a:ext cx="77040" cy="168840"/>
          </a:xfrm>
          <a:custGeom>
            <a:avLst/>
            <a:gdLst/>
            <a:ahLst/>
            <a:rect l="0" t="0" r="r" b="b"/>
            <a:pathLst>
              <a:path w="68" h="65">
                <a:moveTo>
                  <a:pt x="67" y="25"/>
                </a:moveTo>
                <a:cubicBezTo>
                  <a:pt x="67" y="14"/>
                  <a:pt x="59" y="0"/>
                  <a:pt x="39" y="0"/>
                </a:cubicBezTo>
                <a:cubicBezTo>
                  <a:pt x="20" y="0"/>
                  <a:pt x="0" y="17"/>
                  <a:pt x="0" y="39"/>
                </a:cubicBezTo>
                <a:cubicBezTo>
                  <a:pt x="0" y="50"/>
                  <a:pt x="8" y="64"/>
                  <a:pt x="28" y="64"/>
                </a:cubicBezTo>
                <a:cubicBezTo>
                  <a:pt x="48" y="64"/>
                  <a:pt x="67" y="45"/>
                  <a:pt x="67" y="25"/>
                </a:cubicBezTo>
              </a:path>
              <a:path w="214" h="315">
                <a:moveTo>
                  <a:pt x="50" y="224"/>
                </a:moveTo>
                <a:cubicBezTo>
                  <a:pt x="48" y="232"/>
                  <a:pt x="45" y="241"/>
                  <a:pt x="45" y="255"/>
                </a:cubicBezTo>
                <a:cubicBezTo>
                  <a:pt x="45" y="286"/>
                  <a:pt x="73" y="314"/>
                  <a:pt x="112" y="314"/>
                </a:cubicBezTo>
                <a:cubicBezTo>
                  <a:pt x="182" y="314"/>
                  <a:pt x="213" y="216"/>
                  <a:pt x="213" y="207"/>
                </a:cubicBezTo>
                <a:cubicBezTo>
                  <a:pt x="213" y="196"/>
                  <a:pt x="202" y="196"/>
                  <a:pt x="202" y="196"/>
                </a:cubicBezTo>
                <a:cubicBezTo>
                  <a:pt x="190" y="196"/>
                  <a:pt x="190" y="202"/>
                  <a:pt x="188" y="210"/>
                </a:cubicBezTo>
                <a:cubicBezTo>
                  <a:pt x="171" y="263"/>
                  <a:pt x="140" y="294"/>
                  <a:pt x="112" y="294"/>
                </a:cubicBezTo>
                <a:cubicBezTo>
                  <a:pt x="98" y="294"/>
                  <a:pt x="95" y="283"/>
                  <a:pt x="95" y="269"/>
                </a:cubicBezTo>
                <a:cubicBezTo>
                  <a:pt x="95" y="252"/>
                  <a:pt x="101" y="241"/>
                  <a:pt x="106" y="224"/>
                </a:cubicBezTo>
                <a:cubicBezTo>
                  <a:pt x="115" y="204"/>
                  <a:pt x="120" y="188"/>
                  <a:pt x="129" y="168"/>
                </a:cubicBezTo>
                <a:cubicBezTo>
                  <a:pt x="134" y="151"/>
                  <a:pt x="160" y="90"/>
                  <a:pt x="162" y="81"/>
                </a:cubicBezTo>
                <a:cubicBezTo>
                  <a:pt x="165" y="73"/>
                  <a:pt x="168" y="64"/>
                  <a:pt x="168" y="59"/>
                </a:cubicBezTo>
                <a:cubicBezTo>
                  <a:pt x="168" y="25"/>
                  <a:pt x="140" y="0"/>
                  <a:pt x="101" y="0"/>
                </a:cubicBezTo>
                <a:cubicBezTo>
                  <a:pt x="31" y="0"/>
                  <a:pt x="0" y="95"/>
                  <a:pt x="0" y="106"/>
                </a:cubicBezTo>
                <a:cubicBezTo>
                  <a:pt x="0" y="115"/>
                  <a:pt x="11" y="115"/>
                  <a:pt x="11" y="115"/>
                </a:cubicBezTo>
                <a:cubicBezTo>
                  <a:pt x="22" y="115"/>
                  <a:pt x="22" y="112"/>
                  <a:pt x="25" y="104"/>
                </a:cubicBezTo>
                <a:cubicBezTo>
                  <a:pt x="42" y="45"/>
                  <a:pt x="73" y="20"/>
                  <a:pt x="98" y="20"/>
                </a:cubicBezTo>
                <a:cubicBezTo>
                  <a:pt x="109" y="20"/>
                  <a:pt x="118" y="25"/>
                  <a:pt x="118" y="45"/>
                </a:cubicBezTo>
                <a:cubicBezTo>
                  <a:pt x="118" y="59"/>
                  <a:pt x="112" y="70"/>
                  <a:pt x="95" y="112"/>
                </a:cubicBezTo>
                <a:lnTo>
                  <a:pt x="50" y="224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69" name="Freeform 29"/>
          <p:cNvSpPr/>
          <p:nvPr/>
        </p:nvSpPr>
        <p:spPr>
          <a:xfrm>
            <a:off x="8581680" y="3006000"/>
            <a:ext cx="15480" cy="355320"/>
          </a:xfrm>
          <a:custGeom>
            <a:avLst/>
            <a:gdLst/>
            <a:ahLst/>
            <a:rect l="0" t="0" r="r" b="b"/>
            <a:pathLst>
              <a:path w="43" h="987">
                <a:moveTo>
                  <a:pt x="42" y="36"/>
                </a:moveTo>
                <a:cubicBezTo>
                  <a:pt x="42" y="17"/>
                  <a:pt x="42" y="0"/>
                  <a:pt x="22" y="0"/>
                </a:cubicBezTo>
                <a:cubicBezTo>
                  <a:pt x="0" y="0"/>
                  <a:pt x="0" y="17"/>
                  <a:pt x="0" y="36"/>
                </a:cubicBezTo>
                <a:lnTo>
                  <a:pt x="0" y="952"/>
                </a:lnTo>
                <a:cubicBezTo>
                  <a:pt x="0" y="969"/>
                  <a:pt x="0" y="986"/>
                  <a:pt x="22" y="986"/>
                </a:cubicBezTo>
                <a:cubicBezTo>
                  <a:pt x="42" y="986"/>
                  <a:pt x="42" y="969"/>
                  <a:pt x="42" y="952"/>
                </a:cubicBezTo>
                <a:lnTo>
                  <a:pt x="42" y="36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70" name="Freeform 30"/>
          <p:cNvSpPr/>
          <p:nvPr/>
        </p:nvSpPr>
        <p:spPr>
          <a:xfrm>
            <a:off x="8680320" y="3006000"/>
            <a:ext cx="15480" cy="355320"/>
          </a:xfrm>
          <a:custGeom>
            <a:avLst/>
            <a:gdLst/>
            <a:ahLst/>
            <a:rect l="0" t="0" r="r" b="b"/>
            <a:pathLst>
              <a:path w="43" h="987">
                <a:moveTo>
                  <a:pt x="42" y="36"/>
                </a:moveTo>
                <a:cubicBezTo>
                  <a:pt x="42" y="17"/>
                  <a:pt x="42" y="0"/>
                  <a:pt x="22" y="0"/>
                </a:cubicBezTo>
                <a:cubicBezTo>
                  <a:pt x="0" y="0"/>
                  <a:pt x="0" y="17"/>
                  <a:pt x="0" y="36"/>
                </a:cubicBezTo>
                <a:lnTo>
                  <a:pt x="0" y="952"/>
                </a:lnTo>
                <a:cubicBezTo>
                  <a:pt x="0" y="969"/>
                  <a:pt x="0" y="986"/>
                  <a:pt x="22" y="986"/>
                </a:cubicBezTo>
                <a:cubicBezTo>
                  <a:pt x="42" y="986"/>
                  <a:pt x="42" y="969"/>
                  <a:pt x="42" y="952"/>
                </a:cubicBezTo>
                <a:lnTo>
                  <a:pt x="42" y="36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71" name="Freeform 31"/>
          <p:cNvSpPr/>
          <p:nvPr/>
        </p:nvSpPr>
        <p:spPr>
          <a:xfrm>
            <a:off x="8751960" y="2960640"/>
            <a:ext cx="111240" cy="165600"/>
          </a:xfrm>
          <a:custGeom>
            <a:avLst/>
            <a:gdLst/>
            <a:ahLst/>
            <a:rect l="0" t="0" r="r" b="b"/>
            <a:pathLst>
              <a:path w="309" h="460">
                <a:moveTo>
                  <a:pt x="308" y="333"/>
                </a:moveTo>
                <a:lnTo>
                  <a:pt x="283" y="333"/>
                </a:lnTo>
                <a:cubicBezTo>
                  <a:pt x="283" y="350"/>
                  <a:pt x="274" y="389"/>
                  <a:pt x="266" y="398"/>
                </a:cubicBezTo>
                <a:cubicBezTo>
                  <a:pt x="260" y="400"/>
                  <a:pt x="207" y="400"/>
                  <a:pt x="196" y="400"/>
                </a:cubicBezTo>
                <a:lnTo>
                  <a:pt x="70" y="400"/>
                </a:lnTo>
                <a:cubicBezTo>
                  <a:pt x="143" y="336"/>
                  <a:pt x="165" y="316"/>
                  <a:pt x="207" y="286"/>
                </a:cubicBezTo>
                <a:cubicBezTo>
                  <a:pt x="260" y="244"/>
                  <a:pt x="308" y="202"/>
                  <a:pt x="308" y="134"/>
                </a:cubicBezTo>
                <a:cubicBezTo>
                  <a:pt x="308" y="50"/>
                  <a:pt x="232" y="0"/>
                  <a:pt x="146" y="0"/>
                </a:cubicBezTo>
                <a:cubicBezTo>
                  <a:pt x="59" y="0"/>
                  <a:pt x="0" y="62"/>
                  <a:pt x="0" y="123"/>
                </a:cubicBezTo>
                <a:cubicBezTo>
                  <a:pt x="0" y="160"/>
                  <a:pt x="31" y="162"/>
                  <a:pt x="36" y="162"/>
                </a:cubicBezTo>
                <a:cubicBezTo>
                  <a:pt x="53" y="162"/>
                  <a:pt x="73" y="151"/>
                  <a:pt x="73" y="126"/>
                </a:cubicBezTo>
                <a:cubicBezTo>
                  <a:pt x="73" y="115"/>
                  <a:pt x="70" y="90"/>
                  <a:pt x="34" y="90"/>
                </a:cubicBezTo>
                <a:cubicBezTo>
                  <a:pt x="53" y="39"/>
                  <a:pt x="101" y="25"/>
                  <a:pt x="134" y="25"/>
                </a:cubicBezTo>
                <a:cubicBezTo>
                  <a:pt x="204" y="25"/>
                  <a:pt x="241" y="78"/>
                  <a:pt x="241" y="134"/>
                </a:cubicBezTo>
                <a:cubicBezTo>
                  <a:pt x="241" y="196"/>
                  <a:pt x="196" y="244"/>
                  <a:pt x="174" y="269"/>
                </a:cubicBezTo>
                <a:lnTo>
                  <a:pt x="6" y="434"/>
                </a:lnTo>
                <a:cubicBezTo>
                  <a:pt x="0" y="440"/>
                  <a:pt x="0" y="440"/>
                  <a:pt x="0" y="459"/>
                </a:cubicBezTo>
                <a:lnTo>
                  <a:pt x="286" y="459"/>
                </a:lnTo>
                <a:lnTo>
                  <a:pt x="308" y="333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72" name="Freeform 32"/>
          <p:cNvSpPr/>
          <p:nvPr/>
        </p:nvSpPr>
        <p:spPr>
          <a:xfrm>
            <a:off x="8753040" y="3190680"/>
            <a:ext cx="168840" cy="170640"/>
          </a:xfrm>
          <a:custGeom>
            <a:avLst/>
            <a:gdLst/>
            <a:ahLst/>
            <a:rect l="0" t="0" r="r" b="b"/>
            <a:pathLst>
              <a:path w="469" h="474">
                <a:moveTo>
                  <a:pt x="241" y="249"/>
                </a:moveTo>
                <a:cubicBezTo>
                  <a:pt x="249" y="241"/>
                  <a:pt x="249" y="241"/>
                  <a:pt x="249" y="235"/>
                </a:cubicBezTo>
                <a:cubicBezTo>
                  <a:pt x="249" y="232"/>
                  <a:pt x="244" y="227"/>
                  <a:pt x="244" y="227"/>
                </a:cubicBezTo>
                <a:lnTo>
                  <a:pt x="87" y="25"/>
                </a:lnTo>
                <a:lnTo>
                  <a:pt x="263" y="25"/>
                </a:lnTo>
                <a:cubicBezTo>
                  <a:pt x="378" y="25"/>
                  <a:pt x="428" y="42"/>
                  <a:pt x="442" y="160"/>
                </a:cubicBezTo>
                <a:lnTo>
                  <a:pt x="468" y="160"/>
                </a:lnTo>
                <a:lnTo>
                  <a:pt x="445" y="0"/>
                </a:lnTo>
                <a:lnTo>
                  <a:pt x="20" y="0"/>
                </a:lnTo>
                <a:cubicBezTo>
                  <a:pt x="3" y="0"/>
                  <a:pt x="0" y="0"/>
                  <a:pt x="0" y="17"/>
                </a:cubicBezTo>
                <a:lnTo>
                  <a:pt x="190" y="266"/>
                </a:lnTo>
                <a:lnTo>
                  <a:pt x="8" y="451"/>
                </a:lnTo>
                <a:cubicBezTo>
                  <a:pt x="0" y="459"/>
                  <a:pt x="0" y="459"/>
                  <a:pt x="0" y="465"/>
                </a:cubicBezTo>
                <a:cubicBezTo>
                  <a:pt x="0" y="473"/>
                  <a:pt x="8" y="473"/>
                  <a:pt x="20" y="473"/>
                </a:cubicBezTo>
                <a:lnTo>
                  <a:pt x="445" y="473"/>
                </a:lnTo>
                <a:lnTo>
                  <a:pt x="468" y="305"/>
                </a:lnTo>
                <a:lnTo>
                  <a:pt x="442" y="305"/>
                </a:lnTo>
                <a:cubicBezTo>
                  <a:pt x="428" y="426"/>
                  <a:pt x="367" y="431"/>
                  <a:pt x="319" y="437"/>
                </a:cubicBezTo>
                <a:cubicBezTo>
                  <a:pt x="294" y="440"/>
                  <a:pt x="291" y="440"/>
                  <a:pt x="260" y="440"/>
                </a:cubicBezTo>
                <a:lnTo>
                  <a:pt x="53" y="440"/>
                </a:lnTo>
                <a:lnTo>
                  <a:pt x="241" y="249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6215040" y="4317480"/>
            <a:ext cx="1920240" cy="2357640"/>
          </a:xfrm>
          <a:prstGeom prst="rect">
            <a:avLst/>
          </a:prstGeom>
          <a:ln>
            <a:noFill/>
          </a:ln>
        </p:spPr>
      </p:pic>
      <p:sp>
        <p:nvSpPr>
          <p:cNvPr id="174" name="Line 33"/>
          <p:cNvSpPr/>
          <p:nvPr/>
        </p:nvSpPr>
        <p:spPr>
          <a:xfrm>
            <a:off x="4286160" y="5397840"/>
            <a:ext cx="171000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914400" y="0"/>
            <a:ext cx="731484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Previous Robust Methods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80880" y="1223280"/>
            <a:ext cx="8381520" cy="172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M-Estimator 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Replace the traditional        cost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a modified cost function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Freeform 3"/>
          <p:cNvSpPr/>
          <p:nvPr/>
        </p:nvSpPr>
        <p:spPr>
          <a:xfrm>
            <a:off x="3893760" y="1861200"/>
            <a:ext cx="214920" cy="243360"/>
          </a:xfrm>
          <a:custGeom>
            <a:avLst/>
            <a:gdLst/>
            <a:ahLst/>
            <a:rect l="0" t="0" r="r" b="b"/>
            <a:pathLst>
              <a:path w="597" h="676">
                <a:moveTo>
                  <a:pt x="330" y="78"/>
                </a:moveTo>
                <a:cubicBezTo>
                  <a:pt x="339" y="42"/>
                  <a:pt x="344" y="31"/>
                  <a:pt x="437" y="31"/>
                </a:cubicBezTo>
                <a:cubicBezTo>
                  <a:pt x="465" y="31"/>
                  <a:pt x="473" y="31"/>
                  <a:pt x="473" y="11"/>
                </a:cubicBezTo>
                <a:cubicBezTo>
                  <a:pt x="473" y="0"/>
                  <a:pt x="462" y="0"/>
                  <a:pt x="456" y="0"/>
                </a:cubicBezTo>
                <a:cubicBezTo>
                  <a:pt x="426" y="0"/>
                  <a:pt x="344" y="3"/>
                  <a:pt x="311" y="3"/>
                </a:cubicBezTo>
                <a:cubicBezTo>
                  <a:pt x="283" y="3"/>
                  <a:pt x="210" y="0"/>
                  <a:pt x="179" y="0"/>
                </a:cubicBezTo>
                <a:cubicBezTo>
                  <a:pt x="174" y="0"/>
                  <a:pt x="162" y="0"/>
                  <a:pt x="162" y="20"/>
                </a:cubicBezTo>
                <a:cubicBezTo>
                  <a:pt x="162" y="31"/>
                  <a:pt x="171" y="31"/>
                  <a:pt x="188" y="31"/>
                </a:cubicBezTo>
                <a:cubicBezTo>
                  <a:pt x="190" y="31"/>
                  <a:pt x="210" y="31"/>
                  <a:pt x="227" y="34"/>
                </a:cubicBezTo>
                <a:cubicBezTo>
                  <a:pt x="244" y="34"/>
                  <a:pt x="252" y="36"/>
                  <a:pt x="252" y="48"/>
                </a:cubicBezTo>
                <a:cubicBezTo>
                  <a:pt x="252" y="53"/>
                  <a:pt x="252" y="56"/>
                  <a:pt x="249" y="67"/>
                </a:cubicBezTo>
                <a:lnTo>
                  <a:pt x="118" y="599"/>
                </a:lnTo>
                <a:cubicBezTo>
                  <a:pt x="106" y="635"/>
                  <a:pt x="104" y="644"/>
                  <a:pt x="28" y="644"/>
                </a:cubicBezTo>
                <a:cubicBezTo>
                  <a:pt x="11" y="644"/>
                  <a:pt x="0" y="644"/>
                  <a:pt x="0" y="663"/>
                </a:cubicBezTo>
                <a:cubicBezTo>
                  <a:pt x="0" y="675"/>
                  <a:pt x="8" y="675"/>
                  <a:pt x="28" y="675"/>
                </a:cubicBezTo>
                <a:lnTo>
                  <a:pt x="484" y="675"/>
                </a:lnTo>
                <a:cubicBezTo>
                  <a:pt x="510" y="675"/>
                  <a:pt x="510" y="675"/>
                  <a:pt x="515" y="658"/>
                </a:cubicBezTo>
                <a:lnTo>
                  <a:pt x="593" y="445"/>
                </a:lnTo>
                <a:cubicBezTo>
                  <a:pt x="596" y="434"/>
                  <a:pt x="596" y="431"/>
                  <a:pt x="596" y="431"/>
                </a:cubicBezTo>
                <a:cubicBezTo>
                  <a:pt x="596" y="426"/>
                  <a:pt x="593" y="420"/>
                  <a:pt x="585" y="420"/>
                </a:cubicBezTo>
                <a:cubicBezTo>
                  <a:pt x="577" y="420"/>
                  <a:pt x="577" y="426"/>
                  <a:pt x="568" y="439"/>
                </a:cubicBezTo>
                <a:cubicBezTo>
                  <a:pt x="535" y="532"/>
                  <a:pt x="490" y="644"/>
                  <a:pt x="319" y="644"/>
                </a:cubicBezTo>
                <a:lnTo>
                  <a:pt x="227" y="644"/>
                </a:lnTo>
                <a:cubicBezTo>
                  <a:pt x="213" y="644"/>
                  <a:pt x="213" y="644"/>
                  <a:pt x="204" y="644"/>
                </a:cubicBezTo>
                <a:cubicBezTo>
                  <a:pt x="196" y="641"/>
                  <a:pt x="193" y="641"/>
                  <a:pt x="193" y="633"/>
                </a:cubicBezTo>
                <a:cubicBezTo>
                  <a:pt x="193" y="630"/>
                  <a:pt x="193" y="627"/>
                  <a:pt x="199" y="610"/>
                </a:cubicBezTo>
                <a:lnTo>
                  <a:pt x="330" y="78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78" name="Freeform 4"/>
          <p:cNvSpPr/>
          <p:nvPr/>
        </p:nvSpPr>
        <p:spPr>
          <a:xfrm>
            <a:off x="4135680" y="1792800"/>
            <a:ext cx="111240" cy="165600"/>
          </a:xfrm>
          <a:custGeom>
            <a:avLst/>
            <a:gdLst/>
            <a:ahLst/>
            <a:rect l="0" t="0" r="r" b="b"/>
            <a:pathLst>
              <a:path w="309" h="460">
                <a:moveTo>
                  <a:pt x="308" y="333"/>
                </a:moveTo>
                <a:lnTo>
                  <a:pt x="283" y="333"/>
                </a:lnTo>
                <a:cubicBezTo>
                  <a:pt x="283" y="350"/>
                  <a:pt x="274" y="389"/>
                  <a:pt x="266" y="398"/>
                </a:cubicBezTo>
                <a:cubicBezTo>
                  <a:pt x="260" y="400"/>
                  <a:pt x="207" y="400"/>
                  <a:pt x="196" y="400"/>
                </a:cubicBezTo>
                <a:lnTo>
                  <a:pt x="70" y="400"/>
                </a:lnTo>
                <a:cubicBezTo>
                  <a:pt x="143" y="336"/>
                  <a:pt x="165" y="316"/>
                  <a:pt x="207" y="286"/>
                </a:cubicBezTo>
                <a:cubicBezTo>
                  <a:pt x="260" y="244"/>
                  <a:pt x="308" y="202"/>
                  <a:pt x="308" y="134"/>
                </a:cubicBezTo>
                <a:cubicBezTo>
                  <a:pt x="308" y="50"/>
                  <a:pt x="232" y="0"/>
                  <a:pt x="146" y="0"/>
                </a:cubicBezTo>
                <a:cubicBezTo>
                  <a:pt x="59" y="0"/>
                  <a:pt x="0" y="62"/>
                  <a:pt x="0" y="123"/>
                </a:cubicBezTo>
                <a:cubicBezTo>
                  <a:pt x="0" y="160"/>
                  <a:pt x="31" y="162"/>
                  <a:pt x="36" y="162"/>
                </a:cubicBezTo>
                <a:cubicBezTo>
                  <a:pt x="53" y="162"/>
                  <a:pt x="73" y="151"/>
                  <a:pt x="73" y="126"/>
                </a:cubicBezTo>
                <a:cubicBezTo>
                  <a:pt x="73" y="115"/>
                  <a:pt x="70" y="90"/>
                  <a:pt x="34" y="90"/>
                </a:cubicBezTo>
                <a:cubicBezTo>
                  <a:pt x="53" y="39"/>
                  <a:pt x="101" y="25"/>
                  <a:pt x="134" y="25"/>
                </a:cubicBezTo>
                <a:cubicBezTo>
                  <a:pt x="204" y="25"/>
                  <a:pt x="241" y="78"/>
                  <a:pt x="241" y="134"/>
                </a:cubicBezTo>
                <a:cubicBezTo>
                  <a:pt x="241" y="196"/>
                  <a:pt x="196" y="244"/>
                  <a:pt x="174" y="269"/>
                </a:cubicBezTo>
                <a:lnTo>
                  <a:pt x="6" y="434"/>
                </a:lnTo>
                <a:cubicBezTo>
                  <a:pt x="0" y="439"/>
                  <a:pt x="0" y="439"/>
                  <a:pt x="0" y="459"/>
                </a:cubicBezTo>
                <a:lnTo>
                  <a:pt x="286" y="459"/>
                </a:lnTo>
                <a:lnTo>
                  <a:pt x="308" y="333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7129080" y="1424880"/>
            <a:ext cx="2014920" cy="1429200"/>
          </a:xfrm>
          <a:prstGeom prst="rect">
            <a:avLst/>
          </a:prstGeom>
          <a:ln>
            <a:noFill/>
          </a:ln>
        </p:spPr>
      </p:pic>
      <p:sp>
        <p:nvSpPr>
          <p:cNvPr id="180" name="TextShape 5"/>
          <p:cNvSpPr txBox="1"/>
          <p:nvPr/>
        </p:nvSpPr>
        <p:spPr>
          <a:xfrm>
            <a:off x="396720" y="3054960"/>
            <a:ext cx="8381520" cy="172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Switchable Constraints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topology of the pose graph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should be subject to the optimization.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6"/>
          <p:cNvSpPr txBox="1"/>
          <p:nvPr/>
        </p:nvSpPr>
        <p:spPr>
          <a:xfrm>
            <a:off x="305280" y="4900320"/>
            <a:ext cx="8381520" cy="172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Max-Mixtures 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for the adoption of more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realistic noise models through the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max operator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5852160" y="3216240"/>
            <a:ext cx="3291840" cy="121176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6035040" y="5137920"/>
            <a:ext cx="3108960" cy="13154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914400" y="15480"/>
            <a:ext cx="731484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 / Problem Statement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0880" y="1223280"/>
            <a:ext cx="8381520" cy="172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Robust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396720" y="3054960"/>
            <a:ext cx="8381520" cy="172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Accurate Covariance 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305280" y="4900320"/>
            <a:ext cx="8381520" cy="1722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Insensitive to Hyper-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  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2856960" y="1188720"/>
            <a:ext cx="2614320" cy="1725120"/>
          </a:xfrm>
          <a:prstGeom prst="rect">
            <a:avLst/>
          </a:prstGeom>
          <a:ln>
            <a:noFill/>
          </a:ln>
        </p:spPr>
      </p:pic>
      <p:sp>
        <p:nvSpPr>
          <p:cNvPr id="189" name="Line 5"/>
          <p:cNvSpPr/>
          <p:nvPr/>
        </p:nvSpPr>
        <p:spPr>
          <a:xfrm>
            <a:off x="5278320" y="2194560"/>
            <a:ext cx="1236240" cy="0"/>
          </a:xfrm>
          <a:prstGeom prst="line">
            <a:avLst/>
          </a:prstGeom>
          <a:ln w="7632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6528240" y="1324800"/>
            <a:ext cx="2599200" cy="147528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rcRect l="14836" t="0" r="14094" b="0"/>
          <a:stretch/>
        </p:blipFill>
        <p:spPr>
          <a:xfrm>
            <a:off x="5425560" y="2928960"/>
            <a:ext cx="2782800" cy="205704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4"/>
          <a:stretch/>
        </p:blipFill>
        <p:spPr>
          <a:xfrm>
            <a:off x="4506480" y="4960080"/>
            <a:ext cx="4526280" cy="15292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914400" y="0"/>
            <a:ext cx="731484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80880" y="1151280"/>
            <a:ext cx="8381520" cy="5509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Extension to Max-Mixtures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E.M. to estimate Gaussian Mixture Model.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provides us with an n-component mixture that characterizes our measurement covariance.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Now, all constraints are iteratively tested against the model, which allows the information and Jacobian matrices to be scaled accordingly.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225960" y="2242080"/>
            <a:ext cx="1108080" cy="1947600"/>
          </a:xfrm>
          <a:prstGeom prst="rect">
            <a:avLst/>
          </a:prstGeom>
          <a:ln>
            <a:noFill/>
          </a:ln>
        </p:spPr>
      </p:pic>
      <p:sp>
        <p:nvSpPr>
          <p:cNvPr id="196" name="TextShape 3"/>
          <p:cNvSpPr txBox="1"/>
          <p:nvPr/>
        </p:nvSpPr>
        <p:spPr>
          <a:xfrm>
            <a:off x="5760720" y="2468880"/>
            <a:ext cx="2468880" cy="22860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TextShape 4"/>
          <p:cNvSpPr txBox="1"/>
          <p:nvPr/>
        </p:nvSpPr>
        <p:spPr>
          <a:xfrm>
            <a:off x="4663440" y="2580120"/>
            <a:ext cx="408096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Define          and             in such a way that we can analytically integrate out latent variables  and only sample parameters of interest through collapsed Gibbs sampling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Freeform 5"/>
          <p:cNvSpPr/>
          <p:nvPr/>
        </p:nvSpPr>
        <p:spPr>
          <a:xfrm>
            <a:off x="5488920" y="2707920"/>
            <a:ext cx="97920" cy="117360"/>
          </a:xfrm>
          <a:custGeom>
            <a:avLst/>
            <a:gdLst/>
            <a:ahLst/>
            <a:rect l="0" t="0" r="r" b="b"/>
            <a:pathLst>
              <a:path w="272" h="326">
                <a:moveTo>
                  <a:pt x="40" y="287"/>
                </a:moveTo>
                <a:cubicBezTo>
                  <a:pt x="35" y="305"/>
                  <a:pt x="35" y="309"/>
                  <a:pt x="12" y="309"/>
                </a:cubicBezTo>
                <a:cubicBezTo>
                  <a:pt x="6" y="309"/>
                  <a:pt x="0" y="309"/>
                  <a:pt x="0" y="317"/>
                </a:cubicBezTo>
                <a:cubicBezTo>
                  <a:pt x="0" y="322"/>
                  <a:pt x="3" y="325"/>
                  <a:pt x="7" y="325"/>
                </a:cubicBezTo>
                <a:cubicBezTo>
                  <a:pt x="21" y="325"/>
                  <a:pt x="35" y="322"/>
                  <a:pt x="50" y="322"/>
                </a:cubicBezTo>
                <a:cubicBezTo>
                  <a:pt x="68" y="322"/>
                  <a:pt x="85" y="325"/>
                  <a:pt x="101" y="325"/>
                </a:cubicBezTo>
                <a:cubicBezTo>
                  <a:pt x="104" y="325"/>
                  <a:pt x="112" y="325"/>
                  <a:pt x="112" y="313"/>
                </a:cubicBezTo>
                <a:cubicBezTo>
                  <a:pt x="112" y="309"/>
                  <a:pt x="106" y="309"/>
                  <a:pt x="99" y="309"/>
                </a:cubicBezTo>
                <a:cubicBezTo>
                  <a:pt x="72" y="309"/>
                  <a:pt x="72" y="305"/>
                  <a:pt x="72" y="300"/>
                </a:cubicBezTo>
                <a:cubicBezTo>
                  <a:pt x="72" y="294"/>
                  <a:pt x="94" y="211"/>
                  <a:pt x="99" y="198"/>
                </a:cubicBezTo>
                <a:cubicBezTo>
                  <a:pt x="104" y="214"/>
                  <a:pt x="119" y="231"/>
                  <a:pt x="146" y="231"/>
                </a:cubicBezTo>
                <a:cubicBezTo>
                  <a:pt x="206" y="231"/>
                  <a:pt x="271" y="156"/>
                  <a:pt x="271" y="81"/>
                </a:cubicBezTo>
                <a:cubicBezTo>
                  <a:pt x="271" y="33"/>
                  <a:pt x="241" y="0"/>
                  <a:pt x="201" y="0"/>
                </a:cubicBezTo>
                <a:cubicBezTo>
                  <a:pt x="176" y="0"/>
                  <a:pt x="151" y="19"/>
                  <a:pt x="134" y="38"/>
                </a:cubicBezTo>
                <a:cubicBezTo>
                  <a:pt x="129" y="10"/>
                  <a:pt x="106" y="0"/>
                  <a:pt x="87" y="0"/>
                </a:cubicBezTo>
                <a:cubicBezTo>
                  <a:pt x="63" y="0"/>
                  <a:pt x="53" y="20"/>
                  <a:pt x="49" y="29"/>
                </a:cubicBezTo>
                <a:cubicBezTo>
                  <a:pt x="40" y="46"/>
                  <a:pt x="32" y="76"/>
                  <a:pt x="32" y="78"/>
                </a:cubicBezTo>
                <a:cubicBezTo>
                  <a:pt x="32" y="84"/>
                  <a:pt x="38" y="84"/>
                  <a:pt x="40" y="84"/>
                </a:cubicBezTo>
                <a:cubicBezTo>
                  <a:pt x="44" y="84"/>
                  <a:pt x="44" y="84"/>
                  <a:pt x="49" y="72"/>
                </a:cubicBezTo>
                <a:cubicBezTo>
                  <a:pt x="57" y="36"/>
                  <a:pt x="68" y="12"/>
                  <a:pt x="85" y="12"/>
                </a:cubicBezTo>
                <a:cubicBezTo>
                  <a:pt x="94" y="12"/>
                  <a:pt x="101" y="16"/>
                  <a:pt x="101" y="35"/>
                </a:cubicBezTo>
                <a:cubicBezTo>
                  <a:pt x="101" y="46"/>
                  <a:pt x="100" y="52"/>
                  <a:pt x="99" y="61"/>
                </a:cubicBezTo>
                <a:lnTo>
                  <a:pt x="40" y="287"/>
                </a:lnTo>
              </a:path>
              <a:path w="131" h="208">
                <a:moveTo>
                  <a:pt x="27" y="54"/>
                </a:moveTo>
                <a:cubicBezTo>
                  <a:pt x="31" y="40"/>
                  <a:pt x="45" y="26"/>
                  <a:pt x="55" y="18"/>
                </a:cubicBezTo>
                <a:cubicBezTo>
                  <a:pt x="72" y="2"/>
                  <a:pt x="87" y="0"/>
                  <a:pt x="96" y="0"/>
                </a:cubicBezTo>
                <a:cubicBezTo>
                  <a:pt x="118" y="0"/>
                  <a:pt x="130" y="17"/>
                  <a:pt x="130" y="47"/>
                </a:cubicBezTo>
                <a:cubicBezTo>
                  <a:pt x="130" y="77"/>
                  <a:pt x="112" y="135"/>
                  <a:pt x="103" y="155"/>
                </a:cubicBezTo>
                <a:cubicBezTo>
                  <a:pt x="86" y="191"/>
                  <a:pt x="61" y="207"/>
                  <a:pt x="42" y="207"/>
                </a:cubicBezTo>
                <a:cubicBezTo>
                  <a:pt x="8" y="207"/>
                  <a:pt x="0" y="166"/>
                  <a:pt x="0" y="163"/>
                </a:cubicBezTo>
                <a:cubicBezTo>
                  <a:pt x="0" y="161"/>
                  <a:pt x="0" y="160"/>
                  <a:pt x="2" y="154"/>
                </a:cubicBezTo>
                <a:lnTo>
                  <a:pt x="27" y="54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199" name="Freeform 6"/>
          <p:cNvSpPr/>
          <p:nvPr/>
        </p:nvSpPr>
        <p:spPr>
          <a:xfrm>
            <a:off x="5606280" y="2651760"/>
            <a:ext cx="44280" cy="183240"/>
          </a:xfrm>
          <a:custGeom>
            <a:avLst/>
            <a:gdLst/>
            <a:ahLst/>
            <a:rect l="0" t="0" r="r" b="b"/>
            <a:pathLst>
              <a:path w="123" h="509">
                <a:moveTo>
                  <a:pt x="122" y="504"/>
                </a:moveTo>
                <a:cubicBezTo>
                  <a:pt x="122" y="502"/>
                  <a:pt x="122" y="501"/>
                  <a:pt x="112" y="492"/>
                </a:cubicBezTo>
                <a:cubicBezTo>
                  <a:pt x="47" y="429"/>
                  <a:pt x="31" y="332"/>
                  <a:pt x="31" y="254"/>
                </a:cubicBezTo>
                <a:cubicBezTo>
                  <a:pt x="31" y="166"/>
                  <a:pt x="50" y="78"/>
                  <a:pt x="115" y="14"/>
                </a:cubicBezTo>
                <a:cubicBezTo>
                  <a:pt x="122" y="7"/>
                  <a:pt x="122" y="7"/>
                  <a:pt x="122" y="6"/>
                </a:cubicBezTo>
                <a:cubicBezTo>
                  <a:pt x="122" y="1"/>
                  <a:pt x="119" y="0"/>
                  <a:pt x="116" y="0"/>
                </a:cubicBezTo>
                <a:cubicBezTo>
                  <a:pt x="110" y="0"/>
                  <a:pt x="63" y="35"/>
                  <a:pt x="32" y="100"/>
                </a:cubicBezTo>
                <a:cubicBezTo>
                  <a:pt x="6" y="156"/>
                  <a:pt x="0" y="212"/>
                  <a:pt x="0" y="254"/>
                </a:cubicBezTo>
                <a:cubicBezTo>
                  <a:pt x="0" y="294"/>
                  <a:pt x="6" y="355"/>
                  <a:pt x="34" y="413"/>
                </a:cubicBezTo>
                <a:cubicBezTo>
                  <a:pt x="66" y="476"/>
                  <a:pt x="110" y="508"/>
                  <a:pt x="116" y="508"/>
                </a:cubicBezTo>
                <a:cubicBezTo>
                  <a:pt x="119" y="508"/>
                  <a:pt x="122" y="507"/>
                  <a:pt x="122" y="504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00" name="Freeform 7"/>
          <p:cNvSpPr/>
          <p:nvPr/>
        </p:nvSpPr>
        <p:spPr>
          <a:xfrm>
            <a:off x="5665320" y="2710080"/>
            <a:ext cx="101520" cy="81360"/>
          </a:xfrm>
          <a:custGeom>
            <a:avLst/>
            <a:gdLst/>
            <a:ahLst/>
            <a:rect l="0" t="0" r="r" b="b"/>
            <a:pathLst>
              <a:path w="282" h="226">
                <a:moveTo>
                  <a:pt x="124" y="30"/>
                </a:moveTo>
                <a:lnTo>
                  <a:pt x="182" y="30"/>
                </a:lnTo>
                <a:cubicBezTo>
                  <a:pt x="165" y="105"/>
                  <a:pt x="160" y="127"/>
                  <a:pt x="160" y="162"/>
                </a:cubicBezTo>
                <a:cubicBezTo>
                  <a:pt x="160" y="169"/>
                  <a:pt x="160" y="183"/>
                  <a:pt x="165" y="201"/>
                </a:cubicBezTo>
                <a:cubicBezTo>
                  <a:pt x="171" y="222"/>
                  <a:pt x="175" y="225"/>
                  <a:pt x="184" y="225"/>
                </a:cubicBezTo>
                <a:cubicBezTo>
                  <a:pt x="194" y="225"/>
                  <a:pt x="204" y="216"/>
                  <a:pt x="204" y="206"/>
                </a:cubicBezTo>
                <a:cubicBezTo>
                  <a:pt x="204" y="203"/>
                  <a:pt x="204" y="202"/>
                  <a:pt x="201" y="195"/>
                </a:cubicBezTo>
                <a:cubicBezTo>
                  <a:pt x="187" y="159"/>
                  <a:pt x="187" y="126"/>
                  <a:pt x="187" y="111"/>
                </a:cubicBezTo>
                <a:cubicBezTo>
                  <a:pt x="187" y="84"/>
                  <a:pt x="190" y="56"/>
                  <a:pt x="196" y="30"/>
                </a:cubicBezTo>
                <a:lnTo>
                  <a:pt x="254" y="30"/>
                </a:lnTo>
                <a:cubicBezTo>
                  <a:pt x="262" y="30"/>
                  <a:pt x="281" y="30"/>
                  <a:pt x="281" y="12"/>
                </a:cubicBezTo>
                <a:cubicBezTo>
                  <a:pt x="281" y="0"/>
                  <a:pt x="269" y="0"/>
                  <a:pt x="260" y="0"/>
                </a:cubicBezTo>
                <a:lnTo>
                  <a:pt x="85" y="0"/>
                </a:lnTo>
                <a:cubicBezTo>
                  <a:pt x="75" y="0"/>
                  <a:pt x="54" y="0"/>
                  <a:pt x="32" y="25"/>
                </a:cubicBezTo>
                <a:cubicBezTo>
                  <a:pt x="13" y="43"/>
                  <a:pt x="0" y="68"/>
                  <a:pt x="0" y="69"/>
                </a:cubicBezTo>
                <a:cubicBezTo>
                  <a:pt x="0" y="71"/>
                  <a:pt x="0" y="75"/>
                  <a:pt x="6" y="75"/>
                </a:cubicBezTo>
                <a:cubicBezTo>
                  <a:pt x="10" y="75"/>
                  <a:pt x="12" y="74"/>
                  <a:pt x="15" y="69"/>
                </a:cubicBezTo>
                <a:cubicBezTo>
                  <a:pt x="40" y="30"/>
                  <a:pt x="71" y="30"/>
                  <a:pt x="81" y="30"/>
                </a:cubicBezTo>
                <a:lnTo>
                  <a:pt x="110" y="30"/>
                </a:lnTo>
                <a:cubicBezTo>
                  <a:pt x="94" y="91"/>
                  <a:pt x="66" y="153"/>
                  <a:pt x="44" y="199"/>
                </a:cubicBezTo>
                <a:cubicBezTo>
                  <a:pt x="40" y="208"/>
                  <a:pt x="40" y="208"/>
                  <a:pt x="40" y="212"/>
                </a:cubicBezTo>
                <a:cubicBezTo>
                  <a:pt x="40" y="222"/>
                  <a:pt x="49" y="225"/>
                  <a:pt x="54" y="225"/>
                </a:cubicBezTo>
                <a:cubicBezTo>
                  <a:pt x="71" y="225"/>
                  <a:pt x="75" y="211"/>
                  <a:pt x="81" y="192"/>
                </a:cubicBezTo>
                <a:cubicBezTo>
                  <a:pt x="88" y="169"/>
                  <a:pt x="88" y="167"/>
                  <a:pt x="94" y="143"/>
                </a:cubicBezTo>
                <a:lnTo>
                  <a:pt x="124" y="30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01" name="Freeform 8"/>
          <p:cNvSpPr/>
          <p:nvPr/>
        </p:nvSpPr>
        <p:spPr>
          <a:xfrm>
            <a:off x="5794200" y="2651760"/>
            <a:ext cx="8280" cy="183240"/>
          </a:xfrm>
          <a:custGeom>
            <a:avLst/>
            <a:gdLst/>
            <a:ahLst/>
            <a:rect l="0" t="0" r="r" b="b"/>
            <a:pathLst>
              <a:path w="23" h="509">
                <a:moveTo>
                  <a:pt x="22" y="19"/>
                </a:moveTo>
                <a:cubicBezTo>
                  <a:pt x="22" y="9"/>
                  <a:pt x="22" y="0"/>
                  <a:pt x="12" y="0"/>
                </a:cubicBezTo>
                <a:cubicBezTo>
                  <a:pt x="0" y="0"/>
                  <a:pt x="0" y="9"/>
                  <a:pt x="0" y="19"/>
                </a:cubicBezTo>
                <a:lnTo>
                  <a:pt x="0" y="491"/>
                </a:lnTo>
                <a:cubicBezTo>
                  <a:pt x="0" y="499"/>
                  <a:pt x="0" y="508"/>
                  <a:pt x="12" y="508"/>
                </a:cubicBezTo>
                <a:cubicBezTo>
                  <a:pt x="22" y="508"/>
                  <a:pt x="22" y="499"/>
                  <a:pt x="22" y="491"/>
                </a:cubicBezTo>
                <a:lnTo>
                  <a:pt x="22" y="19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02" name="Freeform 9"/>
          <p:cNvSpPr/>
          <p:nvPr/>
        </p:nvSpPr>
        <p:spPr>
          <a:xfrm>
            <a:off x="5831280" y="2707920"/>
            <a:ext cx="105120" cy="83520"/>
          </a:xfrm>
          <a:custGeom>
            <a:avLst/>
            <a:gdLst/>
            <a:ahLst/>
            <a:rect l="0" t="0" r="r" b="b"/>
            <a:pathLst>
              <a:path w="292" h="232">
                <a:moveTo>
                  <a:pt x="226" y="105"/>
                </a:moveTo>
                <a:cubicBezTo>
                  <a:pt x="226" y="25"/>
                  <a:pt x="178" y="0"/>
                  <a:pt x="140" y="0"/>
                </a:cubicBezTo>
                <a:cubicBezTo>
                  <a:pt x="69" y="0"/>
                  <a:pt x="0" y="74"/>
                  <a:pt x="0" y="144"/>
                </a:cubicBezTo>
                <a:cubicBezTo>
                  <a:pt x="0" y="192"/>
                  <a:pt x="31" y="231"/>
                  <a:pt x="84" y="231"/>
                </a:cubicBezTo>
                <a:cubicBezTo>
                  <a:pt x="116" y="231"/>
                  <a:pt x="154" y="219"/>
                  <a:pt x="194" y="189"/>
                </a:cubicBezTo>
                <a:cubicBezTo>
                  <a:pt x="200" y="215"/>
                  <a:pt x="218" y="231"/>
                  <a:pt x="241" y="231"/>
                </a:cubicBezTo>
                <a:cubicBezTo>
                  <a:pt x="269" y="231"/>
                  <a:pt x="285" y="203"/>
                  <a:pt x="285" y="195"/>
                </a:cubicBezTo>
                <a:cubicBezTo>
                  <a:pt x="285" y="192"/>
                  <a:pt x="281" y="190"/>
                  <a:pt x="278" y="190"/>
                </a:cubicBezTo>
                <a:cubicBezTo>
                  <a:pt x="275" y="190"/>
                  <a:pt x="273" y="192"/>
                  <a:pt x="272" y="195"/>
                </a:cubicBezTo>
                <a:cubicBezTo>
                  <a:pt x="262" y="219"/>
                  <a:pt x="244" y="219"/>
                  <a:pt x="243" y="219"/>
                </a:cubicBezTo>
                <a:cubicBezTo>
                  <a:pt x="226" y="219"/>
                  <a:pt x="226" y="180"/>
                  <a:pt x="226" y="167"/>
                </a:cubicBezTo>
                <a:cubicBezTo>
                  <a:pt x="226" y="157"/>
                  <a:pt x="226" y="156"/>
                  <a:pt x="232" y="150"/>
                </a:cubicBezTo>
                <a:cubicBezTo>
                  <a:pt x="281" y="89"/>
                  <a:pt x="291" y="30"/>
                  <a:pt x="291" y="30"/>
                </a:cubicBezTo>
                <a:cubicBezTo>
                  <a:pt x="291" y="29"/>
                  <a:pt x="291" y="25"/>
                  <a:pt x="285" y="25"/>
                </a:cubicBezTo>
                <a:cubicBezTo>
                  <a:pt x="279" y="25"/>
                  <a:pt x="279" y="26"/>
                  <a:pt x="278" y="36"/>
                </a:cubicBezTo>
                <a:cubicBezTo>
                  <a:pt x="268" y="68"/>
                  <a:pt x="251" y="107"/>
                  <a:pt x="226" y="137"/>
                </a:cubicBezTo>
                <a:lnTo>
                  <a:pt x="226" y="105"/>
                </a:lnTo>
              </a:path>
              <a:path w="154" h="208">
                <a:moveTo>
                  <a:pt x="153" y="163"/>
                </a:moveTo>
                <a:cubicBezTo>
                  <a:pt x="108" y="203"/>
                  <a:pt x="68" y="207"/>
                  <a:pt x="47" y="207"/>
                </a:cubicBezTo>
                <a:cubicBezTo>
                  <a:pt x="16" y="207"/>
                  <a:pt x="0" y="186"/>
                  <a:pt x="0" y="153"/>
                </a:cubicBezTo>
                <a:cubicBezTo>
                  <a:pt x="0" y="128"/>
                  <a:pt x="13" y="72"/>
                  <a:pt x="31" y="46"/>
                </a:cubicBezTo>
                <a:cubicBezTo>
                  <a:pt x="55" y="10"/>
                  <a:pt x="83" y="0"/>
                  <a:pt x="102" y="0"/>
                </a:cubicBezTo>
                <a:cubicBezTo>
                  <a:pt x="153" y="0"/>
                  <a:pt x="153" y="66"/>
                  <a:pt x="153" y="106"/>
                </a:cubicBezTo>
                <a:cubicBezTo>
                  <a:pt x="153" y="125"/>
                  <a:pt x="153" y="154"/>
                  <a:pt x="153" y="163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03" name="Freeform 10"/>
          <p:cNvSpPr/>
          <p:nvPr/>
        </p:nvSpPr>
        <p:spPr>
          <a:xfrm>
            <a:off x="5953680" y="2651760"/>
            <a:ext cx="44280" cy="183240"/>
          </a:xfrm>
          <a:custGeom>
            <a:avLst/>
            <a:gdLst/>
            <a:ahLst/>
            <a:rect l="0" t="0" r="r" b="b"/>
            <a:pathLst>
              <a:path w="123" h="509">
                <a:moveTo>
                  <a:pt x="122" y="254"/>
                </a:moveTo>
                <a:cubicBezTo>
                  <a:pt x="122" y="215"/>
                  <a:pt x="116" y="153"/>
                  <a:pt x="87" y="95"/>
                </a:cubicBezTo>
                <a:cubicBezTo>
                  <a:pt x="56" y="33"/>
                  <a:pt x="10" y="0"/>
                  <a:pt x="6" y="0"/>
                </a:cubicBezTo>
                <a:cubicBezTo>
                  <a:pt x="1" y="0"/>
                  <a:pt x="0" y="1"/>
                  <a:pt x="0" y="6"/>
                </a:cubicBezTo>
                <a:cubicBezTo>
                  <a:pt x="0" y="7"/>
                  <a:pt x="0" y="7"/>
                  <a:pt x="10" y="17"/>
                </a:cubicBezTo>
                <a:cubicBezTo>
                  <a:pt x="62" y="68"/>
                  <a:pt x="91" y="149"/>
                  <a:pt x="91" y="254"/>
                </a:cubicBezTo>
                <a:cubicBezTo>
                  <a:pt x="91" y="342"/>
                  <a:pt x="72" y="432"/>
                  <a:pt x="7" y="495"/>
                </a:cubicBezTo>
                <a:cubicBezTo>
                  <a:pt x="0" y="501"/>
                  <a:pt x="0" y="502"/>
                  <a:pt x="0" y="504"/>
                </a:cubicBezTo>
                <a:cubicBezTo>
                  <a:pt x="0" y="507"/>
                  <a:pt x="1" y="508"/>
                  <a:pt x="6" y="508"/>
                </a:cubicBezTo>
                <a:cubicBezTo>
                  <a:pt x="10" y="508"/>
                  <a:pt x="57" y="473"/>
                  <a:pt x="88" y="410"/>
                </a:cubicBezTo>
                <a:cubicBezTo>
                  <a:pt x="115" y="354"/>
                  <a:pt x="122" y="297"/>
                  <a:pt x="122" y="254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04" name="Freeform 11"/>
          <p:cNvSpPr/>
          <p:nvPr/>
        </p:nvSpPr>
        <p:spPr>
          <a:xfrm>
            <a:off x="6453360" y="2707920"/>
            <a:ext cx="78120" cy="117360"/>
          </a:xfrm>
          <a:custGeom>
            <a:avLst/>
            <a:gdLst/>
            <a:ahLst/>
            <a:rect l="0" t="0" r="r" b="b"/>
            <a:pathLst>
              <a:path w="217" h="326">
                <a:moveTo>
                  <a:pt x="32" y="287"/>
                </a:moveTo>
                <a:cubicBezTo>
                  <a:pt x="28" y="305"/>
                  <a:pt x="28" y="309"/>
                  <a:pt x="9" y="309"/>
                </a:cubicBezTo>
                <a:cubicBezTo>
                  <a:pt x="5" y="309"/>
                  <a:pt x="0" y="309"/>
                  <a:pt x="0" y="318"/>
                </a:cubicBezTo>
                <a:cubicBezTo>
                  <a:pt x="0" y="322"/>
                  <a:pt x="2" y="325"/>
                  <a:pt x="6" y="325"/>
                </a:cubicBezTo>
                <a:cubicBezTo>
                  <a:pt x="16" y="325"/>
                  <a:pt x="28" y="322"/>
                  <a:pt x="40" y="322"/>
                </a:cubicBezTo>
                <a:cubicBezTo>
                  <a:pt x="54" y="322"/>
                  <a:pt x="68" y="325"/>
                  <a:pt x="81" y="325"/>
                </a:cubicBezTo>
                <a:cubicBezTo>
                  <a:pt x="83" y="325"/>
                  <a:pt x="89" y="325"/>
                  <a:pt x="89" y="313"/>
                </a:cubicBezTo>
                <a:cubicBezTo>
                  <a:pt x="89" y="309"/>
                  <a:pt x="84" y="309"/>
                  <a:pt x="79" y="309"/>
                </a:cubicBezTo>
                <a:cubicBezTo>
                  <a:pt x="57" y="309"/>
                  <a:pt x="57" y="305"/>
                  <a:pt x="57" y="300"/>
                </a:cubicBezTo>
                <a:cubicBezTo>
                  <a:pt x="57" y="294"/>
                  <a:pt x="75" y="211"/>
                  <a:pt x="79" y="198"/>
                </a:cubicBezTo>
                <a:cubicBezTo>
                  <a:pt x="83" y="214"/>
                  <a:pt x="95" y="231"/>
                  <a:pt x="116" y="231"/>
                </a:cubicBezTo>
                <a:cubicBezTo>
                  <a:pt x="164" y="231"/>
                  <a:pt x="216" y="156"/>
                  <a:pt x="216" y="81"/>
                </a:cubicBezTo>
                <a:cubicBezTo>
                  <a:pt x="216" y="33"/>
                  <a:pt x="192" y="0"/>
                  <a:pt x="161" y="0"/>
                </a:cubicBezTo>
                <a:cubicBezTo>
                  <a:pt x="141" y="0"/>
                  <a:pt x="121" y="19"/>
                  <a:pt x="107" y="38"/>
                </a:cubicBezTo>
                <a:cubicBezTo>
                  <a:pt x="103" y="10"/>
                  <a:pt x="84" y="0"/>
                  <a:pt x="69" y="0"/>
                </a:cubicBezTo>
                <a:cubicBezTo>
                  <a:pt x="50" y="0"/>
                  <a:pt x="42" y="20"/>
                  <a:pt x="39" y="29"/>
                </a:cubicBezTo>
                <a:cubicBezTo>
                  <a:pt x="32" y="46"/>
                  <a:pt x="26" y="76"/>
                  <a:pt x="26" y="78"/>
                </a:cubicBezTo>
                <a:cubicBezTo>
                  <a:pt x="26" y="84"/>
                  <a:pt x="30" y="84"/>
                  <a:pt x="32" y="84"/>
                </a:cubicBezTo>
                <a:cubicBezTo>
                  <a:pt x="35" y="84"/>
                  <a:pt x="35" y="84"/>
                  <a:pt x="39" y="72"/>
                </a:cubicBezTo>
                <a:cubicBezTo>
                  <a:pt x="46" y="36"/>
                  <a:pt x="54" y="12"/>
                  <a:pt x="68" y="12"/>
                </a:cubicBezTo>
                <a:cubicBezTo>
                  <a:pt x="75" y="12"/>
                  <a:pt x="81" y="16"/>
                  <a:pt x="81" y="35"/>
                </a:cubicBezTo>
                <a:cubicBezTo>
                  <a:pt x="81" y="46"/>
                  <a:pt x="80" y="52"/>
                  <a:pt x="79" y="61"/>
                </a:cubicBezTo>
                <a:lnTo>
                  <a:pt x="32" y="287"/>
                </a:lnTo>
              </a:path>
              <a:path w="104" h="208">
                <a:moveTo>
                  <a:pt x="21" y="54"/>
                </a:moveTo>
                <a:cubicBezTo>
                  <a:pt x="25" y="40"/>
                  <a:pt x="35" y="26"/>
                  <a:pt x="44" y="18"/>
                </a:cubicBezTo>
                <a:cubicBezTo>
                  <a:pt x="58" y="2"/>
                  <a:pt x="69" y="0"/>
                  <a:pt x="76" y="0"/>
                </a:cubicBezTo>
                <a:cubicBezTo>
                  <a:pt x="94" y="0"/>
                  <a:pt x="103" y="17"/>
                  <a:pt x="103" y="47"/>
                </a:cubicBezTo>
                <a:cubicBezTo>
                  <a:pt x="103" y="77"/>
                  <a:pt x="89" y="135"/>
                  <a:pt x="82" y="155"/>
                </a:cubicBezTo>
                <a:cubicBezTo>
                  <a:pt x="68" y="191"/>
                  <a:pt x="48" y="207"/>
                  <a:pt x="33" y="207"/>
                </a:cubicBezTo>
                <a:cubicBezTo>
                  <a:pt x="6" y="207"/>
                  <a:pt x="0" y="166"/>
                  <a:pt x="0" y="163"/>
                </a:cubicBezTo>
                <a:cubicBezTo>
                  <a:pt x="0" y="161"/>
                  <a:pt x="0" y="160"/>
                  <a:pt x="1" y="154"/>
                </a:cubicBezTo>
                <a:lnTo>
                  <a:pt x="21" y="54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05" name="Freeform 12"/>
          <p:cNvSpPr/>
          <p:nvPr/>
        </p:nvSpPr>
        <p:spPr>
          <a:xfrm>
            <a:off x="6546960" y="2651760"/>
            <a:ext cx="35280" cy="183240"/>
          </a:xfrm>
          <a:custGeom>
            <a:avLst/>
            <a:gdLst/>
            <a:ahLst/>
            <a:rect l="0" t="0" r="r" b="b"/>
            <a:pathLst>
              <a:path w="98" h="509">
                <a:moveTo>
                  <a:pt x="97" y="504"/>
                </a:moveTo>
                <a:cubicBezTo>
                  <a:pt x="97" y="502"/>
                  <a:pt x="97" y="501"/>
                  <a:pt x="89" y="492"/>
                </a:cubicBezTo>
                <a:cubicBezTo>
                  <a:pt x="38" y="429"/>
                  <a:pt x="25" y="332"/>
                  <a:pt x="25" y="254"/>
                </a:cubicBezTo>
                <a:cubicBezTo>
                  <a:pt x="25" y="166"/>
                  <a:pt x="40" y="78"/>
                  <a:pt x="91" y="14"/>
                </a:cubicBezTo>
                <a:cubicBezTo>
                  <a:pt x="97" y="7"/>
                  <a:pt x="97" y="7"/>
                  <a:pt x="97" y="6"/>
                </a:cubicBezTo>
                <a:cubicBezTo>
                  <a:pt x="97" y="1"/>
                  <a:pt x="95" y="0"/>
                  <a:pt x="93" y="0"/>
                </a:cubicBezTo>
                <a:cubicBezTo>
                  <a:pt x="88" y="0"/>
                  <a:pt x="50" y="35"/>
                  <a:pt x="26" y="100"/>
                </a:cubicBezTo>
                <a:cubicBezTo>
                  <a:pt x="5" y="156"/>
                  <a:pt x="0" y="212"/>
                  <a:pt x="0" y="254"/>
                </a:cubicBezTo>
                <a:cubicBezTo>
                  <a:pt x="0" y="294"/>
                  <a:pt x="5" y="355"/>
                  <a:pt x="27" y="413"/>
                </a:cubicBezTo>
                <a:cubicBezTo>
                  <a:pt x="53" y="476"/>
                  <a:pt x="88" y="508"/>
                  <a:pt x="93" y="508"/>
                </a:cubicBezTo>
                <a:cubicBezTo>
                  <a:pt x="95" y="508"/>
                  <a:pt x="97" y="507"/>
                  <a:pt x="97" y="504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06" name="Freeform 13"/>
          <p:cNvSpPr/>
          <p:nvPr/>
        </p:nvSpPr>
        <p:spPr>
          <a:xfrm>
            <a:off x="6594480" y="2707920"/>
            <a:ext cx="81000" cy="120960"/>
          </a:xfrm>
          <a:custGeom>
            <a:avLst/>
            <a:gdLst/>
            <a:ahLst/>
            <a:rect l="0" t="0" r="r" b="b"/>
            <a:pathLst>
              <a:path w="225" h="336">
                <a:moveTo>
                  <a:pt x="83" y="46"/>
                </a:moveTo>
                <a:cubicBezTo>
                  <a:pt x="86" y="36"/>
                  <a:pt x="89" y="16"/>
                  <a:pt x="89" y="14"/>
                </a:cubicBezTo>
                <a:cubicBezTo>
                  <a:pt x="89" y="6"/>
                  <a:pt x="84" y="0"/>
                  <a:pt x="77" y="0"/>
                </a:cubicBezTo>
                <a:cubicBezTo>
                  <a:pt x="76" y="0"/>
                  <a:pt x="64" y="0"/>
                  <a:pt x="61" y="19"/>
                </a:cubicBezTo>
                <a:lnTo>
                  <a:pt x="1" y="313"/>
                </a:lnTo>
                <a:cubicBezTo>
                  <a:pt x="0" y="319"/>
                  <a:pt x="0" y="320"/>
                  <a:pt x="0" y="322"/>
                </a:cubicBezTo>
                <a:cubicBezTo>
                  <a:pt x="0" y="329"/>
                  <a:pt x="5" y="335"/>
                  <a:pt x="12" y="335"/>
                </a:cubicBezTo>
                <a:cubicBezTo>
                  <a:pt x="20" y="335"/>
                  <a:pt x="26" y="326"/>
                  <a:pt x="26" y="325"/>
                </a:cubicBezTo>
                <a:cubicBezTo>
                  <a:pt x="28" y="320"/>
                  <a:pt x="33" y="293"/>
                  <a:pt x="49" y="215"/>
                </a:cubicBezTo>
                <a:cubicBezTo>
                  <a:pt x="62" y="228"/>
                  <a:pt x="81" y="231"/>
                  <a:pt x="89" y="231"/>
                </a:cubicBezTo>
                <a:cubicBezTo>
                  <a:pt x="118" y="231"/>
                  <a:pt x="134" y="208"/>
                  <a:pt x="144" y="193"/>
                </a:cubicBezTo>
                <a:cubicBezTo>
                  <a:pt x="148" y="216"/>
                  <a:pt x="163" y="231"/>
                  <a:pt x="182" y="231"/>
                </a:cubicBezTo>
                <a:cubicBezTo>
                  <a:pt x="196" y="231"/>
                  <a:pt x="205" y="219"/>
                  <a:pt x="212" y="202"/>
                </a:cubicBezTo>
                <a:cubicBezTo>
                  <a:pt x="219" y="185"/>
                  <a:pt x="224" y="153"/>
                  <a:pt x="224" y="153"/>
                </a:cubicBezTo>
                <a:cubicBezTo>
                  <a:pt x="224" y="147"/>
                  <a:pt x="220" y="147"/>
                  <a:pt x="219" y="147"/>
                </a:cubicBezTo>
                <a:cubicBezTo>
                  <a:pt x="216" y="147"/>
                  <a:pt x="215" y="149"/>
                  <a:pt x="213" y="156"/>
                </a:cubicBezTo>
                <a:cubicBezTo>
                  <a:pt x="206" y="189"/>
                  <a:pt x="199" y="219"/>
                  <a:pt x="182" y="219"/>
                </a:cubicBezTo>
                <a:cubicBezTo>
                  <a:pt x="171" y="219"/>
                  <a:pt x="170" y="206"/>
                  <a:pt x="170" y="196"/>
                </a:cubicBezTo>
                <a:cubicBezTo>
                  <a:pt x="170" y="185"/>
                  <a:pt x="175" y="162"/>
                  <a:pt x="178" y="143"/>
                </a:cubicBezTo>
                <a:lnTo>
                  <a:pt x="190" y="88"/>
                </a:lnTo>
                <a:cubicBezTo>
                  <a:pt x="191" y="81"/>
                  <a:pt x="195" y="61"/>
                  <a:pt x="197" y="53"/>
                </a:cubicBezTo>
                <a:cubicBezTo>
                  <a:pt x="199" y="42"/>
                  <a:pt x="203" y="23"/>
                  <a:pt x="203" y="19"/>
                </a:cubicBezTo>
                <a:cubicBezTo>
                  <a:pt x="203" y="10"/>
                  <a:pt x="197" y="6"/>
                  <a:pt x="191" y="6"/>
                </a:cubicBezTo>
                <a:cubicBezTo>
                  <a:pt x="189" y="6"/>
                  <a:pt x="178" y="6"/>
                  <a:pt x="175" y="23"/>
                </a:cubicBezTo>
                <a:lnTo>
                  <a:pt x="155" y="118"/>
                </a:lnTo>
                <a:cubicBezTo>
                  <a:pt x="150" y="144"/>
                  <a:pt x="145" y="166"/>
                  <a:pt x="144" y="170"/>
                </a:cubicBezTo>
                <a:cubicBezTo>
                  <a:pt x="144" y="173"/>
                  <a:pt x="124" y="219"/>
                  <a:pt x="90" y="219"/>
                </a:cubicBezTo>
                <a:cubicBezTo>
                  <a:pt x="70" y="219"/>
                  <a:pt x="60" y="202"/>
                  <a:pt x="60" y="175"/>
                </a:cubicBezTo>
                <a:cubicBezTo>
                  <a:pt x="60" y="160"/>
                  <a:pt x="63" y="146"/>
                  <a:pt x="66" y="131"/>
                </a:cubicBezTo>
                <a:lnTo>
                  <a:pt x="83" y="46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07" name="Freeform 14"/>
          <p:cNvSpPr/>
          <p:nvPr/>
        </p:nvSpPr>
        <p:spPr>
          <a:xfrm>
            <a:off x="6686640" y="2727720"/>
            <a:ext cx="51840" cy="90720"/>
          </a:xfrm>
          <a:custGeom>
            <a:avLst/>
            <a:gdLst/>
            <a:ahLst/>
            <a:rect l="0" t="0" r="r" b="b"/>
            <a:pathLst>
              <a:path w="144" h="252">
                <a:moveTo>
                  <a:pt x="69" y="10"/>
                </a:moveTo>
                <a:cubicBezTo>
                  <a:pt x="69" y="10"/>
                  <a:pt x="70" y="6"/>
                  <a:pt x="70" y="4"/>
                </a:cubicBezTo>
                <a:cubicBezTo>
                  <a:pt x="70" y="3"/>
                  <a:pt x="69" y="0"/>
                  <a:pt x="66" y="0"/>
                </a:cubicBezTo>
                <a:cubicBezTo>
                  <a:pt x="60" y="0"/>
                  <a:pt x="36" y="3"/>
                  <a:pt x="28" y="3"/>
                </a:cubicBezTo>
                <a:cubicBezTo>
                  <a:pt x="26" y="4"/>
                  <a:pt x="22" y="4"/>
                  <a:pt x="22" y="12"/>
                </a:cubicBezTo>
                <a:cubicBezTo>
                  <a:pt x="22" y="17"/>
                  <a:pt x="26" y="17"/>
                  <a:pt x="29" y="17"/>
                </a:cubicBezTo>
                <a:cubicBezTo>
                  <a:pt x="43" y="17"/>
                  <a:pt x="43" y="19"/>
                  <a:pt x="43" y="22"/>
                </a:cubicBezTo>
                <a:cubicBezTo>
                  <a:pt x="43" y="25"/>
                  <a:pt x="43" y="27"/>
                  <a:pt x="42" y="30"/>
                </a:cubicBezTo>
                <a:lnTo>
                  <a:pt x="1" y="232"/>
                </a:lnTo>
                <a:cubicBezTo>
                  <a:pt x="0" y="238"/>
                  <a:pt x="0" y="240"/>
                  <a:pt x="0" y="240"/>
                </a:cubicBezTo>
                <a:cubicBezTo>
                  <a:pt x="0" y="245"/>
                  <a:pt x="4" y="251"/>
                  <a:pt x="9" y="251"/>
                </a:cubicBezTo>
                <a:cubicBezTo>
                  <a:pt x="18" y="251"/>
                  <a:pt x="21" y="244"/>
                  <a:pt x="23" y="237"/>
                </a:cubicBezTo>
                <a:cubicBezTo>
                  <a:pt x="23" y="235"/>
                  <a:pt x="36" y="172"/>
                  <a:pt x="38" y="167"/>
                </a:cubicBezTo>
                <a:cubicBezTo>
                  <a:pt x="59" y="170"/>
                  <a:pt x="75" y="178"/>
                  <a:pt x="75" y="196"/>
                </a:cubicBezTo>
                <a:cubicBezTo>
                  <a:pt x="75" y="198"/>
                  <a:pt x="75" y="201"/>
                  <a:pt x="74" y="203"/>
                </a:cubicBezTo>
                <a:cubicBezTo>
                  <a:pt x="73" y="209"/>
                  <a:pt x="73" y="211"/>
                  <a:pt x="73" y="215"/>
                </a:cubicBezTo>
                <a:cubicBezTo>
                  <a:pt x="73" y="240"/>
                  <a:pt x="90" y="251"/>
                  <a:pt x="104" y="251"/>
                </a:cubicBezTo>
                <a:cubicBezTo>
                  <a:pt x="132" y="251"/>
                  <a:pt x="141" y="198"/>
                  <a:pt x="141" y="196"/>
                </a:cubicBezTo>
                <a:cubicBezTo>
                  <a:pt x="141" y="192"/>
                  <a:pt x="137" y="192"/>
                  <a:pt x="136" y="192"/>
                </a:cubicBezTo>
                <a:cubicBezTo>
                  <a:pt x="132" y="192"/>
                  <a:pt x="131" y="193"/>
                  <a:pt x="130" y="201"/>
                </a:cubicBezTo>
                <a:cubicBezTo>
                  <a:pt x="127" y="216"/>
                  <a:pt x="118" y="241"/>
                  <a:pt x="104" y="241"/>
                </a:cubicBezTo>
                <a:cubicBezTo>
                  <a:pt x="97" y="241"/>
                  <a:pt x="95" y="232"/>
                  <a:pt x="95" y="222"/>
                </a:cubicBezTo>
                <a:cubicBezTo>
                  <a:pt x="95" y="216"/>
                  <a:pt x="95" y="216"/>
                  <a:pt x="96" y="206"/>
                </a:cubicBezTo>
                <a:cubicBezTo>
                  <a:pt x="96" y="206"/>
                  <a:pt x="97" y="199"/>
                  <a:pt x="97" y="196"/>
                </a:cubicBezTo>
                <a:cubicBezTo>
                  <a:pt x="97" y="165"/>
                  <a:pt x="63" y="159"/>
                  <a:pt x="50" y="157"/>
                </a:cubicBezTo>
                <a:cubicBezTo>
                  <a:pt x="59" y="152"/>
                  <a:pt x="70" y="140"/>
                  <a:pt x="75" y="134"/>
                </a:cubicBezTo>
                <a:cubicBezTo>
                  <a:pt x="89" y="117"/>
                  <a:pt x="104" y="101"/>
                  <a:pt x="121" y="101"/>
                </a:cubicBezTo>
                <a:cubicBezTo>
                  <a:pt x="124" y="101"/>
                  <a:pt x="128" y="101"/>
                  <a:pt x="130" y="105"/>
                </a:cubicBezTo>
                <a:cubicBezTo>
                  <a:pt x="117" y="107"/>
                  <a:pt x="115" y="120"/>
                  <a:pt x="115" y="126"/>
                </a:cubicBezTo>
                <a:cubicBezTo>
                  <a:pt x="115" y="133"/>
                  <a:pt x="120" y="139"/>
                  <a:pt x="127" y="139"/>
                </a:cubicBezTo>
                <a:cubicBezTo>
                  <a:pt x="135" y="139"/>
                  <a:pt x="143" y="130"/>
                  <a:pt x="143" y="115"/>
                </a:cubicBezTo>
                <a:cubicBezTo>
                  <a:pt x="143" y="104"/>
                  <a:pt x="136" y="91"/>
                  <a:pt x="121" y="91"/>
                </a:cubicBezTo>
                <a:cubicBezTo>
                  <a:pt x="104" y="91"/>
                  <a:pt x="89" y="105"/>
                  <a:pt x="74" y="121"/>
                </a:cubicBezTo>
                <a:cubicBezTo>
                  <a:pt x="62" y="136"/>
                  <a:pt x="53" y="147"/>
                  <a:pt x="40" y="153"/>
                </a:cubicBezTo>
                <a:lnTo>
                  <a:pt x="69" y="10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08" name="Freeform 15"/>
          <p:cNvSpPr/>
          <p:nvPr/>
        </p:nvSpPr>
        <p:spPr>
          <a:xfrm>
            <a:off x="6764400" y="2769120"/>
            <a:ext cx="18000" cy="55440"/>
          </a:xfrm>
          <a:custGeom>
            <a:avLst/>
            <a:gdLst/>
            <a:ahLst/>
            <a:rect l="0" t="0" r="r" b="b"/>
            <a:pathLst>
              <a:path w="50" h="154">
                <a:moveTo>
                  <a:pt x="49" y="53"/>
                </a:moveTo>
                <a:cubicBezTo>
                  <a:pt x="49" y="20"/>
                  <a:pt x="39" y="0"/>
                  <a:pt x="22" y="0"/>
                </a:cubicBezTo>
                <a:cubicBezTo>
                  <a:pt x="8" y="0"/>
                  <a:pt x="0" y="13"/>
                  <a:pt x="0" y="27"/>
                </a:cubicBezTo>
                <a:cubicBezTo>
                  <a:pt x="0" y="40"/>
                  <a:pt x="8" y="55"/>
                  <a:pt x="22" y="55"/>
                </a:cubicBezTo>
                <a:cubicBezTo>
                  <a:pt x="27" y="55"/>
                  <a:pt x="33" y="52"/>
                  <a:pt x="38" y="48"/>
                </a:cubicBezTo>
                <a:cubicBezTo>
                  <a:pt x="39" y="46"/>
                  <a:pt x="39" y="46"/>
                  <a:pt x="39" y="46"/>
                </a:cubicBezTo>
                <a:cubicBezTo>
                  <a:pt x="40" y="46"/>
                  <a:pt x="40" y="46"/>
                  <a:pt x="40" y="53"/>
                </a:cubicBezTo>
                <a:cubicBezTo>
                  <a:pt x="40" y="92"/>
                  <a:pt x="26" y="123"/>
                  <a:pt x="12" y="140"/>
                </a:cubicBezTo>
                <a:cubicBezTo>
                  <a:pt x="7" y="144"/>
                  <a:pt x="7" y="146"/>
                  <a:pt x="7" y="147"/>
                </a:cubicBezTo>
                <a:cubicBezTo>
                  <a:pt x="7" y="152"/>
                  <a:pt x="9" y="153"/>
                  <a:pt x="11" y="153"/>
                </a:cubicBezTo>
                <a:cubicBezTo>
                  <a:pt x="15" y="153"/>
                  <a:pt x="49" y="114"/>
                  <a:pt x="49" y="53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09" name="Freeform 16"/>
          <p:cNvSpPr/>
          <p:nvPr/>
        </p:nvSpPr>
        <p:spPr>
          <a:xfrm>
            <a:off x="6825960" y="2664360"/>
            <a:ext cx="91080" cy="125640"/>
          </a:xfrm>
          <a:custGeom>
            <a:avLst/>
            <a:gdLst/>
            <a:ahLst/>
            <a:rect l="0" t="0" r="r" b="b"/>
            <a:pathLst>
              <a:path w="253" h="349">
                <a:moveTo>
                  <a:pt x="131" y="182"/>
                </a:moveTo>
                <a:cubicBezTo>
                  <a:pt x="135" y="176"/>
                  <a:pt x="135" y="175"/>
                  <a:pt x="135" y="173"/>
                </a:cubicBezTo>
                <a:cubicBezTo>
                  <a:pt x="135" y="172"/>
                  <a:pt x="132" y="169"/>
                  <a:pt x="131" y="166"/>
                </a:cubicBezTo>
                <a:lnTo>
                  <a:pt x="47" y="16"/>
                </a:lnTo>
                <a:lnTo>
                  <a:pt x="142" y="16"/>
                </a:lnTo>
                <a:cubicBezTo>
                  <a:pt x="212" y="16"/>
                  <a:pt x="233" y="35"/>
                  <a:pt x="242" y="114"/>
                </a:cubicBezTo>
                <a:lnTo>
                  <a:pt x="252" y="114"/>
                </a:lnTo>
                <a:lnTo>
                  <a:pt x="240" y="0"/>
                </a:lnTo>
                <a:lnTo>
                  <a:pt x="11" y="0"/>
                </a:lnTo>
                <a:cubicBezTo>
                  <a:pt x="1" y="0"/>
                  <a:pt x="0" y="0"/>
                  <a:pt x="0" y="12"/>
                </a:cubicBezTo>
                <a:lnTo>
                  <a:pt x="103" y="196"/>
                </a:lnTo>
                <a:lnTo>
                  <a:pt x="5" y="335"/>
                </a:lnTo>
                <a:cubicBezTo>
                  <a:pt x="0" y="339"/>
                  <a:pt x="0" y="341"/>
                  <a:pt x="0" y="342"/>
                </a:cubicBezTo>
                <a:cubicBezTo>
                  <a:pt x="0" y="348"/>
                  <a:pt x="5" y="348"/>
                  <a:pt x="11" y="348"/>
                </a:cubicBezTo>
                <a:lnTo>
                  <a:pt x="240" y="348"/>
                </a:lnTo>
                <a:lnTo>
                  <a:pt x="252" y="228"/>
                </a:lnTo>
                <a:lnTo>
                  <a:pt x="242" y="228"/>
                </a:lnTo>
                <a:cubicBezTo>
                  <a:pt x="234" y="313"/>
                  <a:pt x="206" y="326"/>
                  <a:pt x="141" y="326"/>
                </a:cubicBezTo>
                <a:lnTo>
                  <a:pt x="27" y="326"/>
                </a:lnTo>
                <a:lnTo>
                  <a:pt x="131" y="182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10" name="Freeform 17"/>
          <p:cNvSpPr/>
          <p:nvPr/>
        </p:nvSpPr>
        <p:spPr>
          <a:xfrm>
            <a:off x="6932160" y="2727720"/>
            <a:ext cx="51840" cy="90720"/>
          </a:xfrm>
          <a:custGeom>
            <a:avLst/>
            <a:gdLst/>
            <a:ahLst/>
            <a:rect l="0" t="0" r="r" b="b"/>
            <a:pathLst>
              <a:path w="144" h="252">
                <a:moveTo>
                  <a:pt x="69" y="10"/>
                </a:moveTo>
                <a:cubicBezTo>
                  <a:pt x="69" y="10"/>
                  <a:pt x="70" y="6"/>
                  <a:pt x="70" y="4"/>
                </a:cubicBezTo>
                <a:cubicBezTo>
                  <a:pt x="70" y="3"/>
                  <a:pt x="69" y="0"/>
                  <a:pt x="66" y="0"/>
                </a:cubicBezTo>
                <a:cubicBezTo>
                  <a:pt x="60" y="0"/>
                  <a:pt x="36" y="3"/>
                  <a:pt x="28" y="3"/>
                </a:cubicBezTo>
                <a:cubicBezTo>
                  <a:pt x="26" y="4"/>
                  <a:pt x="22" y="4"/>
                  <a:pt x="22" y="12"/>
                </a:cubicBezTo>
                <a:cubicBezTo>
                  <a:pt x="22" y="17"/>
                  <a:pt x="26" y="17"/>
                  <a:pt x="29" y="17"/>
                </a:cubicBezTo>
                <a:cubicBezTo>
                  <a:pt x="43" y="17"/>
                  <a:pt x="43" y="19"/>
                  <a:pt x="43" y="22"/>
                </a:cubicBezTo>
                <a:cubicBezTo>
                  <a:pt x="43" y="25"/>
                  <a:pt x="43" y="27"/>
                  <a:pt x="42" y="30"/>
                </a:cubicBezTo>
                <a:lnTo>
                  <a:pt x="1" y="232"/>
                </a:lnTo>
                <a:cubicBezTo>
                  <a:pt x="0" y="238"/>
                  <a:pt x="0" y="240"/>
                  <a:pt x="0" y="240"/>
                </a:cubicBezTo>
                <a:cubicBezTo>
                  <a:pt x="0" y="245"/>
                  <a:pt x="4" y="251"/>
                  <a:pt x="9" y="251"/>
                </a:cubicBezTo>
                <a:cubicBezTo>
                  <a:pt x="18" y="251"/>
                  <a:pt x="21" y="244"/>
                  <a:pt x="23" y="237"/>
                </a:cubicBezTo>
                <a:cubicBezTo>
                  <a:pt x="23" y="235"/>
                  <a:pt x="36" y="172"/>
                  <a:pt x="38" y="167"/>
                </a:cubicBezTo>
                <a:cubicBezTo>
                  <a:pt x="59" y="170"/>
                  <a:pt x="75" y="178"/>
                  <a:pt x="75" y="196"/>
                </a:cubicBezTo>
                <a:cubicBezTo>
                  <a:pt x="75" y="198"/>
                  <a:pt x="75" y="201"/>
                  <a:pt x="74" y="203"/>
                </a:cubicBezTo>
                <a:cubicBezTo>
                  <a:pt x="73" y="209"/>
                  <a:pt x="73" y="211"/>
                  <a:pt x="73" y="215"/>
                </a:cubicBezTo>
                <a:cubicBezTo>
                  <a:pt x="73" y="240"/>
                  <a:pt x="90" y="251"/>
                  <a:pt x="104" y="251"/>
                </a:cubicBezTo>
                <a:cubicBezTo>
                  <a:pt x="132" y="251"/>
                  <a:pt x="141" y="198"/>
                  <a:pt x="141" y="196"/>
                </a:cubicBezTo>
                <a:cubicBezTo>
                  <a:pt x="141" y="192"/>
                  <a:pt x="137" y="192"/>
                  <a:pt x="136" y="192"/>
                </a:cubicBezTo>
                <a:cubicBezTo>
                  <a:pt x="132" y="192"/>
                  <a:pt x="131" y="193"/>
                  <a:pt x="130" y="201"/>
                </a:cubicBezTo>
                <a:cubicBezTo>
                  <a:pt x="127" y="216"/>
                  <a:pt x="118" y="241"/>
                  <a:pt x="104" y="241"/>
                </a:cubicBezTo>
                <a:cubicBezTo>
                  <a:pt x="97" y="241"/>
                  <a:pt x="95" y="232"/>
                  <a:pt x="95" y="222"/>
                </a:cubicBezTo>
                <a:cubicBezTo>
                  <a:pt x="95" y="216"/>
                  <a:pt x="95" y="216"/>
                  <a:pt x="96" y="206"/>
                </a:cubicBezTo>
                <a:cubicBezTo>
                  <a:pt x="96" y="206"/>
                  <a:pt x="97" y="199"/>
                  <a:pt x="97" y="196"/>
                </a:cubicBezTo>
                <a:cubicBezTo>
                  <a:pt x="97" y="165"/>
                  <a:pt x="63" y="159"/>
                  <a:pt x="50" y="157"/>
                </a:cubicBezTo>
                <a:cubicBezTo>
                  <a:pt x="59" y="152"/>
                  <a:pt x="70" y="140"/>
                  <a:pt x="75" y="134"/>
                </a:cubicBezTo>
                <a:cubicBezTo>
                  <a:pt x="89" y="117"/>
                  <a:pt x="104" y="101"/>
                  <a:pt x="121" y="101"/>
                </a:cubicBezTo>
                <a:cubicBezTo>
                  <a:pt x="124" y="101"/>
                  <a:pt x="128" y="101"/>
                  <a:pt x="130" y="105"/>
                </a:cubicBezTo>
                <a:cubicBezTo>
                  <a:pt x="117" y="107"/>
                  <a:pt x="115" y="120"/>
                  <a:pt x="115" y="126"/>
                </a:cubicBezTo>
                <a:cubicBezTo>
                  <a:pt x="115" y="133"/>
                  <a:pt x="120" y="139"/>
                  <a:pt x="127" y="139"/>
                </a:cubicBezTo>
                <a:cubicBezTo>
                  <a:pt x="135" y="139"/>
                  <a:pt x="143" y="130"/>
                  <a:pt x="143" y="115"/>
                </a:cubicBezTo>
                <a:cubicBezTo>
                  <a:pt x="143" y="104"/>
                  <a:pt x="136" y="91"/>
                  <a:pt x="121" y="91"/>
                </a:cubicBezTo>
                <a:cubicBezTo>
                  <a:pt x="104" y="91"/>
                  <a:pt x="89" y="105"/>
                  <a:pt x="74" y="121"/>
                </a:cubicBezTo>
                <a:cubicBezTo>
                  <a:pt x="62" y="136"/>
                  <a:pt x="53" y="147"/>
                  <a:pt x="41" y="153"/>
                </a:cubicBezTo>
                <a:lnTo>
                  <a:pt x="69" y="10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11" name="Freeform 18"/>
          <p:cNvSpPr/>
          <p:nvPr/>
        </p:nvSpPr>
        <p:spPr>
          <a:xfrm>
            <a:off x="7014960" y="2651760"/>
            <a:ext cx="6840" cy="183240"/>
          </a:xfrm>
          <a:custGeom>
            <a:avLst/>
            <a:gdLst/>
            <a:ahLst/>
            <a:rect l="0" t="0" r="r" b="b"/>
            <a:pathLst>
              <a:path w="19" h="509">
                <a:moveTo>
                  <a:pt x="18" y="19"/>
                </a:moveTo>
                <a:cubicBezTo>
                  <a:pt x="18" y="9"/>
                  <a:pt x="18" y="0"/>
                  <a:pt x="9" y="0"/>
                </a:cubicBezTo>
                <a:cubicBezTo>
                  <a:pt x="0" y="0"/>
                  <a:pt x="0" y="9"/>
                  <a:pt x="0" y="19"/>
                </a:cubicBezTo>
                <a:lnTo>
                  <a:pt x="0" y="491"/>
                </a:lnTo>
                <a:cubicBezTo>
                  <a:pt x="0" y="499"/>
                  <a:pt x="0" y="508"/>
                  <a:pt x="9" y="508"/>
                </a:cubicBezTo>
                <a:cubicBezTo>
                  <a:pt x="18" y="508"/>
                  <a:pt x="18" y="499"/>
                  <a:pt x="18" y="491"/>
                </a:cubicBezTo>
                <a:lnTo>
                  <a:pt x="18" y="19"/>
                </a:ln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12" name="Freeform 19"/>
          <p:cNvSpPr/>
          <p:nvPr/>
        </p:nvSpPr>
        <p:spPr>
          <a:xfrm>
            <a:off x="7043040" y="2659680"/>
            <a:ext cx="81720" cy="164880"/>
          </a:xfrm>
          <a:custGeom>
            <a:avLst/>
            <a:gdLst/>
            <a:ahLst/>
            <a:rect l="0" t="0" r="r" b="b"/>
            <a:pathLst>
              <a:path w="227" h="458">
                <a:moveTo>
                  <a:pt x="226" y="69"/>
                </a:moveTo>
                <a:cubicBezTo>
                  <a:pt x="226" y="32"/>
                  <a:pt x="203" y="0"/>
                  <a:pt x="170" y="0"/>
                </a:cubicBezTo>
                <a:cubicBezTo>
                  <a:pt x="145" y="0"/>
                  <a:pt x="134" y="9"/>
                  <a:pt x="120" y="22"/>
                </a:cubicBezTo>
                <a:cubicBezTo>
                  <a:pt x="96" y="42"/>
                  <a:pt x="74" y="91"/>
                  <a:pt x="66" y="130"/>
                </a:cubicBezTo>
                <a:lnTo>
                  <a:pt x="0" y="453"/>
                </a:lnTo>
                <a:cubicBezTo>
                  <a:pt x="0" y="455"/>
                  <a:pt x="1" y="457"/>
                  <a:pt x="5" y="457"/>
                </a:cubicBezTo>
                <a:cubicBezTo>
                  <a:pt x="8" y="457"/>
                  <a:pt x="9" y="457"/>
                  <a:pt x="11" y="456"/>
                </a:cubicBezTo>
                <a:lnTo>
                  <a:pt x="39" y="315"/>
                </a:lnTo>
                <a:cubicBezTo>
                  <a:pt x="47" y="345"/>
                  <a:pt x="66" y="364"/>
                  <a:pt x="95" y="364"/>
                </a:cubicBezTo>
                <a:cubicBezTo>
                  <a:pt x="125" y="364"/>
                  <a:pt x="157" y="346"/>
                  <a:pt x="175" y="325"/>
                </a:cubicBezTo>
                <a:cubicBezTo>
                  <a:pt x="195" y="300"/>
                  <a:pt x="209" y="268"/>
                  <a:pt x="209" y="231"/>
                </a:cubicBezTo>
                <a:cubicBezTo>
                  <a:pt x="209" y="193"/>
                  <a:pt x="193" y="167"/>
                  <a:pt x="178" y="154"/>
                </a:cubicBezTo>
                <a:cubicBezTo>
                  <a:pt x="202" y="139"/>
                  <a:pt x="226" y="107"/>
                  <a:pt x="226" y="69"/>
                </a:cubicBezTo>
              </a:path>
              <a:path w="39" h="10">
                <a:moveTo>
                  <a:pt x="38" y="4"/>
                </a:moveTo>
                <a:cubicBezTo>
                  <a:pt x="32" y="7"/>
                  <a:pt x="29" y="7"/>
                  <a:pt x="18" y="7"/>
                </a:cubicBezTo>
                <a:cubicBezTo>
                  <a:pt x="12" y="7"/>
                  <a:pt x="4" y="9"/>
                  <a:pt x="0" y="6"/>
                </a:cubicBezTo>
                <a:cubicBezTo>
                  <a:pt x="1" y="0"/>
                  <a:pt x="16" y="2"/>
                  <a:pt x="21" y="2"/>
                </a:cubicBezTo>
                <a:cubicBezTo>
                  <a:pt x="29" y="2"/>
                  <a:pt x="32" y="2"/>
                  <a:pt x="38" y="4"/>
                </a:cubicBezTo>
              </a:path>
              <a:path w="157" h="343">
                <a:moveTo>
                  <a:pt x="156" y="46"/>
                </a:moveTo>
                <a:cubicBezTo>
                  <a:pt x="156" y="82"/>
                  <a:pt x="139" y="118"/>
                  <a:pt x="118" y="134"/>
                </a:cubicBezTo>
                <a:cubicBezTo>
                  <a:pt x="107" y="129"/>
                  <a:pt x="98" y="128"/>
                  <a:pt x="87" y="128"/>
                </a:cubicBezTo>
                <a:cubicBezTo>
                  <a:pt x="77" y="128"/>
                  <a:pt x="55" y="128"/>
                  <a:pt x="55" y="144"/>
                </a:cubicBezTo>
                <a:cubicBezTo>
                  <a:pt x="54" y="158"/>
                  <a:pt x="76" y="157"/>
                  <a:pt x="83" y="157"/>
                </a:cubicBezTo>
                <a:cubicBezTo>
                  <a:pt x="98" y="157"/>
                  <a:pt x="104" y="157"/>
                  <a:pt x="117" y="150"/>
                </a:cubicBezTo>
                <a:cubicBezTo>
                  <a:pt x="132" y="168"/>
                  <a:pt x="135" y="184"/>
                  <a:pt x="135" y="207"/>
                </a:cubicBezTo>
                <a:cubicBezTo>
                  <a:pt x="136" y="238"/>
                  <a:pt x="127" y="275"/>
                  <a:pt x="115" y="295"/>
                </a:cubicBezTo>
                <a:cubicBezTo>
                  <a:pt x="98" y="323"/>
                  <a:pt x="70" y="342"/>
                  <a:pt x="47" y="342"/>
                </a:cubicBezTo>
                <a:cubicBezTo>
                  <a:pt x="15" y="342"/>
                  <a:pt x="0" y="311"/>
                  <a:pt x="0" y="275"/>
                </a:cubicBezTo>
                <a:cubicBezTo>
                  <a:pt x="0" y="271"/>
                  <a:pt x="0" y="262"/>
                  <a:pt x="2" y="254"/>
                </a:cubicBezTo>
                <a:lnTo>
                  <a:pt x="28" y="124"/>
                </a:lnTo>
                <a:cubicBezTo>
                  <a:pt x="37" y="80"/>
                  <a:pt x="68" y="0"/>
                  <a:pt x="117" y="0"/>
                </a:cubicBezTo>
                <a:cubicBezTo>
                  <a:pt x="141" y="0"/>
                  <a:pt x="156" y="15"/>
                  <a:pt x="156" y="46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  <p:sp>
        <p:nvSpPr>
          <p:cNvPr id="213" name="Freeform 20"/>
          <p:cNvSpPr/>
          <p:nvPr/>
        </p:nvSpPr>
        <p:spPr>
          <a:xfrm>
            <a:off x="7138440" y="2651760"/>
            <a:ext cx="35280" cy="183240"/>
          </a:xfrm>
          <a:custGeom>
            <a:avLst/>
            <a:gdLst/>
            <a:ahLst/>
            <a:rect l="0" t="0" r="r" b="b"/>
            <a:pathLst>
              <a:path w="98" h="509">
                <a:moveTo>
                  <a:pt x="97" y="254"/>
                </a:moveTo>
                <a:cubicBezTo>
                  <a:pt x="97" y="215"/>
                  <a:pt x="93" y="153"/>
                  <a:pt x="69" y="95"/>
                </a:cubicBezTo>
                <a:cubicBezTo>
                  <a:pt x="45" y="33"/>
                  <a:pt x="8" y="0"/>
                  <a:pt x="5" y="0"/>
                </a:cubicBezTo>
                <a:cubicBezTo>
                  <a:pt x="1" y="0"/>
                  <a:pt x="0" y="1"/>
                  <a:pt x="0" y="6"/>
                </a:cubicBezTo>
                <a:cubicBezTo>
                  <a:pt x="0" y="7"/>
                  <a:pt x="0" y="7"/>
                  <a:pt x="8" y="17"/>
                </a:cubicBezTo>
                <a:cubicBezTo>
                  <a:pt x="49" y="68"/>
                  <a:pt x="73" y="149"/>
                  <a:pt x="73" y="254"/>
                </a:cubicBezTo>
                <a:cubicBezTo>
                  <a:pt x="73" y="342"/>
                  <a:pt x="57" y="432"/>
                  <a:pt x="6" y="495"/>
                </a:cubicBezTo>
                <a:cubicBezTo>
                  <a:pt x="0" y="501"/>
                  <a:pt x="0" y="502"/>
                  <a:pt x="0" y="504"/>
                </a:cubicBezTo>
                <a:cubicBezTo>
                  <a:pt x="0" y="507"/>
                  <a:pt x="1" y="508"/>
                  <a:pt x="5" y="508"/>
                </a:cubicBezTo>
                <a:cubicBezTo>
                  <a:pt x="8" y="508"/>
                  <a:pt x="46" y="473"/>
                  <a:pt x="70" y="410"/>
                </a:cubicBezTo>
                <a:cubicBezTo>
                  <a:pt x="91" y="354"/>
                  <a:pt x="97" y="297"/>
                  <a:pt x="97" y="254"/>
                </a:cubicBezTo>
              </a:path>
            </a:pathLst>
          </a:custGeom>
          <a:solidFill>
            <a:srgbClr val="000000"/>
          </a:solidFill>
          <a:ln w="12600">
            <a:noFill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914400" y="0"/>
            <a:ext cx="73148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:: Robust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914400" y="0"/>
            <a:ext cx="731484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1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:: Accurate Covariance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rcRect l="5504" t="0" r="4577" b="0"/>
          <a:stretch/>
        </p:blipFill>
        <p:spPr>
          <a:xfrm>
            <a:off x="0" y="2374200"/>
            <a:ext cx="5029200" cy="2943720"/>
          </a:xfrm>
          <a:prstGeom prst="rect">
            <a:avLst/>
          </a:prstGeom>
          <a:ln>
            <a:noFill/>
          </a:ln>
        </p:spPr>
      </p:pic>
      <p:pic>
        <p:nvPicPr>
          <p:cNvPr id="217" name="" descr=""/>
          <p:cNvPicPr/>
          <p:nvPr/>
        </p:nvPicPr>
        <p:blipFill>
          <a:blip r:embed="rId2"/>
          <a:srcRect l="15771" t="0" r="8070" b="0"/>
          <a:stretch/>
        </p:blipFill>
        <p:spPr>
          <a:xfrm>
            <a:off x="5029560" y="2193480"/>
            <a:ext cx="4114440" cy="312228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" descr=""/>
          <p:cNvPicPr/>
          <p:nvPr/>
        </p:nvPicPr>
        <p:blipFill>
          <a:blip r:embed="rId1"/>
          <a:srcRect l="1874" t="0" r="6467" b="0"/>
          <a:stretch/>
        </p:blipFill>
        <p:spPr>
          <a:xfrm>
            <a:off x="0" y="2471760"/>
            <a:ext cx="4734000" cy="2852640"/>
          </a:xfrm>
          <a:prstGeom prst="rect">
            <a:avLst/>
          </a:prstGeom>
          <a:ln>
            <a:noFill/>
          </a:ln>
        </p:spPr>
      </p:pic>
      <p:sp>
        <p:nvSpPr>
          <p:cNvPr id="219" name="TextShape 1"/>
          <p:cNvSpPr txBox="1"/>
          <p:nvPr/>
        </p:nvSpPr>
        <p:spPr>
          <a:xfrm>
            <a:off x="914400" y="0"/>
            <a:ext cx="7314840" cy="990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:: Hyper-parameter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rcRect l="4261" t="0" r="9123" b="0"/>
          <a:stretch/>
        </p:blipFill>
        <p:spPr>
          <a:xfrm>
            <a:off x="4648680" y="2468880"/>
            <a:ext cx="4495320" cy="286704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Application>LibreOffice/5.1.6.2$Linux_X86_64 LibreOffice_project/10m0$Build-2</Application>
  <Company>U.S. Air Force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2010-02-24T14:22:08Z</dcterms:created>
  <dc:creator>mcbroodf</dc:creator>
  <dc:description/>
  <dc:language>en-US</dc:language>
  <cp:lastModifiedBy/>
  <dcterms:modified xsi:type="dcterms:W3CDTF">2017-07-31T11:53:49Z</dcterms:modified>
  <cp:revision>123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U.S. Air Force</vt:lpwstr>
  </property>
  <property fmtid="{D5CDD505-2E9C-101B-9397-08002B2CF9AE}" pid="4" name="ContentTypeId">
    <vt:lpwstr>0x010100754DB51C0AB82A4BAEB6FF59788E5151001A63CD2505DCDE4EA95B7563983522F8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7</vt:i4>
  </property>
</Properties>
</file>