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3.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 id="2147483787" r:id="rId2"/>
    <p:sldMasterId id="2147483828" r:id="rId3"/>
    <p:sldMasterId id="2147483874" r:id="rId4"/>
    <p:sldMasterId id="2147483917" r:id="rId5"/>
  </p:sldMasterIdLst>
  <p:notesMasterIdLst>
    <p:notesMasterId r:id="rId17"/>
  </p:notesMasterIdLst>
  <p:sldIdLst>
    <p:sldId id="2930" r:id="rId6"/>
    <p:sldId id="258" r:id="rId7"/>
    <p:sldId id="2934" r:id="rId8"/>
    <p:sldId id="276" r:id="rId9"/>
    <p:sldId id="2931" r:id="rId10"/>
    <p:sldId id="2932" r:id="rId11"/>
    <p:sldId id="2933" r:id="rId12"/>
    <p:sldId id="294"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22"/>
    <p:restoredTop sz="77898" autoAdjust="0"/>
  </p:normalViewPr>
  <p:slideViewPr>
    <p:cSldViewPr snapToGrid="0" snapToObjects="1">
      <p:cViewPr varScale="1">
        <p:scale>
          <a:sx n="67" d="100"/>
          <a:sy n="67" d="100"/>
        </p:scale>
        <p:origin x="1718"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5FC03A-A8A9-674B-AF73-E4B75E88180D}"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7E51E-0202-174D-92F5-CCCCC2EB53E7}" type="slidenum">
              <a:rPr lang="en-US" smtClean="0"/>
              <a:t>‹#›</a:t>
            </a:fld>
            <a:endParaRPr lang="en-US"/>
          </a:p>
        </p:txBody>
      </p:sp>
    </p:spTree>
    <p:extLst>
      <p:ext uri="{BB962C8B-B14F-4D97-AF65-F5344CB8AC3E}">
        <p14:creationId xmlns:p14="http://schemas.microsoft.com/office/powerpoint/2010/main" val="1988126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E50D0D-68AD-AC4B-83CE-98FEA46038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510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Customer Churn model here…</a:t>
            </a:r>
          </a:p>
          <a:p>
            <a:r>
              <a:rPr lang="en-US" dirty="0"/>
              <a:t>Focus on the Data Scientist function within the overall process…</a:t>
            </a:r>
          </a:p>
        </p:txBody>
      </p:sp>
      <p:sp>
        <p:nvSpPr>
          <p:cNvPr id="4" name="Slide Number Placeholder 3"/>
          <p:cNvSpPr>
            <a:spLocks noGrp="1"/>
          </p:cNvSpPr>
          <p:nvPr>
            <p:ph type="sldNum" sz="quarter" idx="10"/>
          </p:nvPr>
        </p:nvSpPr>
        <p:spPr/>
        <p:txBody>
          <a:bodyPr/>
          <a:lstStyle/>
          <a:p>
            <a:fld id="{1067E51E-0202-174D-92F5-CCCCC2EB53E7}" type="slidenum">
              <a:rPr lang="en-US" smtClean="0"/>
              <a:t>3</a:t>
            </a:fld>
            <a:endParaRPr lang="en-US"/>
          </a:p>
        </p:txBody>
      </p:sp>
    </p:spTree>
    <p:extLst>
      <p:ext uri="{BB962C8B-B14F-4D97-AF65-F5344CB8AC3E}">
        <p14:creationId xmlns:p14="http://schemas.microsoft.com/office/powerpoint/2010/main" val="4166842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concept of the notebook and cells (what they are, i.e. that they execute code in steps…)</a:t>
            </a:r>
          </a:p>
          <a:p>
            <a:r>
              <a:rPr lang="en-US" dirty="0"/>
              <a:t>The sample code above the picture depicts the type of logic that a data scientist would develop</a:t>
            </a:r>
            <a:r>
              <a:rPr lang="en-US" baseline="0" dirty="0"/>
              <a:t> while creating a model</a:t>
            </a:r>
            <a:endParaRPr lang="en-US" dirty="0"/>
          </a:p>
        </p:txBody>
      </p:sp>
      <p:sp>
        <p:nvSpPr>
          <p:cNvPr id="4" name="Slide Number Placeholder 3"/>
          <p:cNvSpPr>
            <a:spLocks noGrp="1"/>
          </p:cNvSpPr>
          <p:nvPr>
            <p:ph type="sldNum" sz="quarter" idx="10"/>
          </p:nvPr>
        </p:nvSpPr>
        <p:spPr/>
        <p:txBody>
          <a:bodyPr/>
          <a:lstStyle/>
          <a:p>
            <a:fld id="{1067E51E-0202-174D-92F5-CCCCC2EB53E7}" type="slidenum">
              <a:rPr lang="en-US" smtClean="0"/>
              <a:t>4</a:t>
            </a:fld>
            <a:endParaRPr lang="en-US"/>
          </a:p>
        </p:txBody>
      </p:sp>
    </p:spTree>
    <p:extLst>
      <p:ext uri="{BB962C8B-B14F-4D97-AF65-F5344CB8AC3E}">
        <p14:creationId xmlns:p14="http://schemas.microsoft.com/office/powerpoint/2010/main" val="999130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67E51E-0202-174D-92F5-CCCCC2EB53E7}" type="slidenum">
              <a:rPr lang="en-US" smtClean="0"/>
              <a:t>5</a:t>
            </a:fld>
            <a:endParaRPr lang="en-US"/>
          </a:p>
        </p:txBody>
      </p:sp>
    </p:spTree>
    <p:extLst>
      <p:ext uri="{BB962C8B-B14F-4D97-AF65-F5344CB8AC3E}">
        <p14:creationId xmlns:p14="http://schemas.microsoft.com/office/powerpoint/2010/main" val="1608470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different processing environments that are available and the costs that are associated with them</a:t>
            </a:r>
            <a:r>
              <a:rPr lang="en-US" baseline="0" dirty="0"/>
              <a:t>. </a:t>
            </a:r>
            <a:r>
              <a:rPr lang="en-US" dirty="0"/>
              <a:t>The deciding factor when selecting an Anaconda-based environment is the volume of data you want to analyze and whether you use Spark APIs. If you don't need Spark, you can use the default Anaconda-based environments. If you need Spark, you must associate the notebook with a Spark service.</a:t>
            </a:r>
          </a:p>
        </p:txBody>
      </p:sp>
      <p:sp>
        <p:nvSpPr>
          <p:cNvPr id="4" name="Slide Number Placeholder 3"/>
          <p:cNvSpPr>
            <a:spLocks noGrp="1"/>
          </p:cNvSpPr>
          <p:nvPr>
            <p:ph type="sldNum" sz="quarter" idx="10"/>
          </p:nvPr>
        </p:nvSpPr>
        <p:spPr/>
        <p:txBody>
          <a:bodyPr/>
          <a:lstStyle/>
          <a:p>
            <a:fld id="{1067E51E-0202-174D-92F5-CCCCC2EB53E7}" type="slidenum">
              <a:rPr lang="en-US" smtClean="0"/>
              <a:t>6</a:t>
            </a:fld>
            <a:endParaRPr lang="en-US"/>
          </a:p>
        </p:txBody>
      </p:sp>
    </p:spTree>
    <p:extLst>
      <p:ext uri="{BB962C8B-B14F-4D97-AF65-F5344CB8AC3E}">
        <p14:creationId xmlns:p14="http://schemas.microsoft.com/office/powerpoint/2010/main" val="2445861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are in the Notebook there are a set of icons across the top which may seem a bit cryptic. The first icon is the GitHub integration. This allows you to publish to GitHub repository, When you are opening an existing Notebook a pencil icon will be displayed and the Notebook is in read only mode. Clicking on the pencil icon will open the Notebook to allow editing and running the cells. The pencil is then replaced with the GitHub icon.</a:t>
            </a:r>
          </a:p>
          <a:p>
            <a:endParaRPr lang="en-US" dirty="0"/>
          </a:p>
          <a:p>
            <a:r>
              <a:rPr lang="en-US" dirty="0"/>
              <a:t>Share allows you to share the notebook with others via a URL. Schedule is what it says, it is for scheduling when the Notebook will run (hourly, daily, weekly, monthly, yearly). Infor tells you about the Notebook (when it was created, by whom, what the environment is). Versions lets you navigate through the set of versions captured for this Notebook. Up to 10 versions can be kept. Comments lets you or your collaborators add a couple of notes. Data allows you to add the data assets you want to work with  to the Notebook. Community lets you search through the Watson Studio community without having to leave the Notebook. Lastly, More is for any other tools that may be available.</a:t>
            </a:r>
          </a:p>
          <a:p>
            <a:endParaRPr lang="en-US" dirty="0"/>
          </a:p>
          <a:p>
            <a:r>
              <a:rPr lang="en-US" dirty="0"/>
              <a:t>Cells are where you do your work. </a:t>
            </a:r>
            <a:r>
              <a:rPr lang="en-US" sz="1200" dirty="0"/>
              <a:t>The notebook has 4 types of cells - Markdown (text), Code, Raw </a:t>
            </a:r>
            <a:r>
              <a:rPr lang="en-US" sz="1200" dirty="0" err="1"/>
              <a:t>NBConvert</a:t>
            </a:r>
            <a:r>
              <a:rPr lang="en-US" sz="1200" dirty="0"/>
              <a:t>, and Heading. </a:t>
            </a:r>
          </a:p>
          <a:p>
            <a:pPr marL="0" indent="0">
              <a:buFont typeface="Arial" panose="020B0604020202020204" pitchFamily="34" charset="0"/>
              <a:buNone/>
            </a:pPr>
            <a:r>
              <a:rPr lang="en-US" sz="1200" dirty="0"/>
              <a:t>Each cell with code can be executed independently or together (see options under the Cell menu). When working in this notebook, we will be running one cell at a time because we need to make code changes to some of the cells.</a:t>
            </a:r>
          </a:p>
          <a:p>
            <a:pPr marL="0" indent="0">
              <a:buFont typeface="Arial" panose="020B0604020202020204" pitchFamily="34" charset="0"/>
              <a:buNone/>
            </a:pPr>
            <a:r>
              <a:rPr lang="en-US" sz="1200" dirty="0"/>
              <a:t>To run the cell, position cursor in the code cell and click the Run (arrow) icon. The cell is running when you see the * next to it. Some cells may have printable output.</a:t>
            </a:r>
          </a:p>
          <a:p>
            <a:endParaRPr lang="en-US" dirty="0"/>
          </a:p>
        </p:txBody>
      </p:sp>
      <p:sp>
        <p:nvSpPr>
          <p:cNvPr id="4" name="Slide Number Placeholder 3"/>
          <p:cNvSpPr>
            <a:spLocks noGrp="1"/>
          </p:cNvSpPr>
          <p:nvPr>
            <p:ph type="sldNum" sz="quarter" idx="10"/>
          </p:nvPr>
        </p:nvSpPr>
        <p:spPr/>
        <p:txBody>
          <a:bodyPr/>
          <a:lstStyle/>
          <a:p>
            <a:fld id="{1067E51E-0202-174D-92F5-CCCCC2EB53E7}" type="slidenum">
              <a:rPr lang="en-US" smtClean="0"/>
              <a:t>7</a:t>
            </a:fld>
            <a:endParaRPr lang="en-US"/>
          </a:p>
        </p:txBody>
      </p:sp>
    </p:spTree>
    <p:extLst>
      <p:ext uri="{BB962C8B-B14F-4D97-AF65-F5344CB8AC3E}">
        <p14:creationId xmlns:p14="http://schemas.microsoft.com/office/powerpoint/2010/main" val="3075515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67E51E-0202-174D-92F5-CCCCC2EB53E7}" type="slidenum">
              <a:rPr lang="en-US" smtClean="0"/>
              <a:t>8</a:t>
            </a:fld>
            <a:endParaRPr lang="en-US"/>
          </a:p>
        </p:txBody>
      </p:sp>
    </p:spTree>
    <p:extLst>
      <p:ext uri="{BB962C8B-B14F-4D97-AF65-F5344CB8AC3E}">
        <p14:creationId xmlns:p14="http://schemas.microsoft.com/office/powerpoint/2010/main" val="3176325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67E51E-0202-174D-92F5-CCCCC2EB53E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92235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 Id="rId5" Type="http://schemas.microsoft.com/office/2007/relationships/hdphoto" Target="../media/hdphoto2.wdp"/><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304800" y="1025802"/>
            <a:ext cx="5486401" cy="4657480"/>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l="15132" t="30197" r="15583" b="32340"/>
          <a:stretch/>
        </p:blipFill>
        <p:spPr>
          <a:xfrm>
            <a:off x="9880997" y="6139910"/>
            <a:ext cx="2098804" cy="531956"/>
          </a:xfrm>
          <a:prstGeom prst="rect">
            <a:avLst/>
          </a:prstGeom>
        </p:spPr>
      </p:pic>
      <p:pic>
        <p:nvPicPr>
          <p:cNvPr id="8" name="Picture 7"/>
          <p:cNvPicPr>
            <a:picLocks noChangeAspect="1"/>
          </p:cNvPicPr>
          <p:nvPr userDrawn="1"/>
        </p:nvPicPr>
        <p:blipFill rotWithShape="1">
          <a:blip r:embed="rId4">
            <a:extLst>
              <a:ext uri="{28A0092B-C50C-407E-A947-70E740481C1C}">
                <a14:useLocalDpi xmlns:a14="http://schemas.microsoft.com/office/drawing/2010/main" val="0"/>
              </a:ext>
            </a:extLst>
          </a:blip>
          <a:srcRect l="18001" t="20400" r="17675" b="20719"/>
          <a:stretch/>
        </p:blipFill>
        <p:spPr>
          <a:xfrm>
            <a:off x="5956299" y="540363"/>
            <a:ext cx="5729895" cy="4916867"/>
          </a:xfrm>
          <a:prstGeom prst="rect">
            <a:avLst/>
          </a:prstGeom>
        </p:spPr>
      </p:pic>
      <p:sp>
        <p:nvSpPr>
          <p:cNvPr id="3" name="TextBox 2"/>
          <p:cNvSpPr txBox="1"/>
          <p:nvPr userDrawn="1"/>
        </p:nvSpPr>
        <p:spPr>
          <a:xfrm>
            <a:off x="304800" y="199161"/>
            <a:ext cx="54102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9A6FF"/>
                </a:solidFill>
                <a:effectLst/>
                <a:uLnTx/>
                <a:uFillTx/>
                <a:latin typeface="+mn-lt"/>
                <a:ea typeface="+mn-ea"/>
                <a:cs typeface="+mn-cs"/>
              </a:rPr>
              <a:t>IBM Watson</a:t>
            </a:r>
          </a:p>
        </p:txBody>
      </p:sp>
      <p:sp>
        <p:nvSpPr>
          <p:cNvPr id="9" name="Footer Placeholder 1">
            <a:extLst>
              <a:ext uri="{FF2B5EF4-FFF2-40B4-BE49-F238E27FC236}">
                <a16:creationId xmlns:a16="http://schemas.microsoft.com/office/drawing/2014/main" id="{E7AD4199-3FAD-3747-8A1C-DE11DFD82781}"/>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86154"/>
            <a:ext cx="6916616" cy="6027740"/>
          </a:xfrm>
        </p:spPr>
        <p:txBody>
          <a:bodyPr/>
          <a:lstStyle>
            <a:lvl1pPr marL="156629" indent="-156629">
              <a:tabLst/>
              <a:defRPr sz="2800" b="1">
                <a:solidFill>
                  <a:schemeClr val="accent4"/>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5" name="Footer Placeholder 1">
            <a:extLst>
              <a:ext uri="{FF2B5EF4-FFF2-40B4-BE49-F238E27FC236}">
                <a16:creationId xmlns:a16="http://schemas.microsoft.com/office/drawing/2014/main" id="{2FDF8150-1F1B-7843-8D0D-CE5532A48612}"/>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757116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defTabSz="914377"/>
            <a:endParaRPr lang="en-US" sz="16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318919958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Drag picture to placeholder or click icon to add</a:t>
            </a:r>
          </a:p>
        </p:txBody>
      </p:sp>
      <p:sp>
        <p:nvSpPr>
          <p:cNvPr id="2" name="Title 1"/>
          <p:cNvSpPr>
            <a:spLocks noGrp="1"/>
          </p:cNvSpPr>
          <p:nvPr>
            <p:ph type="title"/>
          </p:nvPr>
        </p:nvSpPr>
        <p:spPr>
          <a:xfrm>
            <a:off x="304800" y="268225"/>
            <a:ext cx="5486400" cy="5870532"/>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extLst>
      <p:ext uri="{BB962C8B-B14F-4D97-AF65-F5344CB8AC3E}">
        <p14:creationId xmlns:p14="http://schemas.microsoft.com/office/powerpoint/2010/main" val="407794690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extLst>
      <p:ext uri="{BB962C8B-B14F-4D97-AF65-F5344CB8AC3E}">
        <p14:creationId xmlns:p14="http://schemas.microsoft.com/office/powerpoint/2010/main" val="401948114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extLst>
      <p:ext uri="{BB962C8B-B14F-4D97-AF65-F5344CB8AC3E}">
        <p14:creationId xmlns:p14="http://schemas.microsoft.com/office/powerpoint/2010/main" val="261992548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421152478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1"/>
            <a:ext cx="6096000" cy="2815167"/>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14857692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42528597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itle 5"/>
          <p:cNvSpPr>
            <a:spLocks noGrp="1"/>
          </p:cNvSpPr>
          <p:nvPr>
            <p:ph type="title"/>
          </p:nvPr>
        </p:nvSpPr>
        <p:spPr>
          <a:xfrm>
            <a:off x="0" y="0"/>
            <a:ext cx="12191999" cy="968189"/>
          </a:xfrm>
          <a:solidFill>
            <a:schemeClr val="tx1"/>
          </a:solidFill>
        </p:spPr>
        <p:txBody>
          <a:bodyPr lIns="228600" tIns="201168" rIns="228600" bIns="228600"/>
          <a:lstStyle>
            <a:lvl1pPr>
              <a:defRPr sz="2800" b="1">
                <a:solidFill>
                  <a:schemeClr val="accent4"/>
                </a:solidFill>
              </a:defRPr>
            </a:lvl1pPr>
          </a:lstStyle>
          <a:p>
            <a:r>
              <a:rPr lang="en-US" dirty="0"/>
              <a:t>Click to edit Master title style</a:t>
            </a:r>
          </a:p>
        </p:txBody>
      </p:sp>
    </p:spTree>
    <p:extLst>
      <p:ext uri="{BB962C8B-B14F-4D97-AF65-F5344CB8AC3E}">
        <p14:creationId xmlns:p14="http://schemas.microsoft.com/office/powerpoint/2010/main" val="195089381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extLst>
      <p:ext uri="{BB962C8B-B14F-4D97-AF65-F5344CB8AC3E}">
        <p14:creationId xmlns:p14="http://schemas.microsoft.com/office/powerpoint/2010/main" val="1788423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719733"/>
            <a:ext cx="5486400" cy="559964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6" name="Text Placeholder 5"/>
          <p:cNvSpPr>
            <a:spLocks noGrp="1"/>
          </p:cNvSpPr>
          <p:nvPr>
            <p:ph type="body" sz="quarter" idx="12"/>
          </p:nvPr>
        </p:nvSpPr>
        <p:spPr>
          <a:xfrm>
            <a:off x="6400800" y="719733"/>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
        <p:nvSpPr>
          <p:cNvPr id="7" name="Footer Placeholder 1">
            <a:extLst>
              <a:ext uri="{FF2B5EF4-FFF2-40B4-BE49-F238E27FC236}">
                <a16:creationId xmlns:a16="http://schemas.microsoft.com/office/drawing/2014/main" id="{C1E635AE-B7E6-8D4D-A921-6BBFE36621B9}"/>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extLst>
      <p:ext uri="{BB962C8B-B14F-4D97-AF65-F5344CB8AC3E}">
        <p14:creationId xmlns:p14="http://schemas.microsoft.com/office/powerpoint/2010/main" val="42235647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520144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45184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61834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sz="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Drag picture to placeholder or click icon to add</a:t>
            </a:r>
          </a:p>
        </p:txBody>
      </p:sp>
    </p:spTree>
    <p:extLst>
      <p:ext uri="{BB962C8B-B14F-4D97-AF65-F5344CB8AC3E}">
        <p14:creationId xmlns:p14="http://schemas.microsoft.com/office/powerpoint/2010/main" val="111957387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044986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dirty="0"/>
              <a:t>Click icon to add table</a:t>
            </a:r>
          </a:p>
        </p:txBody>
      </p:sp>
    </p:spTree>
    <p:extLst>
      <p:ext uri="{BB962C8B-B14F-4D97-AF65-F5344CB8AC3E}">
        <p14:creationId xmlns:p14="http://schemas.microsoft.com/office/powerpoint/2010/main" val="120467014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extLst>
      <p:ext uri="{BB962C8B-B14F-4D97-AF65-F5344CB8AC3E}">
        <p14:creationId xmlns:p14="http://schemas.microsoft.com/office/powerpoint/2010/main" val="345796743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408792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Tree>
    <p:extLst>
      <p:ext uri="{BB962C8B-B14F-4D97-AF65-F5344CB8AC3E}">
        <p14:creationId xmlns:p14="http://schemas.microsoft.com/office/powerpoint/2010/main" val="2041124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86153"/>
            <a:ext cx="5486400" cy="1213464"/>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a:extLst>
              <a:ext uri="{FF2B5EF4-FFF2-40B4-BE49-F238E27FC236}">
                <a16:creationId xmlns:a16="http://schemas.microsoft.com/office/drawing/2014/main" id="{E3B16826-BAE7-3443-9CA7-7EB3CFFF902E}"/>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34604" y="2914867"/>
            <a:ext cx="1722792" cy="701463"/>
          </a:xfrm>
          <a:prstGeom prst="rect">
            <a:avLst/>
          </a:prstGeom>
        </p:spPr>
      </p:pic>
    </p:spTree>
    <p:extLst>
      <p:ext uri="{BB962C8B-B14F-4D97-AF65-F5344CB8AC3E}">
        <p14:creationId xmlns:p14="http://schemas.microsoft.com/office/powerpoint/2010/main" val="326221556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068981BE-C296-4105-866A-855CF76C718E}"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57229171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Dark Blank">
    <p:spTree>
      <p:nvGrpSpPr>
        <p:cNvPr id="1" name=""/>
        <p:cNvGrpSpPr/>
        <p:nvPr/>
      </p:nvGrpSpPr>
      <p:grpSpPr>
        <a:xfrm>
          <a:off x="0" y="0"/>
          <a:ext cx="0" cy="0"/>
          <a:chOff x="0" y="0"/>
          <a:chExt cx="0" cy="0"/>
        </a:xfrm>
      </p:grpSpPr>
      <p:sp>
        <p:nvSpPr>
          <p:cNvPr id="429" name="Text Placeholder 15"/>
          <p:cNvSpPr>
            <a:spLocks noGrp="1"/>
          </p:cNvSpPr>
          <p:nvPr>
            <p:ph type="body" sz="quarter" idx="13"/>
          </p:nvPr>
        </p:nvSpPr>
        <p:spPr>
          <a:xfrm>
            <a:off x="254000" y="254000"/>
            <a:ext cx="4024248" cy="521223"/>
          </a:xfrm>
          <a:prstGeom prst="rect">
            <a:avLst/>
          </a:prstGeom>
        </p:spPr>
        <p:txBody>
          <a:bodyPr lIns="45719" tIns="45719" rIns="45719" bIns="45719" anchor="t"/>
          <a:lstStyle>
            <a:lvl1pPr marL="0" indent="0" defTabSz="777240">
              <a:lnSpc>
                <a:spcPct val="90000"/>
              </a:lnSpc>
              <a:spcBef>
                <a:spcPts val="0"/>
              </a:spcBef>
              <a:buSzTx/>
              <a:buNone/>
              <a:defRPr sz="2800" b="1">
                <a:solidFill>
                  <a:schemeClr val="accent4"/>
                </a:solidFill>
                <a:latin typeface="+mj-lt"/>
                <a:ea typeface="Arial"/>
                <a:cs typeface="Arial"/>
                <a:sym typeface="Arial"/>
              </a:defRPr>
            </a:lvl1pPr>
          </a:lstStyle>
          <a:p>
            <a:r>
              <a:t>Slide Title</a:t>
            </a:r>
          </a:p>
        </p:txBody>
      </p:sp>
      <p:sp>
        <p:nvSpPr>
          <p:cNvPr id="430" name="Slide Number"/>
          <p:cNvSpPr txBox="1">
            <a:spLocks noGrp="1"/>
          </p:cNvSpPr>
          <p:nvPr>
            <p:ph type="sldNum" sz="quarter" idx="2"/>
          </p:nvPr>
        </p:nvSpPr>
        <p:spPr>
          <a:xfrm>
            <a:off x="107344" y="6503622"/>
            <a:ext cx="273656" cy="264256"/>
          </a:xfrm>
          <a:prstGeom prst="rect">
            <a:avLst/>
          </a:prstGeom>
        </p:spPr>
        <p:txBody>
          <a:bodyPr lIns="45719" tIns="45719" rIns="45719" bIns="45719" anchor="ctr"/>
          <a:lstStyle>
            <a:lvl1pPr algn="l" defTabSz="914400">
              <a:defRPr>
                <a:latin typeface="Arial"/>
                <a:ea typeface="Arial"/>
                <a:cs typeface="Arial"/>
                <a:sym typeface="Arial"/>
              </a:defRPr>
            </a:lvl1pPr>
          </a:lstStyle>
          <a:p>
            <a:fld id="{86CB4B4D-7CA3-9044-876B-883B54F8677D}" type="slidenum">
              <a:rPr>
                <a:solidFill>
                  <a:srgbClr val="FFFFFF"/>
                </a:solidFill>
              </a:rPr>
              <a:pPr/>
              <a:t>‹#›</a:t>
            </a:fld>
            <a:endParaRPr>
              <a:solidFill>
                <a:srgbClr val="FFFFFF"/>
              </a:solidFill>
            </a:endParaRPr>
          </a:p>
        </p:txBody>
      </p:sp>
    </p:spTree>
    <p:extLst>
      <p:ext uri="{BB962C8B-B14F-4D97-AF65-F5344CB8AC3E}">
        <p14:creationId xmlns:p14="http://schemas.microsoft.com/office/powerpoint/2010/main" val="2244307149"/>
      </p:ext>
    </p:extLst>
  </p:cSld>
  <p:clrMapOvr>
    <a:masterClrMapping/>
  </p:clrMapOvr>
  <p:transition spd="med"/>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Only 1">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508003" y="457200"/>
            <a:ext cx="10812400" cy="5032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2800" b="1" i="0" u="none" strike="noStrike" cap="none">
                <a:solidFill>
                  <a:schemeClr val="accent4"/>
                </a:solidFill>
                <a:latin typeface="+mj-lt"/>
                <a:ea typeface="Arial"/>
                <a:cs typeface="Arial"/>
                <a:sym typeface="Arial"/>
              </a:defRPr>
            </a:lvl1pPr>
            <a:lvl2pPr marL="0" marR="0" lvl="1" indent="0" algn="l" rtl="0">
              <a:spcBef>
                <a:spcPts val="0"/>
              </a:spcBef>
              <a:spcAft>
                <a:spcPts val="0"/>
              </a:spcAft>
              <a:buNone/>
              <a:defRPr sz="2400" b="1"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400" b="1"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400" b="1"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400" b="1" i="0" u="none" strike="noStrike" cap="none">
                <a:solidFill>
                  <a:schemeClr val="dk1"/>
                </a:solidFill>
                <a:latin typeface="Arial"/>
                <a:ea typeface="Arial"/>
                <a:cs typeface="Arial"/>
                <a:sym typeface="Arial"/>
              </a:defRPr>
            </a:lvl5pPr>
            <a:lvl6pPr marL="457189" marR="0" lvl="5" indent="0" algn="l" rtl="0">
              <a:spcBef>
                <a:spcPts val="0"/>
              </a:spcBef>
              <a:spcAft>
                <a:spcPts val="0"/>
              </a:spcAft>
              <a:buNone/>
              <a:defRPr sz="2400" b="1" i="0" u="none" strike="noStrike" cap="none">
                <a:solidFill>
                  <a:schemeClr val="dk1"/>
                </a:solidFill>
                <a:latin typeface="Arial"/>
                <a:ea typeface="Arial"/>
                <a:cs typeface="Arial"/>
                <a:sym typeface="Arial"/>
              </a:defRPr>
            </a:lvl6pPr>
            <a:lvl7pPr marL="914377" marR="0" lvl="6" indent="0" algn="l" rtl="0">
              <a:spcBef>
                <a:spcPts val="0"/>
              </a:spcBef>
              <a:spcAft>
                <a:spcPts val="0"/>
              </a:spcAft>
              <a:buNone/>
              <a:defRPr sz="2400" b="1" i="0" u="none" strike="noStrike" cap="none">
                <a:solidFill>
                  <a:schemeClr val="dk1"/>
                </a:solidFill>
                <a:latin typeface="Arial"/>
                <a:ea typeface="Arial"/>
                <a:cs typeface="Arial"/>
                <a:sym typeface="Arial"/>
              </a:defRPr>
            </a:lvl7pPr>
            <a:lvl8pPr marL="1371566" marR="0" lvl="7" indent="0" algn="l" rtl="0">
              <a:spcBef>
                <a:spcPts val="0"/>
              </a:spcBef>
              <a:spcAft>
                <a:spcPts val="0"/>
              </a:spcAft>
              <a:buNone/>
              <a:defRPr sz="2400" b="1" i="0" u="none" strike="noStrike" cap="none">
                <a:solidFill>
                  <a:schemeClr val="dk1"/>
                </a:solidFill>
                <a:latin typeface="Arial"/>
                <a:ea typeface="Arial"/>
                <a:cs typeface="Arial"/>
                <a:sym typeface="Arial"/>
              </a:defRPr>
            </a:lvl8pPr>
            <a:lvl9pPr marL="1828754" marR="0" lvl="8" indent="0" algn="l" rtl="0">
              <a:spcBef>
                <a:spcPts val="0"/>
              </a:spcBef>
              <a:spcAft>
                <a:spcPts val="0"/>
              </a:spcAft>
              <a:buNone/>
              <a:defRPr sz="2400" b="1" i="0" u="none" strike="noStrike" cap="none">
                <a:solidFill>
                  <a:schemeClr val="dk1"/>
                </a:solidFill>
                <a:latin typeface="Arial"/>
                <a:ea typeface="Arial"/>
                <a:cs typeface="Arial"/>
                <a:sym typeface="Arial"/>
              </a:defRPr>
            </a:lvl9pPr>
          </a:lstStyle>
          <a:p>
            <a:endParaRPr/>
          </a:p>
        </p:txBody>
      </p:sp>
      <p:sp>
        <p:nvSpPr>
          <p:cNvPr id="2" name="Footer Placeholder 1"/>
          <p:cNvSpPr>
            <a:spLocks noGrp="1"/>
          </p:cNvSpPr>
          <p:nvPr>
            <p:ph type="ftr" sz="quarter" idx="10"/>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3" name="Slide Number Placeholder 2"/>
          <p:cNvSpPr>
            <a:spLocks noGrp="1"/>
          </p:cNvSpPr>
          <p:nvPr>
            <p:ph type="sldNum" sz="quarter" idx="11"/>
          </p:nvPr>
        </p:nvSpPr>
        <p:spPr/>
        <p:txBody>
          <a:bodyPr/>
          <a:lstStyle/>
          <a:p>
            <a:pPr defTabSz="914377"/>
            <a:fld id="{3FD999D4-B456-9943-89B7-30D56181CE18}" type="slidenum">
              <a:rPr lang="en-US" smtClean="0">
                <a:solidFill>
                  <a:srgbClr val="FFFFFF"/>
                </a:solidFill>
              </a:rPr>
              <a:pPr defTabSz="914377"/>
              <a:t>‹#›</a:t>
            </a:fld>
            <a:endParaRPr lang="en-US" dirty="0">
              <a:solidFill>
                <a:srgbClr val="FFFFFF"/>
              </a:solidFill>
            </a:endParaRPr>
          </a:p>
        </p:txBody>
      </p:sp>
    </p:spTree>
    <p:extLst>
      <p:ext uri="{BB962C8B-B14F-4D97-AF65-F5344CB8AC3E}">
        <p14:creationId xmlns:p14="http://schemas.microsoft.com/office/powerpoint/2010/main" val="236500629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IBM Watson AI / Watson &amp; Cloud Platform Expert Services / December 2018 / © 2018 IBM Corporation</a:t>
            </a:r>
            <a:endParaRPr lang="en-US" dirty="0"/>
          </a:p>
        </p:txBody>
      </p:sp>
      <p:sp>
        <p:nvSpPr>
          <p:cNvPr id="6" name="Slide Number Placeholder 5"/>
          <p:cNvSpPr>
            <a:spLocks noGrp="1"/>
          </p:cNvSpPr>
          <p:nvPr>
            <p:ph type="sldNum" sz="quarter" idx="12"/>
          </p:nvPr>
        </p:nvSpPr>
        <p:spPr/>
        <p:txBody>
          <a:bodyPr/>
          <a:lstStyle/>
          <a:p>
            <a:fld id="{1EA5D5A8-5B13-FD46-B97A-621CA60F6DCF}" type="slidenum">
              <a:rPr lang="en-US" smtClean="0"/>
              <a:t>‹#›</a:t>
            </a:fld>
            <a:endParaRPr lang="en-US"/>
          </a:p>
        </p:txBody>
      </p:sp>
    </p:spTree>
    <p:extLst>
      <p:ext uri="{BB962C8B-B14F-4D97-AF65-F5344CB8AC3E}">
        <p14:creationId xmlns:p14="http://schemas.microsoft.com/office/powerpoint/2010/main" val="347466578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Click to Edit Master Title Style</a:t>
            </a:r>
          </a:p>
        </p:txBody>
      </p:sp>
      <p:sp>
        <p:nvSpPr>
          <p:cNvPr id="3" name="Content Placeholder 2"/>
          <p:cNvSpPr>
            <a:spLocks noGrp="1"/>
          </p:cNvSpPr>
          <p:nvPr>
            <p:ph idx="1" hasCustomPrompt="1"/>
          </p:nvPr>
        </p:nvSpPr>
        <p:spPr/>
        <p:txBody>
          <a:bodyPr/>
          <a:lstStyle>
            <a:lvl1pPr>
              <a:defRPr b="1"/>
            </a:lvl1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73842921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2421467" y="6291072"/>
            <a:ext cx="1219200" cy="268224"/>
          </a:xfrm>
          <a:prstGeom prst="rect">
            <a:avLst/>
          </a:prstGeom>
        </p:spPr>
        <p:txBody>
          <a:bodyPr lIns="91432" tIns="45716" rIns="91432" bIns="45716"/>
          <a:lstStyle/>
          <a:p>
            <a:endParaRPr lang="en-US" dirty="0"/>
          </a:p>
        </p:txBody>
      </p:sp>
      <p:sp>
        <p:nvSpPr>
          <p:cNvPr id="5" name="Footer Placeholder 4"/>
          <p:cNvSpPr>
            <a:spLocks noGrp="1"/>
          </p:cNvSpPr>
          <p:nvPr>
            <p:ph type="ftr" sz="quarter" idx="11"/>
          </p:nvPr>
        </p:nvSpPr>
        <p:spPr>
          <a:xfrm>
            <a:off x="1292353" y="6291072"/>
            <a:ext cx="1129115" cy="268224"/>
          </a:xfrm>
          <a:prstGeom prst="rect">
            <a:avLst/>
          </a:prstGeom>
        </p:spPr>
        <p:txBody>
          <a:bodyPr/>
          <a:lstStyle/>
          <a:p>
            <a:r>
              <a:rPr lang="en-US"/>
              <a:t>IBM Watson AI / Watson &amp; Cloud Platform Expert Services / December 2018 / © 2018 IBM Corporation</a:t>
            </a:r>
            <a:endParaRPr lang="en-US" dirty="0"/>
          </a:p>
        </p:txBody>
      </p:sp>
      <p:sp>
        <p:nvSpPr>
          <p:cNvPr id="6" name="Slide Number Placeholder 5"/>
          <p:cNvSpPr>
            <a:spLocks noGrp="1"/>
          </p:cNvSpPr>
          <p:nvPr>
            <p:ph type="sldNum" sz="quarter" idx="12"/>
          </p:nvPr>
        </p:nvSpPr>
        <p:spPr>
          <a:xfrm>
            <a:off x="306917" y="6291072"/>
            <a:ext cx="609600" cy="268224"/>
          </a:xfrm>
          <a:prstGeom prst="rect">
            <a:avLst/>
          </a:prstGeom>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304809" y="231648"/>
            <a:ext cx="5966369" cy="1219200"/>
          </a:xfrm>
        </p:spPr>
        <p:txBody>
          <a:bodyPr/>
          <a:lstStyle/>
          <a:p>
            <a:r>
              <a:rPr lang="en-US" dirty="0"/>
              <a:t>Click to edit Master title style</a:t>
            </a:r>
          </a:p>
        </p:txBody>
      </p:sp>
    </p:spTree>
    <p:extLst>
      <p:ext uri="{BB962C8B-B14F-4D97-AF65-F5344CB8AC3E}">
        <p14:creationId xmlns:p14="http://schemas.microsoft.com/office/powerpoint/2010/main" val="299136157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Title 3"/>
          <p:cNvSpPr>
            <a:spLocks noGrp="1"/>
          </p:cNvSpPr>
          <p:nvPr>
            <p:ph type="title"/>
          </p:nvPr>
        </p:nvSpPr>
        <p:spPr>
          <a:xfrm>
            <a:off x="304800" y="1025802"/>
            <a:ext cx="5486401" cy="4657480"/>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l="15132" t="30197" r="15583" b="32340"/>
          <a:stretch/>
        </p:blipFill>
        <p:spPr>
          <a:xfrm>
            <a:off x="9880997" y="6139910"/>
            <a:ext cx="2098804" cy="531956"/>
          </a:xfrm>
          <a:prstGeom prst="rect">
            <a:avLst/>
          </a:prstGeom>
        </p:spPr>
      </p:pic>
      <p:pic>
        <p:nvPicPr>
          <p:cNvPr id="8" name="Picture 7"/>
          <p:cNvPicPr>
            <a:picLocks noChangeAspect="1"/>
          </p:cNvPicPr>
          <p:nvPr userDrawn="1"/>
        </p:nvPicPr>
        <p:blipFill rotWithShape="1">
          <a:blip r:embed="rId4">
            <a:extLst>
              <a:ext uri="{28A0092B-C50C-407E-A947-70E740481C1C}">
                <a14:useLocalDpi xmlns:a14="http://schemas.microsoft.com/office/drawing/2010/main" val="0"/>
              </a:ext>
            </a:extLst>
          </a:blip>
          <a:srcRect l="18001" t="20400" r="17675" b="20719"/>
          <a:stretch/>
        </p:blipFill>
        <p:spPr>
          <a:xfrm>
            <a:off x="5956299" y="540363"/>
            <a:ext cx="5729895" cy="4916867"/>
          </a:xfrm>
          <a:prstGeom prst="rect">
            <a:avLst/>
          </a:prstGeom>
        </p:spPr>
      </p:pic>
      <p:sp>
        <p:nvSpPr>
          <p:cNvPr id="3" name="TextBox 2"/>
          <p:cNvSpPr txBox="1"/>
          <p:nvPr userDrawn="1"/>
        </p:nvSpPr>
        <p:spPr>
          <a:xfrm>
            <a:off x="304800" y="199161"/>
            <a:ext cx="5410200" cy="461665"/>
          </a:xfrm>
          <a:prstGeom prst="rect">
            <a:avLst/>
          </a:prstGeom>
          <a:noFill/>
        </p:spPr>
        <p:txBody>
          <a:bodyPr wrap="square" rtlCol="0">
            <a:spAutoFit/>
          </a:bodyPr>
          <a:lstStyle/>
          <a:p>
            <a:r>
              <a:rPr lang="en-US" sz="2400" b="1" dirty="0">
                <a:solidFill>
                  <a:schemeClr val="accent1"/>
                </a:solidFill>
              </a:rPr>
              <a:t>IBM Watson</a:t>
            </a:r>
          </a:p>
        </p:txBody>
      </p:sp>
    </p:spTree>
    <p:extLst>
      <p:ext uri="{BB962C8B-B14F-4D97-AF65-F5344CB8AC3E}">
        <p14:creationId xmlns:p14="http://schemas.microsoft.com/office/powerpoint/2010/main" val="366781628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5" name="Title 4"/>
          <p:cNvSpPr>
            <a:spLocks noGrp="1"/>
          </p:cNvSpPr>
          <p:nvPr>
            <p:ph type="title"/>
          </p:nvPr>
        </p:nvSpPr>
        <p:spPr>
          <a:xfrm>
            <a:off x="304800" y="268224"/>
            <a:ext cx="5486400" cy="5991669"/>
          </a:xfrm>
        </p:spPr>
        <p:txBody>
          <a:bodyPr/>
          <a:lstStyle>
            <a:lvl1pPr>
              <a:lnSpc>
                <a:spcPct val="90000"/>
              </a:lnSpc>
              <a:defRPr sz="2800" b="1">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159637316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5" name="Title 4"/>
          <p:cNvSpPr>
            <a:spLocks noGrp="1"/>
          </p:cNvSpPr>
          <p:nvPr>
            <p:ph type="title"/>
          </p:nvPr>
        </p:nvSpPr>
        <p:spPr>
          <a:xfrm>
            <a:off x="304800" y="268224"/>
            <a:ext cx="5486400" cy="5991669"/>
          </a:xfrm>
        </p:spPr>
        <p:txBody>
          <a:bodyPr/>
          <a:lstStyle>
            <a:lvl1pPr>
              <a:lnSpc>
                <a:spcPct val="90000"/>
              </a:lnSpc>
              <a:defRPr sz="2800">
                <a:solidFill>
                  <a:schemeClr val="bg2"/>
                </a:solidFill>
              </a:defRPr>
            </a:lvl1pPr>
          </a:lstStyle>
          <a:p>
            <a:r>
              <a:rPr lang="en-US"/>
              <a:t>Click to edit Master title style</a:t>
            </a:r>
            <a:endParaRPr lang="en-US" dirty="0"/>
          </a:p>
        </p:txBody>
      </p:sp>
      <p:sp>
        <p:nvSpPr>
          <p:cNvPr id="2" name="Rectangle 1"/>
          <p:cNvSpPr/>
          <p:nvPr userDrawn="1"/>
        </p:nvSpPr>
        <p:spPr>
          <a:xfrm>
            <a:off x="6100762" y="0"/>
            <a:ext cx="6091238" cy="6435307"/>
          </a:xfrm>
          <a:prstGeom prst="rect">
            <a:avLst/>
          </a:prstGeom>
          <a:solidFill>
            <a:schemeClr val="bg1">
              <a:lumMod val="50000"/>
              <a:lumOff val="50000"/>
            </a:schemeClr>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693782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280415"/>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a:extLst>
              <a:ext uri="{FF2B5EF4-FFF2-40B4-BE49-F238E27FC236}">
                <a16:creationId xmlns:a16="http://schemas.microsoft.com/office/drawing/2014/main" id="{1F8910CE-F508-284F-A3AC-F51A75F40B1D}"/>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2_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5" name="Title 4"/>
          <p:cNvSpPr>
            <a:spLocks noGrp="1"/>
          </p:cNvSpPr>
          <p:nvPr>
            <p:ph type="title"/>
          </p:nvPr>
        </p:nvSpPr>
        <p:spPr>
          <a:xfrm>
            <a:off x="304800" y="268224"/>
            <a:ext cx="5486400" cy="5991669"/>
          </a:xfrm>
        </p:spPr>
        <p:txBody>
          <a:bodyPr/>
          <a:lstStyle>
            <a:lvl1pPr>
              <a:lnSpc>
                <a:spcPct val="90000"/>
              </a:lnSpc>
              <a:defRPr sz="2800">
                <a:solidFill>
                  <a:schemeClr val="bg2"/>
                </a:solidFill>
              </a:defRPr>
            </a:lvl1pPr>
          </a:lstStyle>
          <a:p>
            <a:r>
              <a:rPr lang="en-US"/>
              <a:t>Click to edit Master title style</a:t>
            </a:r>
            <a:endParaRPr lang="en-US" dirty="0"/>
          </a:p>
        </p:txBody>
      </p:sp>
      <p:sp>
        <p:nvSpPr>
          <p:cNvPr id="2" name="Rectangle 1"/>
          <p:cNvSpPr/>
          <p:nvPr userDrawn="1"/>
        </p:nvSpPr>
        <p:spPr>
          <a:xfrm>
            <a:off x="6100762" y="0"/>
            <a:ext cx="6091238" cy="6435307"/>
          </a:xfrm>
          <a:prstGeom prst="rect">
            <a:avLst/>
          </a:prstGeom>
          <a:solidFill>
            <a:schemeClr val="bg2">
              <a:lumMod val="95000"/>
            </a:schemeClr>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242350606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lvl1pPr>
              <a:defRPr sz="2800" b="1">
                <a:solidFill>
                  <a:schemeClr val="accent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Tree>
    <p:extLst>
      <p:ext uri="{BB962C8B-B14F-4D97-AF65-F5344CB8AC3E}">
        <p14:creationId xmlns:p14="http://schemas.microsoft.com/office/powerpoint/2010/main" val="46559461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a:t>
            </a:fld>
            <a:endParaRPr lang="en-US" dirty="0">
              <a:solidFill>
                <a:srgbClr val="FFFFFF"/>
              </a:solidFill>
            </a:endParaRPr>
          </a:p>
        </p:txBody>
      </p:sp>
      <p:sp>
        <p:nvSpPr>
          <p:cNvPr id="4" name="Footer Placeholder 3"/>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5" name="Title 1"/>
          <p:cNvSpPr>
            <a:spLocks noGrp="1"/>
          </p:cNvSpPr>
          <p:nvPr>
            <p:ph type="title"/>
          </p:nvPr>
        </p:nvSpPr>
        <p:spPr>
          <a:xfrm>
            <a:off x="304800" y="268224"/>
            <a:ext cx="11582400" cy="1140968"/>
          </a:xfrm>
        </p:spPr>
        <p:txBody>
          <a:bodyPr/>
          <a:lstStyle>
            <a:lvl1pPr>
              <a:defRPr sz="2800" b="1">
                <a:solidFill>
                  <a:schemeClr val="accent1"/>
                </a:solidFill>
              </a:defRPr>
            </a:lvl1pPr>
          </a:lstStyle>
          <a:p>
            <a:r>
              <a:rPr lang="en-US"/>
              <a:t>Click to edit Master title style</a:t>
            </a:r>
            <a:endParaRPr lang="en-US" dirty="0"/>
          </a:p>
        </p:txBody>
      </p:sp>
      <p:sp>
        <p:nvSpPr>
          <p:cNvPr id="6" name="Text Placeholder 5"/>
          <p:cNvSpPr>
            <a:spLocks noGrp="1"/>
          </p:cNvSpPr>
          <p:nvPr>
            <p:ph type="body" sz="quarter" idx="12"/>
          </p:nvPr>
        </p:nvSpPr>
        <p:spPr>
          <a:xfrm>
            <a:off x="304800" y="1498600"/>
            <a:ext cx="11582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Tree>
    <p:extLst>
      <p:ext uri="{BB962C8B-B14F-4D97-AF65-F5344CB8AC3E}">
        <p14:creationId xmlns:p14="http://schemas.microsoft.com/office/powerpoint/2010/main" val="79589735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800" b="1">
                <a:solidFill>
                  <a:schemeClr val="accent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22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355654186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800" b="1">
                <a:solidFill>
                  <a:schemeClr val="accent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22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dirty="0"/>
              <a:t>Drag picture to placeholder or click icon to add</a:t>
            </a:r>
          </a:p>
        </p:txBody>
      </p:sp>
    </p:spTree>
    <p:extLst>
      <p:ext uri="{BB962C8B-B14F-4D97-AF65-F5344CB8AC3E}">
        <p14:creationId xmlns:p14="http://schemas.microsoft.com/office/powerpoint/2010/main" val="202972258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solidFill>
                  <a:schemeClr val="accent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extLst>
      <p:ext uri="{BB962C8B-B14F-4D97-AF65-F5344CB8AC3E}">
        <p14:creationId xmlns:p14="http://schemas.microsoft.com/office/powerpoint/2010/main" val="384727353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86154"/>
            <a:ext cx="6916616" cy="6027740"/>
          </a:xfrm>
        </p:spPr>
        <p:txBody>
          <a:bodyPr/>
          <a:lstStyle>
            <a:lvl1pPr marL="156629" indent="-156629">
              <a:tabLst/>
              <a:defRPr sz="2800" b="1">
                <a:solidFill>
                  <a:schemeClr val="accent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extLst>
      <p:ext uri="{BB962C8B-B14F-4D97-AF65-F5344CB8AC3E}">
        <p14:creationId xmlns:p14="http://schemas.microsoft.com/office/powerpoint/2010/main" val="138064737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719733"/>
            <a:ext cx="5486400" cy="5599640"/>
          </a:xfrm>
        </p:spPr>
        <p:txBody>
          <a:bodyPr/>
          <a:lstStyle>
            <a:lvl1pPr>
              <a:defRPr sz="2800" b="1">
                <a:solidFill>
                  <a:schemeClr val="accent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6400800" y="719733"/>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411306673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86153"/>
            <a:ext cx="5486400" cy="1213464"/>
          </a:xfrm>
        </p:spPr>
        <p:txBody>
          <a:bodyPr/>
          <a:lstStyle>
            <a:lvl1pPr>
              <a:defRPr sz="2800" b="1">
                <a:solidFill>
                  <a:schemeClr val="accent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474473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lvl1pPr>
              <a:defRPr sz="2800" b="1">
                <a:solidFill>
                  <a:schemeClr val="accent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280415"/>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8309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a:extLst>
              <a:ext uri="{FF2B5EF4-FFF2-40B4-BE49-F238E27FC236}">
                <a16:creationId xmlns:a16="http://schemas.microsoft.com/office/drawing/2014/main" id="{38710C86-E400-C34C-8ED8-F1C4E7255DCD}"/>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lvl1pPr>
              <a:defRPr sz="2800" b="1">
                <a:solidFill>
                  <a:schemeClr val="accent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atin typeface="+mn-lt"/>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635379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lvl1pPr>
              <a:defRPr sz="2800" b="1">
                <a:solidFill>
                  <a:schemeClr val="accent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280415"/>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048815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Drag picture to placeholder or click icon to add</a:t>
            </a:r>
          </a:p>
        </p:txBody>
      </p:sp>
      <p:sp>
        <p:nvSpPr>
          <p:cNvPr id="2" name="Title 1"/>
          <p:cNvSpPr>
            <a:spLocks noGrp="1"/>
          </p:cNvSpPr>
          <p:nvPr>
            <p:ph type="title"/>
          </p:nvPr>
        </p:nvSpPr>
        <p:spPr>
          <a:xfrm>
            <a:off x="304800" y="548640"/>
            <a:ext cx="5486400" cy="853440"/>
          </a:xfrm>
        </p:spPr>
        <p:txBody>
          <a:bodyPr/>
          <a:lstStyle>
            <a:lvl1pPr>
              <a:defRPr sz="2800" b="1">
                <a:solidFill>
                  <a:schemeClr val="accent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12" name="Text Placeholder 11"/>
          <p:cNvSpPr>
            <a:spLocks noGrp="1"/>
          </p:cNvSpPr>
          <p:nvPr>
            <p:ph type="body" sz="quarter" idx="13"/>
          </p:nvPr>
        </p:nvSpPr>
        <p:spPr>
          <a:xfrm>
            <a:off x="304800" y="268225"/>
            <a:ext cx="5486400" cy="280415"/>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960397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dirty="0"/>
              <a:t>Drag picture to placeholder or click icon to add</a:t>
            </a:r>
          </a:p>
        </p:txBody>
      </p:sp>
      <p:sp>
        <p:nvSpPr>
          <p:cNvPr id="2" name="Title 1"/>
          <p:cNvSpPr>
            <a:spLocks noGrp="1"/>
          </p:cNvSpPr>
          <p:nvPr>
            <p:ph type="title"/>
          </p:nvPr>
        </p:nvSpPr>
        <p:spPr>
          <a:xfrm>
            <a:off x="304800" y="268224"/>
            <a:ext cx="5486400" cy="853440"/>
          </a:xfrm>
        </p:spPr>
        <p:txBody>
          <a:bodyPr/>
          <a:lstStyle>
            <a:lvl1pPr>
              <a:defRPr sz="2800" b="1">
                <a:solidFill>
                  <a:schemeClr val="accent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2035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lvl1pPr>
              <a:defRPr sz="2800" b="1">
                <a:solidFill>
                  <a:schemeClr val="accent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625051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defTabSz="914377"/>
            <a:endParaRPr lang="en-US" sz="16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lvl1pPr>
              <a:defRPr sz="2800" b="1">
                <a:solidFill>
                  <a:schemeClr val="accent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177022665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Drag picture to placeholder or click icon to add</a:t>
            </a:r>
          </a:p>
        </p:txBody>
      </p:sp>
      <p:sp>
        <p:nvSpPr>
          <p:cNvPr id="2" name="Title 1"/>
          <p:cNvSpPr>
            <a:spLocks noGrp="1"/>
          </p:cNvSpPr>
          <p:nvPr>
            <p:ph type="title"/>
          </p:nvPr>
        </p:nvSpPr>
        <p:spPr>
          <a:xfrm>
            <a:off x="304800" y="268225"/>
            <a:ext cx="5486400" cy="5870532"/>
          </a:xfrm>
        </p:spPr>
        <p:txBody>
          <a:bodyPr/>
          <a:lstStyle>
            <a:lvl1pPr>
              <a:defRPr sz="2800" b="1">
                <a:solidFill>
                  <a:schemeClr val="accent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extLst>
      <p:ext uri="{BB962C8B-B14F-4D97-AF65-F5344CB8AC3E}">
        <p14:creationId xmlns:p14="http://schemas.microsoft.com/office/powerpoint/2010/main" val="230885996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lvl1pPr>
              <a:defRPr sz="2800" b="1">
                <a:solidFill>
                  <a:schemeClr val="accent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extLst>
      <p:ext uri="{BB962C8B-B14F-4D97-AF65-F5344CB8AC3E}">
        <p14:creationId xmlns:p14="http://schemas.microsoft.com/office/powerpoint/2010/main" val="218307149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lvl1pPr>
              <a:defRPr sz="2800" b="1">
                <a:solidFill>
                  <a:schemeClr val="accent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extLst>
      <p:ext uri="{BB962C8B-B14F-4D97-AF65-F5344CB8AC3E}">
        <p14:creationId xmlns:p14="http://schemas.microsoft.com/office/powerpoint/2010/main" val="274622285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4135181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280415"/>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
            <a:extLst>
              <a:ext uri="{FF2B5EF4-FFF2-40B4-BE49-F238E27FC236}">
                <a16:creationId xmlns:a16="http://schemas.microsoft.com/office/drawing/2014/main" id="{B9AC6F17-13B4-094E-97C9-D98320990A99}"/>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1"/>
            <a:ext cx="6096000" cy="2815167"/>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96563829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58972848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itle 5"/>
          <p:cNvSpPr>
            <a:spLocks noGrp="1"/>
          </p:cNvSpPr>
          <p:nvPr>
            <p:ph type="title"/>
          </p:nvPr>
        </p:nvSpPr>
        <p:spPr>
          <a:xfrm>
            <a:off x="0" y="0"/>
            <a:ext cx="12191999" cy="968189"/>
          </a:xfrm>
          <a:solidFill>
            <a:schemeClr val="tx1"/>
          </a:solidFill>
        </p:spPr>
        <p:txBody>
          <a:bodyPr lIns="228600" tIns="201168" rIns="228600" bIns="228600"/>
          <a:lstStyle>
            <a:lvl1pPr>
              <a:defRPr sz="2800" b="1">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426321322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extLst>
      <p:ext uri="{BB962C8B-B14F-4D97-AF65-F5344CB8AC3E}">
        <p14:creationId xmlns:p14="http://schemas.microsoft.com/office/powerpoint/2010/main" val="20163359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extLst>
      <p:ext uri="{BB962C8B-B14F-4D97-AF65-F5344CB8AC3E}">
        <p14:creationId xmlns:p14="http://schemas.microsoft.com/office/powerpoint/2010/main" val="314733791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sz="2800" b="1">
                <a:solidFill>
                  <a:schemeClr val="accent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789359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sz="2800" b="1">
                <a:solidFill>
                  <a:schemeClr val="accent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8205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sz="2800" b="1">
                <a:solidFill>
                  <a:schemeClr val="accent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877614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sz="2800" b="1">
                <a:solidFill>
                  <a:schemeClr val="accent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Drag picture to placeholder or click icon to add</a:t>
            </a:r>
          </a:p>
        </p:txBody>
      </p:sp>
    </p:spTree>
    <p:extLst>
      <p:ext uri="{BB962C8B-B14F-4D97-AF65-F5344CB8AC3E}">
        <p14:creationId xmlns:p14="http://schemas.microsoft.com/office/powerpoint/2010/main" val="244431522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sz="2800" b="1">
                <a:solidFill>
                  <a:schemeClr val="accent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2722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Drag picture to placeholder or click icon to add</a:t>
            </a:r>
          </a:p>
        </p:txBody>
      </p:sp>
      <p:sp>
        <p:nvSpPr>
          <p:cNvPr id="2" name="Title 1"/>
          <p:cNvSpPr>
            <a:spLocks noGrp="1"/>
          </p:cNvSpPr>
          <p:nvPr>
            <p:ph type="title"/>
          </p:nvPr>
        </p:nvSpPr>
        <p:spPr>
          <a:xfrm>
            <a:off x="304800" y="548640"/>
            <a:ext cx="5486400" cy="85344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12" name="Text Placeholder 11"/>
          <p:cNvSpPr>
            <a:spLocks noGrp="1"/>
          </p:cNvSpPr>
          <p:nvPr>
            <p:ph type="body" sz="quarter" idx="13"/>
          </p:nvPr>
        </p:nvSpPr>
        <p:spPr>
          <a:xfrm>
            <a:off x="304800" y="268225"/>
            <a:ext cx="5486400" cy="280415"/>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1">
            <a:extLst>
              <a:ext uri="{FF2B5EF4-FFF2-40B4-BE49-F238E27FC236}">
                <a16:creationId xmlns:a16="http://schemas.microsoft.com/office/drawing/2014/main" id="{7B879C38-CB86-0D4C-B2FA-8226F6A9DE64}"/>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dirty="0"/>
              <a:t>Click icon to add table</a:t>
            </a:r>
          </a:p>
        </p:txBody>
      </p:sp>
    </p:spTree>
    <p:extLst>
      <p:ext uri="{BB962C8B-B14F-4D97-AF65-F5344CB8AC3E}">
        <p14:creationId xmlns:p14="http://schemas.microsoft.com/office/powerpoint/2010/main" val="137021595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extLst>
      <p:ext uri="{BB962C8B-B14F-4D97-AF65-F5344CB8AC3E}">
        <p14:creationId xmlns:p14="http://schemas.microsoft.com/office/powerpoint/2010/main" val="153117954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939577"/>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lvl1pPr>
              <a:defRPr sz="2800" b="1">
                <a:solidFill>
                  <a:schemeClr val="accent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Tree>
    <p:extLst>
      <p:ext uri="{BB962C8B-B14F-4D97-AF65-F5344CB8AC3E}">
        <p14:creationId xmlns:p14="http://schemas.microsoft.com/office/powerpoint/2010/main" val="205423478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34604" y="2914867"/>
            <a:ext cx="1722792" cy="701463"/>
          </a:xfrm>
          <a:prstGeom prst="rect">
            <a:avLst/>
          </a:prstGeom>
        </p:spPr>
      </p:pic>
    </p:spTree>
    <p:extLst>
      <p:ext uri="{BB962C8B-B14F-4D97-AF65-F5344CB8AC3E}">
        <p14:creationId xmlns:p14="http://schemas.microsoft.com/office/powerpoint/2010/main" val="117482958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b="1">
                <a:solidFill>
                  <a:schemeClr val="accent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068981BE-C296-4105-866A-855CF76C718E}"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65483206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x" preserve="1">
  <p:cSld name="Dark Blank">
    <p:spTree>
      <p:nvGrpSpPr>
        <p:cNvPr id="1" name=""/>
        <p:cNvGrpSpPr/>
        <p:nvPr/>
      </p:nvGrpSpPr>
      <p:grpSpPr>
        <a:xfrm>
          <a:off x="0" y="0"/>
          <a:ext cx="0" cy="0"/>
          <a:chOff x="0" y="0"/>
          <a:chExt cx="0" cy="0"/>
        </a:xfrm>
      </p:grpSpPr>
      <p:sp>
        <p:nvSpPr>
          <p:cNvPr id="429" name="Text Placeholder 15"/>
          <p:cNvSpPr>
            <a:spLocks noGrp="1"/>
          </p:cNvSpPr>
          <p:nvPr>
            <p:ph type="body" sz="quarter" idx="13"/>
          </p:nvPr>
        </p:nvSpPr>
        <p:spPr>
          <a:xfrm>
            <a:off x="254000" y="254000"/>
            <a:ext cx="4024248" cy="521223"/>
          </a:xfrm>
          <a:prstGeom prst="rect">
            <a:avLst/>
          </a:prstGeom>
        </p:spPr>
        <p:txBody>
          <a:bodyPr lIns="45719" tIns="45719" rIns="45719" bIns="45719" anchor="t"/>
          <a:lstStyle>
            <a:lvl1pPr marL="0" indent="0" defTabSz="777240">
              <a:lnSpc>
                <a:spcPct val="90000"/>
              </a:lnSpc>
              <a:spcBef>
                <a:spcPts val="0"/>
              </a:spcBef>
              <a:buSzTx/>
              <a:buNone/>
              <a:defRPr sz="2800" b="1">
                <a:solidFill>
                  <a:schemeClr val="accent1"/>
                </a:solidFill>
                <a:latin typeface="+mj-lt"/>
                <a:ea typeface="Arial"/>
                <a:cs typeface="Arial"/>
                <a:sym typeface="Arial"/>
              </a:defRPr>
            </a:lvl1pPr>
          </a:lstStyle>
          <a:p>
            <a:r>
              <a:rPr dirty="0"/>
              <a:t>Slide Title</a:t>
            </a:r>
          </a:p>
        </p:txBody>
      </p:sp>
      <p:sp>
        <p:nvSpPr>
          <p:cNvPr id="430" name="Slide Number"/>
          <p:cNvSpPr txBox="1">
            <a:spLocks noGrp="1"/>
          </p:cNvSpPr>
          <p:nvPr>
            <p:ph type="sldNum" sz="quarter" idx="2"/>
          </p:nvPr>
        </p:nvSpPr>
        <p:spPr>
          <a:xfrm>
            <a:off x="107344" y="6503622"/>
            <a:ext cx="273656" cy="264256"/>
          </a:xfrm>
          <a:prstGeom prst="rect">
            <a:avLst/>
          </a:prstGeom>
        </p:spPr>
        <p:txBody>
          <a:bodyPr lIns="45719" tIns="45719" rIns="45719" bIns="45719" anchor="ctr"/>
          <a:lstStyle>
            <a:lvl1pPr algn="l" defTabSz="914400">
              <a:defRPr>
                <a:latin typeface="Arial"/>
                <a:ea typeface="Arial"/>
                <a:cs typeface="Arial"/>
                <a:sym typeface="Arial"/>
              </a:defRPr>
            </a:lvl1pPr>
          </a:lstStyle>
          <a:p>
            <a:fld id="{86CB4B4D-7CA3-9044-876B-883B54F8677D}" type="slidenum">
              <a:rPr>
                <a:solidFill>
                  <a:srgbClr val="FFFFFF"/>
                </a:solidFill>
              </a:rPr>
              <a:pPr/>
              <a:t>‹#›</a:t>
            </a:fld>
            <a:endParaRPr>
              <a:solidFill>
                <a:srgbClr val="FFFFFF"/>
              </a:solidFill>
            </a:endParaRPr>
          </a:p>
        </p:txBody>
      </p:sp>
    </p:spTree>
    <p:extLst>
      <p:ext uri="{BB962C8B-B14F-4D97-AF65-F5344CB8AC3E}">
        <p14:creationId xmlns:p14="http://schemas.microsoft.com/office/powerpoint/2010/main" val="59120418"/>
      </p:ext>
    </p:extLst>
  </p:cSld>
  <p:clrMapOvr>
    <a:masterClrMapping/>
  </p:clrMapOvr>
  <p:transition spd="med"/>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Title Only 1">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508003" y="457200"/>
            <a:ext cx="10812400" cy="5032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2800" b="1" i="0" u="none" strike="noStrike" cap="none">
                <a:solidFill>
                  <a:schemeClr val="accent1"/>
                </a:solidFill>
                <a:latin typeface="+mj-lt"/>
                <a:ea typeface="Arial"/>
                <a:cs typeface="Arial"/>
                <a:sym typeface="Arial"/>
              </a:defRPr>
            </a:lvl1pPr>
            <a:lvl2pPr marL="0" marR="0" lvl="1" indent="0" algn="l" rtl="0">
              <a:spcBef>
                <a:spcPts val="0"/>
              </a:spcBef>
              <a:spcAft>
                <a:spcPts val="0"/>
              </a:spcAft>
              <a:buNone/>
              <a:defRPr sz="2400" b="1"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400" b="1"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400" b="1"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400" b="1" i="0" u="none" strike="noStrike" cap="none">
                <a:solidFill>
                  <a:schemeClr val="dk1"/>
                </a:solidFill>
                <a:latin typeface="Arial"/>
                <a:ea typeface="Arial"/>
                <a:cs typeface="Arial"/>
                <a:sym typeface="Arial"/>
              </a:defRPr>
            </a:lvl5pPr>
            <a:lvl6pPr marL="457189" marR="0" lvl="5" indent="0" algn="l" rtl="0">
              <a:spcBef>
                <a:spcPts val="0"/>
              </a:spcBef>
              <a:spcAft>
                <a:spcPts val="0"/>
              </a:spcAft>
              <a:buNone/>
              <a:defRPr sz="2400" b="1" i="0" u="none" strike="noStrike" cap="none">
                <a:solidFill>
                  <a:schemeClr val="dk1"/>
                </a:solidFill>
                <a:latin typeface="Arial"/>
                <a:ea typeface="Arial"/>
                <a:cs typeface="Arial"/>
                <a:sym typeface="Arial"/>
              </a:defRPr>
            </a:lvl6pPr>
            <a:lvl7pPr marL="914377" marR="0" lvl="6" indent="0" algn="l" rtl="0">
              <a:spcBef>
                <a:spcPts val="0"/>
              </a:spcBef>
              <a:spcAft>
                <a:spcPts val="0"/>
              </a:spcAft>
              <a:buNone/>
              <a:defRPr sz="2400" b="1" i="0" u="none" strike="noStrike" cap="none">
                <a:solidFill>
                  <a:schemeClr val="dk1"/>
                </a:solidFill>
                <a:latin typeface="Arial"/>
                <a:ea typeface="Arial"/>
                <a:cs typeface="Arial"/>
                <a:sym typeface="Arial"/>
              </a:defRPr>
            </a:lvl7pPr>
            <a:lvl8pPr marL="1371566" marR="0" lvl="7" indent="0" algn="l" rtl="0">
              <a:spcBef>
                <a:spcPts val="0"/>
              </a:spcBef>
              <a:spcAft>
                <a:spcPts val="0"/>
              </a:spcAft>
              <a:buNone/>
              <a:defRPr sz="2400" b="1" i="0" u="none" strike="noStrike" cap="none">
                <a:solidFill>
                  <a:schemeClr val="dk1"/>
                </a:solidFill>
                <a:latin typeface="Arial"/>
                <a:ea typeface="Arial"/>
                <a:cs typeface="Arial"/>
                <a:sym typeface="Arial"/>
              </a:defRPr>
            </a:lvl8pPr>
            <a:lvl9pPr marL="1828754" marR="0" lvl="8" indent="0" algn="l" rtl="0">
              <a:spcBef>
                <a:spcPts val="0"/>
              </a:spcBef>
              <a:spcAft>
                <a:spcPts val="0"/>
              </a:spcAft>
              <a:buNone/>
              <a:defRPr sz="2400" b="1" i="0" u="none" strike="noStrike" cap="none">
                <a:solidFill>
                  <a:schemeClr val="dk1"/>
                </a:solidFill>
                <a:latin typeface="Arial"/>
                <a:ea typeface="Arial"/>
                <a:cs typeface="Arial"/>
                <a:sym typeface="Arial"/>
              </a:defRPr>
            </a:lvl9pPr>
          </a:lstStyle>
          <a:p>
            <a:endParaRPr dirty="0"/>
          </a:p>
        </p:txBody>
      </p:sp>
      <p:sp>
        <p:nvSpPr>
          <p:cNvPr id="2" name="Footer Placeholder 1"/>
          <p:cNvSpPr>
            <a:spLocks noGrp="1"/>
          </p:cNvSpPr>
          <p:nvPr>
            <p:ph type="ftr" sz="quarter" idx="10"/>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3" name="Slide Number Placeholder 2"/>
          <p:cNvSpPr>
            <a:spLocks noGrp="1"/>
          </p:cNvSpPr>
          <p:nvPr>
            <p:ph type="sldNum" sz="quarter" idx="11"/>
          </p:nvPr>
        </p:nvSpPr>
        <p:spPr/>
        <p:txBody>
          <a:bodyPr/>
          <a:lstStyle/>
          <a:p>
            <a:pPr defTabSz="914377"/>
            <a:fld id="{3FD999D4-B456-9943-89B7-30D56181CE18}" type="slidenum">
              <a:rPr lang="en-US" smtClean="0">
                <a:solidFill>
                  <a:srgbClr val="FFFFFF"/>
                </a:solidFill>
              </a:rPr>
              <a:pPr defTabSz="914377"/>
              <a:t>‹#›</a:t>
            </a:fld>
            <a:endParaRPr lang="en-US" dirty="0">
              <a:solidFill>
                <a:srgbClr val="FFFFFF"/>
              </a:solidFill>
            </a:endParaRPr>
          </a:p>
        </p:txBody>
      </p:sp>
    </p:spTree>
    <p:extLst>
      <p:ext uri="{BB962C8B-B14F-4D97-AF65-F5344CB8AC3E}">
        <p14:creationId xmlns:p14="http://schemas.microsoft.com/office/powerpoint/2010/main" val="162761569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IBM Watson AI / Watson &amp; Cloud Platform Expert Services / December 2018 / © 2018 IBM Corporation</a:t>
            </a:r>
            <a:endParaRPr lang="en-US" dirty="0"/>
          </a:p>
        </p:txBody>
      </p:sp>
      <p:sp>
        <p:nvSpPr>
          <p:cNvPr id="6" name="Slide Number Placeholder 5"/>
          <p:cNvSpPr>
            <a:spLocks noGrp="1"/>
          </p:cNvSpPr>
          <p:nvPr>
            <p:ph type="sldNum" sz="quarter" idx="12"/>
          </p:nvPr>
        </p:nvSpPr>
        <p:spPr/>
        <p:txBody>
          <a:bodyPr/>
          <a:lstStyle/>
          <a:p>
            <a:fld id="{1EA5D5A8-5B13-FD46-B97A-621CA60F6DCF}" type="slidenum">
              <a:rPr lang="en-US" smtClean="0"/>
              <a:t>‹#›</a:t>
            </a:fld>
            <a:endParaRPr lang="en-US"/>
          </a:p>
        </p:txBody>
      </p:sp>
    </p:spTree>
    <p:extLst>
      <p:ext uri="{BB962C8B-B14F-4D97-AF65-F5344CB8AC3E}">
        <p14:creationId xmlns:p14="http://schemas.microsoft.com/office/powerpoint/2010/main" val="358795085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tx1"/>
                </a:solidFill>
              </a:defRPr>
            </a:lvl1pPr>
          </a:lstStyle>
          <a:p>
            <a:r>
              <a:rPr lang="en-US" noProof="0"/>
              <a:t>Click to edit Master title style</a:t>
            </a:r>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91749" y="6273801"/>
            <a:ext cx="695452" cy="281940"/>
          </a:xfrm>
          <a:prstGeom prst="rect">
            <a:avLst/>
          </a:prstGeom>
        </p:spPr>
      </p:pic>
      <p:pic>
        <p:nvPicPr>
          <p:cNvPr id="8" name="Picture 7" descr="ibm_gry.png"/>
          <p:cNvPicPr>
            <a:picLocks noChangeAspect="1"/>
          </p:cNvPicPr>
          <p:nvPr userDrawn="1"/>
        </p:nvPicPr>
        <p:blipFill>
          <a:blip r:embed="rId3" cstate="print">
            <a:biLevel thresh="75000"/>
            <a:extLst>
              <a:ext uri="{28A0092B-C50C-407E-A947-70E740481C1C}">
                <a14:useLocalDpi xmlns:a14="http://schemas.microsoft.com/office/drawing/2010/main"/>
              </a:ext>
            </a:extLst>
          </a:blip>
          <a:stretch>
            <a:fillRect/>
          </a:stretch>
        </p:blipFill>
        <p:spPr>
          <a:xfrm>
            <a:off x="11191749" y="320061"/>
            <a:ext cx="695452" cy="281961"/>
          </a:xfrm>
          <a:prstGeom prst="rect">
            <a:avLst/>
          </a:prstGeom>
        </p:spPr>
      </p:pic>
      <p:pic>
        <p:nvPicPr>
          <p:cNvPr id="10" name="Picture 9">
            <a:extLst>
              <a:ext uri="{FF2B5EF4-FFF2-40B4-BE49-F238E27FC236}">
                <a16:creationId xmlns:a16="http://schemas.microsoft.com/office/drawing/2014/main" id="{EC1A6312-32F0-844D-93DA-546AB9CA1D02}"/>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colorTemperature colorTemp="3032"/>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5646658" y="538231"/>
            <a:ext cx="6535919" cy="6310344"/>
          </a:xfrm>
          <a:prstGeom prst="rect">
            <a:avLst/>
          </a:prstGeom>
        </p:spPr>
      </p:pic>
    </p:spTree>
    <p:extLst>
      <p:ext uri="{BB962C8B-B14F-4D97-AF65-F5344CB8AC3E}">
        <p14:creationId xmlns:p14="http://schemas.microsoft.com/office/powerpoint/2010/main" val="1978121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dirty="0"/>
              <a:t>Drag picture to placeholder or click icon to add</a:t>
            </a:r>
          </a:p>
        </p:txBody>
      </p:sp>
      <p:sp>
        <p:nvSpPr>
          <p:cNvPr id="2" name="Title 1"/>
          <p:cNvSpPr>
            <a:spLocks noGrp="1"/>
          </p:cNvSpPr>
          <p:nvPr>
            <p:ph type="title"/>
          </p:nvPr>
        </p:nvSpPr>
        <p:spPr>
          <a:xfrm>
            <a:off x="304800" y="268224"/>
            <a:ext cx="5486400" cy="85344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1">
            <a:extLst>
              <a:ext uri="{FF2B5EF4-FFF2-40B4-BE49-F238E27FC236}">
                <a16:creationId xmlns:a16="http://schemas.microsoft.com/office/drawing/2014/main" id="{4FA17FD2-16E0-2946-B5E4-3A3346FEE460}"/>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D1B0-8894-9548-98E4-FC68DEA67FCE}"/>
              </a:ext>
            </a:extLst>
          </p:cNvPr>
          <p:cNvSpPr>
            <a:spLocks noGrp="1"/>
          </p:cNvSpPr>
          <p:nvPr>
            <p:ph type="title"/>
          </p:nvPr>
        </p:nvSpPr>
        <p:spPr>
          <a:xfrm>
            <a:off x="304800" y="268224"/>
            <a:ext cx="11582400" cy="667512"/>
          </a:xfrm>
        </p:spPr>
        <p:txBody>
          <a:bodyPr/>
          <a:lstStyle/>
          <a:p>
            <a:r>
              <a:rPr lang="en-US" noProof="0"/>
              <a:t>Click to edit Master title style</a:t>
            </a:r>
          </a:p>
        </p:txBody>
      </p:sp>
      <p:sp>
        <p:nvSpPr>
          <p:cNvPr id="3" name="Slide Number Placeholder 2">
            <a:extLst>
              <a:ext uri="{FF2B5EF4-FFF2-40B4-BE49-F238E27FC236}">
                <a16:creationId xmlns:a16="http://schemas.microsoft.com/office/drawing/2014/main" id="{24EE34D9-8056-3443-8B00-28AFAAEE96E2}"/>
              </a:ext>
            </a:extLst>
          </p:cNvPr>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a:extLst>
              <a:ext uri="{FF2B5EF4-FFF2-40B4-BE49-F238E27FC236}">
                <a16:creationId xmlns:a16="http://schemas.microsoft.com/office/drawing/2014/main" id="{6725C51A-9FCF-D34A-8FF9-546CB352DD43}"/>
              </a:ext>
            </a:extLst>
          </p:cNvPr>
          <p:cNvSpPr>
            <a:spLocks noGrp="1"/>
          </p:cNvSpPr>
          <p:nvPr>
            <p:ph type="ftr" sz="quarter" idx="11"/>
          </p:nvPr>
        </p:nvSpPr>
        <p:spPr/>
        <p:txBody>
          <a:bodyPr/>
          <a:lstStyle/>
          <a:p>
            <a:r>
              <a:rPr lang="en-US" noProof="0"/>
              <a:t>IBM Watson AI / Watson &amp; Cloud Platform Expert Services / December 2018 / © 2018 IBM Corporation</a:t>
            </a:r>
          </a:p>
        </p:txBody>
      </p:sp>
      <p:sp>
        <p:nvSpPr>
          <p:cNvPr id="6" name="Text Placeholder 5">
            <a:extLst>
              <a:ext uri="{FF2B5EF4-FFF2-40B4-BE49-F238E27FC236}">
                <a16:creationId xmlns:a16="http://schemas.microsoft.com/office/drawing/2014/main" id="{17387ECD-703F-BF4B-8454-1F6484D8384F}"/>
              </a:ext>
            </a:extLst>
          </p:cNvPr>
          <p:cNvSpPr>
            <a:spLocks noGrp="1"/>
          </p:cNvSpPr>
          <p:nvPr>
            <p:ph type="body" sz="quarter" idx="12"/>
          </p:nvPr>
        </p:nvSpPr>
        <p:spPr>
          <a:xfrm>
            <a:off x="304800" y="1208088"/>
            <a:ext cx="11582400" cy="485457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7484546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D1B0-8894-9548-98E4-FC68DEA67FCE}"/>
              </a:ext>
            </a:extLst>
          </p:cNvPr>
          <p:cNvSpPr>
            <a:spLocks noGrp="1"/>
          </p:cNvSpPr>
          <p:nvPr>
            <p:ph type="title"/>
          </p:nvPr>
        </p:nvSpPr>
        <p:spPr>
          <a:xfrm>
            <a:off x="304800" y="268224"/>
            <a:ext cx="11582400" cy="667512"/>
          </a:xfrm>
        </p:spPr>
        <p:txBody>
          <a:bodyPr/>
          <a:lstStyle/>
          <a:p>
            <a:r>
              <a:rPr lang="en-US" noProof="0"/>
              <a:t>Click to edit Master title style</a:t>
            </a:r>
          </a:p>
        </p:txBody>
      </p:sp>
      <p:sp>
        <p:nvSpPr>
          <p:cNvPr id="3" name="Slide Number Placeholder 2">
            <a:extLst>
              <a:ext uri="{FF2B5EF4-FFF2-40B4-BE49-F238E27FC236}">
                <a16:creationId xmlns:a16="http://schemas.microsoft.com/office/drawing/2014/main" id="{24EE34D9-8056-3443-8B00-28AFAAEE96E2}"/>
              </a:ext>
            </a:extLst>
          </p:cNvPr>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a:extLst>
              <a:ext uri="{FF2B5EF4-FFF2-40B4-BE49-F238E27FC236}">
                <a16:creationId xmlns:a16="http://schemas.microsoft.com/office/drawing/2014/main" id="{6725C51A-9FCF-D34A-8FF9-546CB352DD43}"/>
              </a:ext>
            </a:extLst>
          </p:cNvPr>
          <p:cNvSpPr>
            <a:spLocks noGrp="1"/>
          </p:cNvSpPr>
          <p:nvPr>
            <p:ph type="ftr" sz="quarter" idx="11"/>
          </p:nvPr>
        </p:nvSpPr>
        <p:spPr/>
        <p:txBody>
          <a:body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413975401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tx1"/>
                </a:solidFill>
              </a:defRPr>
            </a:lvl1pPr>
          </a:lstStyle>
          <a:p>
            <a:r>
              <a:rPr lang="en-US" noProof="0"/>
              <a:t>Click to edit Master title style</a:t>
            </a:r>
          </a:p>
        </p:txBody>
      </p:sp>
    </p:spTree>
    <p:extLst>
      <p:ext uri="{BB962C8B-B14F-4D97-AF65-F5344CB8AC3E}">
        <p14:creationId xmlns:p14="http://schemas.microsoft.com/office/powerpoint/2010/main" val="302086169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noProof="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p>
            <a:r>
              <a:rPr lang="en-US" noProof="0"/>
              <a:t>IBM Watson AI / Watson &amp; Cloud Platform Expert Services / December 2018 / © 2018 IBM Corporation</a:t>
            </a:r>
          </a:p>
        </p:txBody>
      </p:sp>
      <p:sp>
        <p:nvSpPr>
          <p:cNvPr id="6" name="Text Placeholder 5"/>
          <p:cNvSpPr>
            <a:spLocks noGrp="1"/>
          </p:cNvSpPr>
          <p:nvPr>
            <p:ph type="body" sz="quarter" idx="12" hasCustomPrompt="1"/>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6"/>
          <p:cNvSpPr>
            <a:spLocks noGrp="1"/>
          </p:cNvSpPr>
          <p:nvPr>
            <p:ph type="body" sz="quarter" idx="13" hasCustomPrompt="1"/>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34374495"/>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noProof="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8" name="Text Placeholder 7"/>
          <p:cNvSpPr>
            <a:spLocks noGrp="1"/>
          </p:cNvSpPr>
          <p:nvPr>
            <p:ph type="body" sz="quarter" idx="12" hasCustomPrompt="1"/>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noProof="0"/>
              <a:t>Click to edit Master text styles</a:t>
            </a:r>
          </a:p>
        </p:txBody>
      </p:sp>
    </p:spTree>
    <p:extLst>
      <p:ext uri="{BB962C8B-B14F-4D97-AF65-F5344CB8AC3E}">
        <p14:creationId xmlns:p14="http://schemas.microsoft.com/office/powerpoint/2010/main" val="3350114722"/>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noProof="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8" name="Text Placeholder 7"/>
          <p:cNvSpPr>
            <a:spLocks noGrp="1"/>
          </p:cNvSpPr>
          <p:nvPr>
            <p:ph type="body" sz="quarter" idx="12" hasCustomPrompt="1"/>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noProof="0"/>
              <a:t>Click to edit Master text styles</a:t>
            </a:r>
          </a:p>
        </p:txBody>
      </p:sp>
      <p:sp>
        <p:nvSpPr>
          <p:cNvPr id="6" name="Picture Placeholder 5"/>
          <p:cNvSpPr>
            <a:spLocks noGrp="1"/>
          </p:cNvSpPr>
          <p:nvPr>
            <p:ph type="pic" sz="quarter" idx="13" hasCustomPrompt="1"/>
          </p:nvPr>
        </p:nvSpPr>
        <p:spPr>
          <a:xfrm>
            <a:off x="6096000" y="0"/>
            <a:ext cx="6096000" cy="6858000"/>
          </a:xfrm>
        </p:spPr>
        <p:txBody>
          <a:bodyPr/>
          <a:lstStyle>
            <a:lvl1pPr>
              <a:defRPr>
                <a:solidFill>
                  <a:schemeClr val="tx1"/>
                </a:solidFill>
              </a:defRPr>
            </a:lvl1pPr>
          </a:lstStyle>
          <a:p>
            <a:r>
              <a:rPr lang="en-US" noProof="0"/>
              <a:t>Drag picture to placeholder or click icon to add</a:t>
            </a:r>
          </a:p>
        </p:txBody>
      </p:sp>
    </p:spTree>
    <p:extLst>
      <p:ext uri="{BB962C8B-B14F-4D97-AF65-F5344CB8AC3E}">
        <p14:creationId xmlns:p14="http://schemas.microsoft.com/office/powerpoint/2010/main" val="4058089750"/>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noProof="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83452712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tx1"/>
                </a:solidFill>
              </a:defRPr>
            </a:lvl1pPr>
          </a:lstStyle>
          <a:p>
            <a:r>
              <a:rPr lang="en-US" noProof="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182825608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194944312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52086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a:extLst>
              <a:ext uri="{FF2B5EF4-FFF2-40B4-BE49-F238E27FC236}">
                <a16:creationId xmlns:a16="http://schemas.microsoft.com/office/drawing/2014/main" id="{CB953C95-CF0C-904B-A0B2-0F3C742B1B23}"/>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0392"/>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426514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7512"/>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dirty="0"/>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168505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28624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126512335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428721004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446098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401180660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1161979358"/>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Tree>
    <p:extLst>
      <p:ext uri="{BB962C8B-B14F-4D97-AF65-F5344CB8AC3E}">
        <p14:creationId xmlns:p14="http://schemas.microsoft.com/office/powerpoint/2010/main" val="168582688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Tree>
    <p:extLst>
      <p:ext uri="{BB962C8B-B14F-4D97-AF65-F5344CB8AC3E}">
        <p14:creationId xmlns:p14="http://schemas.microsoft.com/office/powerpoint/2010/main" val="19193146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defTabSz="914377"/>
            <a:endParaRPr lang="en-US" sz="16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8" name="Footer Placeholder 1">
            <a:extLst>
              <a:ext uri="{FF2B5EF4-FFF2-40B4-BE49-F238E27FC236}">
                <a16:creationId xmlns:a16="http://schemas.microsoft.com/office/drawing/2014/main" id="{24890FCA-79E4-814D-8FC2-67461A460003}"/>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12" name="Text Placeholder 11"/>
          <p:cNvSpPr>
            <a:spLocks noGrp="1"/>
          </p:cNvSpPr>
          <p:nvPr>
            <p:ph type="body" sz="quarter" idx="13"/>
          </p:nvPr>
        </p:nvSpPr>
        <p:spPr>
          <a:xfrm>
            <a:off x="304800" y="256033"/>
            <a:ext cx="5486400" cy="400049"/>
          </a:xfrm>
        </p:spPr>
        <p:txBody>
          <a:bodyPr/>
          <a:lstStyle>
            <a:lvl1pPr>
              <a:defRPr sz="2133"/>
            </a:lvl1pPr>
          </a:lstStyle>
          <a:p>
            <a:pPr lvl="0"/>
            <a:r>
              <a:rPr lang="en-US" dirty="0"/>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3644347947"/>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Watson AI / Watson &amp; Cloud Platform Expert Services / December 2018 / © 2018 IBM Corporation</a:t>
            </a:r>
            <a:endParaRPr lang="en-US"/>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908320317"/>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Watson AI / Watson &amp; Cloud Platform Expert Services / December 2018 / © 2018 IBM Corporation</a:t>
            </a:r>
            <a:endParaRPr lang="en-US"/>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269870944"/>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itle 5"/>
          <p:cNvSpPr>
            <a:spLocks noGrp="1"/>
          </p:cNvSpPr>
          <p:nvPr>
            <p:ph type="title"/>
          </p:nvPr>
        </p:nvSpPr>
        <p:spPr>
          <a:xfrm>
            <a:off x="-1" y="-1"/>
            <a:ext cx="12191999" cy="914400"/>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691738678"/>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Watson AI / Watson &amp; Cloud Platform Expert Services / December 2018 / © 2018 IBM Corporation</a:t>
            </a:r>
            <a:endParaRPr lang="en-US"/>
          </a:p>
        </p:txBody>
      </p:sp>
    </p:spTree>
    <p:extLst>
      <p:ext uri="{BB962C8B-B14F-4D97-AF65-F5344CB8AC3E}">
        <p14:creationId xmlns:p14="http://schemas.microsoft.com/office/powerpoint/2010/main" val="48389331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Watson AI / Watson &amp; Cloud Platform Expert Services / December 2018 / © 2018 IBM Corporation</a:t>
            </a:r>
            <a:endParaRPr lang="en-US"/>
          </a:p>
        </p:txBody>
      </p:sp>
    </p:spTree>
    <p:extLst>
      <p:ext uri="{BB962C8B-B14F-4D97-AF65-F5344CB8AC3E}">
        <p14:creationId xmlns:p14="http://schemas.microsoft.com/office/powerpoint/2010/main" val="11186135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2746732"/>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893999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812348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2085443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5" name="Title 4"/>
          <p:cNvSpPr>
            <a:spLocks noGrp="1"/>
          </p:cNvSpPr>
          <p:nvPr>
            <p:ph type="title"/>
          </p:nvPr>
        </p:nvSpPr>
        <p:spPr>
          <a:xfrm>
            <a:off x="304800" y="268224"/>
            <a:ext cx="5486400" cy="5991669"/>
          </a:xfrm>
        </p:spPr>
        <p:txBody>
          <a:bodyPr/>
          <a:lstStyle>
            <a:lvl1pPr>
              <a:lnSpc>
                <a:spcPct val="90000"/>
              </a:lnSpc>
              <a:defRPr sz="2800" b="1">
                <a:solidFill>
                  <a:schemeClr val="accent4"/>
                </a:solidFill>
              </a:defRPr>
            </a:lvl1pPr>
          </a:lstStyle>
          <a:p>
            <a:r>
              <a:rPr lang="en-US" dirty="0"/>
              <a:t>Click to edit Master title style</a:t>
            </a:r>
          </a:p>
        </p:txBody>
      </p:sp>
      <p:sp>
        <p:nvSpPr>
          <p:cNvPr id="6" name="Footer Placeholder 1">
            <a:extLst>
              <a:ext uri="{FF2B5EF4-FFF2-40B4-BE49-F238E27FC236}">
                <a16:creationId xmlns:a16="http://schemas.microsoft.com/office/drawing/2014/main" id="{6974B49D-FBCF-C94D-98F1-3E8BDB28419D}"/>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Drag picture to placeholder or click icon to add</a:t>
            </a:r>
          </a:p>
        </p:txBody>
      </p:sp>
      <p:sp>
        <p:nvSpPr>
          <p:cNvPr id="2" name="Title 1"/>
          <p:cNvSpPr>
            <a:spLocks noGrp="1"/>
          </p:cNvSpPr>
          <p:nvPr>
            <p:ph type="title"/>
          </p:nvPr>
        </p:nvSpPr>
        <p:spPr>
          <a:xfrm>
            <a:off x="304800" y="268225"/>
            <a:ext cx="5486400" cy="5870532"/>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6267189" y="1454615"/>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0590273"/>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extLst>
      <p:ext uri="{BB962C8B-B14F-4D97-AF65-F5344CB8AC3E}">
        <p14:creationId xmlns:p14="http://schemas.microsoft.com/office/powerpoint/2010/main" val="3962700293"/>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Tree>
    <p:extLst>
      <p:ext uri="{BB962C8B-B14F-4D97-AF65-F5344CB8AC3E}">
        <p14:creationId xmlns:p14="http://schemas.microsoft.com/office/powerpoint/2010/main" val="3976544682"/>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839170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p:txBody>
      </p:sp>
    </p:spTree>
    <p:extLst>
      <p:ext uri="{BB962C8B-B14F-4D97-AF65-F5344CB8AC3E}">
        <p14:creationId xmlns:p14="http://schemas.microsoft.com/office/powerpoint/2010/main" val="428226758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pic>
        <p:nvPicPr>
          <p:cNvPr id="5" name="Picture 4" descr="ibm_gry.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34604" y="2914867"/>
            <a:ext cx="1730144" cy="701463"/>
          </a:xfrm>
          <a:prstGeom prst="rect">
            <a:avLst/>
          </a:prstGeom>
        </p:spPr>
      </p:pic>
    </p:spTree>
    <p:extLst>
      <p:ext uri="{BB962C8B-B14F-4D97-AF65-F5344CB8AC3E}">
        <p14:creationId xmlns:p14="http://schemas.microsoft.com/office/powerpoint/2010/main" val="3470121758"/>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5" name="Title 1"/>
          <p:cNvSpPr>
            <a:spLocks noGrp="1"/>
          </p:cNvSpPr>
          <p:nvPr>
            <p:ph type="title"/>
          </p:nvPr>
        </p:nvSpPr>
        <p:spPr>
          <a:xfrm>
            <a:off x="304800" y="268224"/>
            <a:ext cx="11582400" cy="1140968"/>
          </a:xfrm>
        </p:spPr>
        <p:txBody>
          <a:bodyPr/>
          <a:lstStyle>
            <a:lvl1pPr>
              <a:defRPr sz="2800" b="1"/>
            </a:lvl1pPr>
          </a:lstStyle>
          <a:p>
            <a:r>
              <a:rPr lang="en-US"/>
              <a:t>Click to edit Master title style</a:t>
            </a:r>
            <a:endParaRPr lang="en-US" dirty="0"/>
          </a:p>
        </p:txBody>
      </p:sp>
      <p:sp>
        <p:nvSpPr>
          <p:cNvPr id="6" name="Text Placeholder 5"/>
          <p:cNvSpPr>
            <a:spLocks noGrp="1"/>
          </p:cNvSpPr>
          <p:nvPr>
            <p:ph type="body" sz="quarter" idx="12"/>
          </p:nvPr>
        </p:nvSpPr>
        <p:spPr>
          <a:xfrm>
            <a:off x="304800" y="1498600"/>
            <a:ext cx="11582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Tree>
    <p:extLst>
      <p:ext uri="{BB962C8B-B14F-4D97-AF65-F5344CB8AC3E}">
        <p14:creationId xmlns:p14="http://schemas.microsoft.com/office/powerpoint/2010/main" val="2262937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1"/>
            <a:ext cx="6096000" cy="2815167"/>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itle 5"/>
          <p:cNvSpPr>
            <a:spLocks noGrp="1"/>
          </p:cNvSpPr>
          <p:nvPr>
            <p:ph type="title"/>
          </p:nvPr>
        </p:nvSpPr>
        <p:spPr>
          <a:xfrm>
            <a:off x="0" y="0"/>
            <a:ext cx="12191999" cy="968189"/>
          </a:xfrm>
          <a:solidFill>
            <a:schemeClr val="tx1"/>
          </a:solidFill>
        </p:spPr>
        <p:txBody>
          <a:bodyPr lIns="228600" tIns="201168" rIns="228600" bIns="228600"/>
          <a:lstStyle>
            <a:lvl1pPr>
              <a:defRPr sz="2800" b="1">
                <a:solidFill>
                  <a:schemeClr val="accent4"/>
                </a:solidFill>
              </a:defRPr>
            </a:lvl1pPr>
          </a:lstStyle>
          <a:p>
            <a:r>
              <a:rPr lang="en-US" dirty="0"/>
              <a:t>Click to edit Master title style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5" name="Title 4"/>
          <p:cNvSpPr>
            <a:spLocks noGrp="1"/>
          </p:cNvSpPr>
          <p:nvPr>
            <p:ph type="title"/>
          </p:nvPr>
        </p:nvSpPr>
        <p:spPr>
          <a:xfrm>
            <a:off x="304800" y="268224"/>
            <a:ext cx="5486400" cy="5991669"/>
          </a:xfrm>
        </p:spPr>
        <p:txBody>
          <a:bodyPr/>
          <a:lstStyle>
            <a:lvl1pPr>
              <a:lnSpc>
                <a:spcPct val="90000"/>
              </a:lnSpc>
              <a:defRPr sz="2800">
                <a:solidFill>
                  <a:schemeClr val="bg2"/>
                </a:solidFill>
              </a:defRPr>
            </a:lvl1pPr>
          </a:lstStyle>
          <a:p>
            <a:r>
              <a:rPr lang="en-US"/>
              <a:t>Click to edit Master title style</a:t>
            </a:r>
            <a:endParaRPr lang="en-US" dirty="0"/>
          </a:p>
        </p:txBody>
      </p:sp>
      <p:sp>
        <p:nvSpPr>
          <p:cNvPr id="2" name="Rectangle 1"/>
          <p:cNvSpPr/>
          <p:nvPr userDrawn="1"/>
        </p:nvSpPr>
        <p:spPr>
          <a:xfrm>
            <a:off x="6100762" y="0"/>
            <a:ext cx="6091238" cy="6435307"/>
          </a:xfrm>
          <a:prstGeom prst="rect">
            <a:avLst/>
          </a:prstGeom>
          <a:solidFill>
            <a:schemeClr val="bg1">
              <a:lumMod val="50000"/>
              <a:lumOff val="50000"/>
            </a:schemeClr>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6" name="Footer Placeholder 1">
            <a:extLst>
              <a:ext uri="{FF2B5EF4-FFF2-40B4-BE49-F238E27FC236}">
                <a16:creationId xmlns:a16="http://schemas.microsoft.com/office/drawing/2014/main" id="{548AC89D-5225-6241-9077-A9F90C722380}"/>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sz="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Drag picture to placeholder or click icon to add</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dirty="0"/>
              <a:t>Click icon to add table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34604" y="2914867"/>
            <a:ext cx="1722792" cy="701463"/>
          </a:xfrm>
          <a:prstGeom prst="rect">
            <a:avLst/>
          </a:prstGeom>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068981BE-C296-4105-866A-855CF76C718E}" type="slidenum">
              <a:rPr lang="en-US">
                <a:solidFill>
                  <a:srgbClr val="FFFFFF"/>
                </a:solidFill>
              </a:rPr>
              <a:pPr/>
              <a:t>‹#›</a:t>
            </a:fld>
            <a:endParaRPr lang="en-US">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5" name="Title 4"/>
          <p:cNvSpPr>
            <a:spLocks noGrp="1"/>
          </p:cNvSpPr>
          <p:nvPr>
            <p:ph type="title"/>
          </p:nvPr>
        </p:nvSpPr>
        <p:spPr>
          <a:xfrm>
            <a:off x="304800" y="268224"/>
            <a:ext cx="5486400" cy="5991669"/>
          </a:xfrm>
        </p:spPr>
        <p:txBody>
          <a:bodyPr/>
          <a:lstStyle>
            <a:lvl1pPr>
              <a:lnSpc>
                <a:spcPct val="90000"/>
              </a:lnSpc>
              <a:defRPr sz="2800">
                <a:solidFill>
                  <a:schemeClr val="bg2"/>
                </a:solidFill>
              </a:defRPr>
            </a:lvl1pPr>
          </a:lstStyle>
          <a:p>
            <a:r>
              <a:rPr lang="en-US"/>
              <a:t>Click to edit Master title style</a:t>
            </a:r>
            <a:endParaRPr lang="en-US" dirty="0"/>
          </a:p>
        </p:txBody>
      </p:sp>
      <p:sp>
        <p:nvSpPr>
          <p:cNvPr id="2" name="Rectangle 1"/>
          <p:cNvSpPr/>
          <p:nvPr userDrawn="1"/>
        </p:nvSpPr>
        <p:spPr>
          <a:xfrm>
            <a:off x="6100762" y="0"/>
            <a:ext cx="6091238" cy="6435307"/>
          </a:xfrm>
          <a:prstGeom prst="rect">
            <a:avLst/>
          </a:prstGeom>
          <a:solidFill>
            <a:schemeClr val="bg2">
              <a:lumMod val="95000"/>
            </a:schemeClr>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6" name="Footer Placeholder 1">
            <a:extLst>
              <a:ext uri="{FF2B5EF4-FFF2-40B4-BE49-F238E27FC236}">
                <a16:creationId xmlns:a16="http://schemas.microsoft.com/office/drawing/2014/main" id="{4D94DC1E-82EF-8847-9530-66258D4ED13E}"/>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reserve="1">
  <p:cSld name="Dark Blank">
    <p:spTree>
      <p:nvGrpSpPr>
        <p:cNvPr id="1" name=""/>
        <p:cNvGrpSpPr/>
        <p:nvPr/>
      </p:nvGrpSpPr>
      <p:grpSpPr>
        <a:xfrm>
          <a:off x="0" y="0"/>
          <a:ext cx="0" cy="0"/>
          <a:chOff x="0" y="0"/>
          <a:chExt cx="0" cy="0"/>
        </a:xfrm>
      </p:grpSpPr>
      <p:sp>
        <p:nvSpPr>
          <p:cNvPr id="429" name="Text Placeholder 15"/>
          <p:cNvSpPr>
            <a:spLocks noGrp="1"/>
          </p:cNvSpPr>
          <p:nvPr>
            <p:ph type="body" sz="quarter" idx="13"/>
          </p:nvPr>
        </p:nvSpPr>
        <p:spPr>
          <a:xfrm>
            <a:off x="254000" y="254000"/>
            <a:ext cx="4024248" cy="521223"/>
          </a:xfrm>
          <a:prstGeom prst="rect">
            <a:avLst/>
          </a:prstGeom>
        </p:spPr>
        <p:txBody>
          <a:bodyPr lIns="45719" tIns="45719" rIns="45719" bIns="45719" anchor="t"/>
          <a:lstStyle>
            <a:lvl1pPr marL="0" indent="0" defTabSz="777240">
              <a:lnSpc>
                <a:spcPct val="90000"/>
              </a:lnSpc>
              <a:spcBef>
                <a:spcPts val="0"/>
              </a:spcBef>
              <a:buSzTx/>
              <a:buNone/>
              <a:defRPr sz="2800" b="1">
                <a:solidFill>
                  <a:schemeClr val="accent4"/>
                </a:solidFill>
                <a:latin typeface="+mj-lt"/>
                <a:ea typeface="Arial"/>
                <a:cs typeface="Arial"/>
                <a:sym typeface="Arial"/>
              </a:defRPr>
            </a:lvl1pPr>
          </a:lstStyle>
          <a:p>
            <a:r>
              <a:t>Slide Title</a:t>
            </a:r>
          </a:p>
        </p:txBody>
      </p:sp>
      <p:sp>
        <p:nvSpPr>
          <p:cNvPr id="430" name="Slide Number"/>
          <p:cNvSpPr txBox="1">
            <a:spLocks noGrp="1"/>
          </p:cNvSpPr>
          <p:nvPr>
            <p:ph type="sldNum" sz="quarter" idx="2"/>
          </p:nvPr>
        </p:nvSpPr>
        <p:spPr>
          <a:xfrm>
            <a:off x="107344" y="6503622"/>
            <a:ext cx="273656" cy="264256"/>
          </a:xfrm>
          <a:prstGeom prst="rect">
            <a:avLst/>
          </a:prstGeom>
        </p:spPr>
        <p:txBody>
          <a:bodyPr lIns="45719" tIns="45719" rIns="45719" bIns="45719" anchor="ctr"/>
          <a:lstStyle>
            <a:lvl1pPr algn="l" defTabSz="914400">
              <a:defRPr>
                <a:latin typeface="Arial"/>
                <a:ea typeface="Arial"/>
                <a:cs typeface="Arial"/>
                <a:sym typeface="Arial"/>
              </a:defRPr>
            </a:lvl1pPr>
          </a:lstStyle>
          <a:p>
            <a:fld id="{86CB4B4D-7CA3-9044-876B-883B54F8677D}" type="slidenum">
              <a:rPr>
                <a:solidFill>
                  <a:srgbClr val="FFFFFF"/>
                </a:solidFill>
              </a:rPr>
              <a:pPr/>
              <a:t>‹#›</a:t>
            </a:fld>
            <a:endParaRPr>
              <a:solidFill>
                <a:srgbClr val="FFFFFF"/>
              </a:solidFill>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Only 1">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508003" y="457200"/>
            <a:ext cx="10812400" cy="5032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2800" b="1" i="0" u="none" strike="noStrike" cap="none">
                <a:solidFill>
                  <a:schemeClr val="accent4"/>
                </a:solidFill>
                <a:latin typeface="+mj-lt"/>
                <a:ea typeface="Arial"/>
                <a:cs typeface="Arial"/>
                <a:sym typeface="Arial"/>
              </a:defRPr>
            </a:lvl1pPr>
            <a:lvl2pPr marL="0" marR="0" lvl="1" indent="0" algn="l" rtl="0">
              <a:spcBef>
                <a:spcPts val="0"/>
              </a:spcBef>
              <a:spcAft>
                <a:spcPts val="0"/>
              </a:spcAft>
              <a:buNone/>
              <a:defRPr sz="2400" b="1"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400" b="1"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400" b="1"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400" b="1" i="0" u="none" strike="noStrike" cap="none">
                <a:solidFill>
                  <a:schemeClr val="dk1"/>
                </a:solidFill>
                <a:latin typeface="Arial"/>
                <a:ea typeface="Arial"/>
                <a:cs typeface="Arial"/>
                <a:sym typeface="Arial"/>
              </a:defRPr>
            </a:lvl5pPr>
            <a:lvl6pPr marL="457189" marR="0" lvl="5" indent="0" algn="l" rtl="0">
              <a:spcBef>
                <a:spcPts val="0"/>
              </a:spcBef>
              <a:spcAft>
                <a:spcPts val="0"/>
              </a:spcAft>
              <a:buNone/>
              <a:defRPr sz="2400" b="1" i="0" u="none" strike="noStrike" cap="none">
                <a:solidFill>
                  <a:schemeClr val="dk1"/>
                </a:solidFill>
                <a:latin typeface="Arial"/>
                <a:ea typeface="Arial"/>
                <a:cs typeface="Arial"/>
                <a:sym typeface="Arial"/>
              </a:defRPr>
            </a:lvl6pPr>
            <a:lvl7pPr marL="914377" marR="0" lvl="6" indent="0" algn="l" rtl="0">
              <a:spcBef>
                <a:spcPts val="0"/>
              </a:spcBef>
              <a:spcAft>
                <a:spcPts val="0"/>
              </a:spcAft>
              <a:buNone/>
              <a:defRPr sz="2400" b="1" i="0" u="none" strike="noStrike" cap="none">
                <a:solidFill>
                  <a:schemeClr val="dk1"/>
                </a:solidFill>
                <a:latin typeface="Arial"/>
                <a:ea typeface="Arial"/>
                <a:cs typeface="Arial"/>
                <a:sym typeface="Arial"/>
              </a:defRPr>
            </a:lvl7pPr>
            <a:lvl8pPr marL="1371566" marR="0" lvl="7" indent="0" algn="l" rtl="0">
              <a:spcBef>
                <a:spcPts val="0"/>
              </a:spcBef>
              <a:spcAft>
                <a:spcPts val="0"/>
              </a:spcAft>
              <a:buNone/>
              <a:defRPr sz="2400" b="1" i="0" u="none" strike="noStrike" cap="none">
                <a:solidFill>
                  <a:schemeClr val="dk1"/>
                </a:solidFill>
                <a:latin typeface="Arial"/>
                <a:ea typeface="Arial"/>
                <a:cs typeface="Arial"/>
                <a:sym typeface="Arial"/>
              </a:defRPr>
            </a:lvl8pPr>
            <a:lvl9pPr marL="1828754" marR="0" lvl="8" indent="0" algn="l" rtl="0">
              <a:spcBef>
                <a:spcPts val="0"/>
              </a:spcBef>
              <a:spcAft>
                <a:spcPts val="0"/>
              </a:spcAft>
              <a:buNone/>
              <a:defRPr sz="2400" b="1" i="0" u="none" strike="noStrike" cap="none">
                <a:solidFill>
                  <a:schemeClr val="dk1"/>
                </a:solidFill>
                <a:latin typeface="Arial"/>
                <a:ea typeface="Arial"/>
                <a:cs typeface="Arial"/>
                <a:sym typeface="Arial"/>
              </a:defRPr>
            </a:lvl9pPr>
          </a:lstStyle>
          <a:p>
            <a:endParaRPr/>
          </a:p>
        </p:txBody>
      </p:sp>
      <p:sp>
        <p:nvSpPr>
          <p:cNvPr id="2" name="Footer Placeholder 1"/>
          <p:cNvSpPr>
            <a:spLocks noGrp="1"/>
          </p:cNvSpPr>
          <p:nvPr>
            <p:ph type="ftr" sz="quarter" idx="10"/>
          </p:nvPr>
        </p:nvSpPr>
        <p:spPr>
          <a:xfrm>
            <a:off x="304800" y="6435307"/>
            <a:ext cx="8534400" cy="182880"/>
          </a:xfrm>
          <a:prstGeom prst="rect">
            <a:avLst/>
          </a:prstGeom>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3" name="Slide Number Placeholder 2"/>
          <p:cNvSpPr>
            <a:spLocks noGrp="1"/>
          </p:cNvSpPr>
          <p:nvPr>
            <p:ph type="sldNum" sz="quarter" idx="11"/>
          </p:nvPr>
        </p:nvSpPr>
        <p:spPr/>
        <p:txBody>
          <a:bodyPr/>
          <a:lstStyle/>
          <a:p>
            <a:pPr defTabSz="914377"/>
            <a:fld id="{3FD999D4-B456-9943-89B7-30D56181CE18}" type="slidenum">
              <a:rPr lang="en-US" smtClean="0">
                <a:solidFill>
                  <a:srgbClr val="FFFFFF"/>
                </a:solidFill>
              </a:rPr>
              <a:pPr defTabSz="914377"/>
              <a:t>‹#›</a:t>
            </a:fld>
            <a:endParaRPr lang="en-US" dirty="0">
              <a:solidFill>
                <a:srgbClr val="FFFFFF"/>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a:xfrm>
            <a:off x="304800" y="6435307"/>
            <a:ext cx="8534400" cy="182880"/>
          </a:xfrm>
          <a:prstGeom prst="rect">
            <a:avLst/>
          </a:prstGeom>
        </p:spPr>
        <p:txBody>
          <a:bodyPr/>
          <a:lstStyle/>
          <a:p>
            <a:r>
              <a:rPr lang="en-US"/>
              <a:t>IBM Watson AI / Watson &amp; Cloud Platform Expert Services / December 2018 / © 2018 IBM Corporation</a:t>
            </a:r>
            <a:endParaRPr lang="en-US" dirty="0"/>
          </a:p>
        </p:txBody>
      </p:sp>
      <p:sp>
        <p:nvSpPr>
          <p:cNvPr id="6" name="Slide Number Placeholder 5"/>
          <p:cNvSpPr>
            <a:spLocks noGrp="1"/>
          </p:cNvSpPr>
          <p:nvPr>
            <p:ph type="sldNum" sz="quarter" idx="12"/>
          </p:nvPr>
        </p:nvSpPr>
        <p:spPr/>
        <p:txBody>
          <a:bodyPr/>
          <a:lstStyle/>
          <a:p>
            <a:fld id="{1EA5D5A8-5B13-FD46-B97A-621CA60F6DCF}" type="slidenum">
              <a:rPr lang="en-US" smtClean="0"/>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b="1">
                <a:solidFill>
                  <a:schemeClr val="tx1"/>
                </a:solidFill>
              </a:defRPr>
            </a:lvl1pPr>
          </a:lstStyle>
          <a:p>
            <a:r>
              <a:rPr lang="en-US"/>
              <a:t>IBM Watson AI / Watson &amp; Cloud Platform Expert Services / December 2018 / © 2018 IBM Corporation</a:t>
            </a:r>
            <a:endParaRPr lang="en-US" dirty="0"/>
          </a:p>
        </p:txBody>
      </p:sp>
      <p:sp>
        <p:nvSpPr>
          <p:cNvPr id="4" name="Title 3"/>
          <p:cNvSpPr>
            <a:spLocks noGrp="1"/>
          </p:cNvSpPr>
          <p:nvPr>
            <p:ph type="title"/>
          </p:nvPr>
        </p:nvSpPr>
        <p:spPr>
          <a:xfrm>
            <a:off x="304800" y="1025802"/>
            <a:ext cx="5486401" cy="4657480"/>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l="15132" t="30197" r="15583" b="32340"/>
          <a:stretch/>
        </p:blipFill>
        <p:spPr>
          <a:xfrm>
            <a:off x="9880997" y="6139910"/>
            <a:ext cx="2098804" cy="531956"/>
          </a:xfrm>
          <a:prstGeom prst="rect">
            <a:avLst/>
          </a:prstGeom>
        </p:spPr>
      </p:pic>
      <p:pic>
        <p:nvPicPr>
          <p:cNvPr id="8" name="Picture 7"/>
          <p:cNvPicPr>
            <a:picLocks noChangeAspect="1"/>
          </p:cNvPicPr>
          <p:nvPr userDrawn="1"/>
        </p:nvPicPr>
        <p:blipFill rotWithShape="1">
          <a:blip r:embed="rId4">
            <a:extLst>
              <a:ext uri="{28A0092B-C50C-407E-A947-70E740481C1C}">
                <a14:useLocalDpi xmlns:a14="http://schemas.microsoft.com/office/drawing/2010/main" val="0"/>
              </a:ext>
            </a:extLst>
          </a:blip>
          <a:srcRect l="18001" t="20400" r="17675" b="20719"/>
          <a:stretch/>
        </p:blipFill>
        <p:spPr>
          <a:xfrm>
            <a:off x="5956299" y="540363"/>
            <a:ext cx="5729895" cy="4916867"/>
          </a:xfrm>
          <a:prstGeom prst="rect">
            <a:avLst/>
          </a:prstGeom>
        </p:spPr>
      </p:pic>
      <p:sp>
        <p:nvSpPr>
          <p:cNvPr id="3" name="TextBox 2"/>
          <p:cNvSpPr txBox="1"/>
          <p:nvPr userDrawn="1"/>
        </p:nvSpPr>
        <p:spPr>
          <a:xfrm>
            <a:off x="304800" y="199161"/>
            <a:ext cx="5410200" cy="461665"/>
          </a:xfrm>
          <a:prstGeom prst="rect">
            <a:avLst/>
          </a:prstGeom>
          <a:noFill/>
        </p:spPr>
        <p:txBody>
          <a:bodyPr wrap="square" rtlCol="0">
            <a:spAutoFit/>
          </a:bodyPr>
          <a:lstStyle/>
          <a:p>
            <a:r>
              <a:rPr lang="en-US" sz="2400" b="1" dirty="0">
                <a:solidFill>
                  <a:schemeClr val="accent2"/>
                </a:solidFill>
              </a:rPr>
              <a:t>IBM Watson Data Platform</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tx1"/>
                </a:solidFill>
              </a:defRPr>
            </a:lvl1pPr>
          </a:lstStyle>
          <a:p>
            <a:r>
              <a:rPr lang="en-US"/>
              <a:t>Click to edit Master title style</a:t>
            </a:r>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solidFill>
                  <a:schemeClr val="tx1"/>
                </a:solidFill>
              </a:defRPr>
            </a:lvl1pPr>
            <a:lvl2pPr marL="230712" indent="-230712">
              <a:spcBef>
                <a:spcPts val="0"/>
              </a:spcBef>
              <a:tabLst/>
              <a:defRPr>
                <a:solidFill>
                  <a:schemeClr val="tx1"/>
                </a:solidFill>
              </a:defRPr>
            </a:lvl2pPr>
            <a:lvl3pPr>
              <a:spcBef>
                <a:spcPts val="0"/>
              </a:spcBef>
              <a:defRPr>
                <a:solidFill>
                  <a:schemeClr val="tx1"/>
                </a:solidFill>
              </a:defRPr>
            </a:lvl3pPr>
            <a:lvl4pPr>
              <a:spcBef>
                <a:spcPts val="0"/>
              </a:spcBef>
              <a:defRPr>
                <a:solidFill>
                  <a:schemeClr val="tx1"/>
                </a:solidFill>
              </a:defRPr>
            </a:lvl4pPr>
            <a:lvl5pPr>
              <a:spcBef>
                <a:spcPts val="0"/>
              </a:spcBef>
              <a:defRPr>
                <a:solidFill>
                  <a:schemeClr val="tx1"/>
                </a:solidFill>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solidFill>
                  <a:schemeClr val="tx1"/>
                </a:solidFill>
              </a:defRPr>
            </a:lvl1pPr>
            <a:lvl2pPr>
              <a:spcBef>
                <a:spcPts val="0"/>
              </a:spcBef>
              <a:defRPr>
                <a:solidFill>
                  <a:schemeClr val="tx1"/>
                </a:solidFill>
              </a:defRPr>
            </a:lvl2pPr>
            <a:lvl3pPr>
              <a:spcBef>
                <a:spcPts val="0"/>
              </a:spcBef>
              <a:defRPr>
                <a:solidFill>
                  <a:schemeClr val="tx1"/>
                </a:solidFill>
              </a:defRPr>
            </a:lvl3pPr>
            <a:lvl4pPr>
              <a:spcBef>
                <a:spcPts val="0"/>
              </a:spcBef>
              <a:defRPr>
                <a:solidFill>
                  <a:schemeClr val="tx1"/>
                </a:solidFill>
              </a:defRPr>
            </a:lvl4pPr>
            <a:lvl5pPr>
              <a:spcBef>
                <a:spcPts val="0"/>
              </a:spcBef>
              <a:defRPr>
                <a:solidFill>
                  <a:schemeClr val="tx1"/>
                </a:solidFill>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11582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304800" y="1498600"/>
            <a:ext cx="11582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tx1"/>
                </a:solidFill>
              </a:defRPr>
            </a:lvl1pPr>
          </a:lstStyle>
          <a:p>
            <a:pPr lvl="0"/>
            <a:r>
              <a:rPr lang="en-US"/>
              <a:t>Click to edit Master text styles</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tx1"/>
                </a:solidFill>
              </a:defRPr>
            </a:lvl1pPr>
          </a:lstStyle>
          <a:p>
            <a:pPr lvl="0"/>
            <a:r>
              <a:rPr lang="en-US" dirty="0"/>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tx1"/>
                </a:solidFill>
              </a:defRPr>
            </a:lvl1pPr>
          </a:lstStyle>
          <a:p>
            <a:r>
              <a:rPr lang="en-US" dirty="0"/>
              <a:t>Drag picture to placeholder or click icon to add</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dirty="0">
              <a:solidFill>
                <a:srgbClr val="FFFFFF"/>
              </a:solidFill>
            </a:endParaRPr>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
        <p:nvSpPr>
          <p:cNvPr id="8" name="Footer Placeholder 1">
            <a:extLst>
              <a:ext uri="{FF2B5EF4-FFF2-40B4-BE49-F238E27FC236}">
                <a16:creationId xmlns:a16="http://schemas.microsoft.com/office/drawing/2014/main" id="{77DEB0EF-4898-264E-84FE-87408A7BBB84}"/>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solidFill>
                  <a:schemeClr val="tx1"/>
                </a:solidFill>
              </a:defRPr>
            </a:lvl1pPr>
            <a:lvl2pPr>
              <a:spcBef>
                <a:spcPts val="1467"/>
              </a:spcBef>
              <a:defRPr>
                <a:solidFill>
                  <a:schemeClr val="tx1"/>
                </a:solidFill>
              </a:defRPr>
            </a:lvl2pPr>
            <a:lvl3pPr>
              <a:spcBef>
                <a:spcPts val="1467"/>
              </a:spcBef>
              <a:defRPr>
                <a:solidFill>
                  <a:schemeClr val="tx1"/>
                </a:solidFill>
              </a:defRPr>
            </a:lvl3pPr>
            <a:lvl4pPr>
              <a:spcBef>
                <a:spcPts val="1467"/>
              </a:spcBef>
              <a:defRPr>
                <a:solidFill>
                  <a:schemeClr val="tx1"/>
                </a:solidFill>
              </a:defRPr>
            </a:lvl4pPr>
            <a:lvl5pPr>
              <a:spcBef>
                <a:spcPts val="1467"/>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8"/>
            <a:ext cx="5486400" cy="400049"/>
          </a:xfrm>
        </p:spPr>
        <p:txBody>
          <a:bodyPr/>
          <a:lstStyle>
            <a:lvl1pPr>
              <a:defRPr sz="1467">
                <a:solidFill>
                  <a:schemeClr val="tx1"/>
                </a:solidFill>
              </a:defRPr>
            </a:lvl1pPr>
          </a:lstStyle>
          <a:p>
            <a:pPr lvl="0"/>
            <a:r>
              <a:rPr lang="en-US"/>
              <a:t>Click to edit Master text styles</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ext Placeholder 5"/>
          <p:cNvSpPr>
            <a:spLocks noGrp="1"/>
          </p:cNvSpPr>
          <p:nvPr>
            <p:ph type="body" sz="quarter" idx="12"/>
          </p:nvPr>
        </p:nvSpPr>
        <p:spPr>
          <a:xfrm>
            <a:off x="6400800" y="1457960"/>
            <a:ext cx="5486400" cy="4786208"/>
          </a:xfrm>
        </p:spPr>
        <p:txBody>
          <a:bodyPr/>
          <a:lstStyle>
            <a:lvl1pPr>
              <a:defRPr sz="2133">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solidFill>
                  <a:schemeClr val="tx1"/>
                </a:solidFill>
              </a:defRPr>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latin typeface="+mn-lt"/>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latin typeface="+mn-lt"/>
              </a:defRPr>
            </a:lvl1pPr>
          </a:lstStyle>
          <a:p>
            <a:r>
              <a:rPr lang="en-US"/>
              <a:t>IBM Watson AI / Watson &amp; Cloud Platform Expert Services / December 2018 / © 2018 IBM Corporation</a:t>
            </a:r>
            <a:endParaRPr lang="en-US" dirty="0"/>
          </a:p>
        </p:txBody>
      </p:sp>
      <p:sp>
        <p:nvSpPr>
          <p:cNvPr id="6" name="Content Placeholder 5"/>
          <p:cNvSpPr>
            <a:spLocks noGrp="1"/>
          </p:cNvSpPr>
          <p:nvPr>
            <p:ph sz="quarter" idx="12"/>
          </p:nvPr>
        </p:nvSpPr>
        <p:spPr>
          <a:xfrm>
            <a:off x="304800" y="1327358"/>
            <a:ext cx="5486400" cy="4916809"/>
          </a:xfrm>
        </p:spPr>
        <p:txBody>
          <a:bodyPr/>
          <a:lstStyle>
            <a:lvl1pPr>
              <a:defRPr sz="3200">
                <a:solidFill>
                  <a:schemeClr val="tx1"/>
                </a:solidFill>
              </a:defRPr>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solidFill>
                  <a:schemeClr val="tx1"/>
                </a:solidFill>
              </a:defRPr>
            </a:lvl1pPr>
            <a:lvl2pPr>
              <a:defRPr sz="1867">
                <a:solidFill>
                  <a:schemeClr val="tx1"/>
                </a:solidFill>
              </a:defRPr>
            </a:lvl2pPr>
            <a:lvl3pPr>
              <a:defRPr sz="1867">
                <a:solidFill>
                  <a:schemeClr val="tx1"/>
                </a:solidFill>
              </a:defRPr>
            </a:lvl3pPr>
            <a:lvl4pPr>
              <a:defRPr sz="1867">
                <a:solidFill>
                  <a:schemeClr val="tx1"/>
                </a:solidFill>
              </a:defRPr>
            </a:lvl4pPr>
            <a:lvl5pPr>
              <a:defRPr sz="18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ext Placeholder 5"/>
          <p:cNvSpPr>
            <a:spLocks noGrp="1"/>
          </p:cNvSpPr>
          <p:nvPr>
            <p:ph type="body" sz="quarter" idx="12"/>
          </p:nvPr>
        </p:nvSpPr>
        <p:spPr>
          <a:xfrm>
            <a:off x="6400800" y="1457959"/>
            <a:ext cx="2438400" cy="4786207"/>
          </a:xfrm>
        </p:spPr>
        <p:txBody>
          <a:bodyPr/>
          <a:lstStyle>
            <a:lvl1pPr>
              <a:defRPr sz="2133">
                <a:solidFill>
                  <a:schemeClr val="tx1"/>
                </a:solidFill>
              </a:defRPr>
            </a:lvl1pPr>
            <a:lvl2pPr marL="0" indent="0">
              <a:spcBef>
                <a:spcPts val="1467"/>
              </a:spcBef>
              <a:buFontTx/>
              <a:buNone/>
              <a:defRPr sz="1467">
                <a:solidFill>
                  <a:schemeClr val="tx1"/>
                </a:solidFill>
              </a:defRPr>
            </a:lvl2pPr>
            <a:lvl3pPr>
              <a:defRPr sz="1467">
                <a:solidFill>
                  <a:schemeClr val="tx1"/>
                </a:solidFill>
              </a:defRPr>
            </a:lvl3pPr>
            <a:lvl4pPr>
              <a:defRPr sz="1467">
                <a:solidFill>
                  <a:schemeClr val="tx1"/>
                </a:solidFill>
              </a:defRPr>
            </a:lvl4pPr>
            <a:lvl5pPr>
              <a:defRPr sz="14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solidFill>
                  <a:schemeClr val="tx1"/>
                </a:solidFill>
              </a:defRPr>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solidFill>
                  <a:schemeClr val="tx1"/>
                </a:solidFill>
              </a:defRPr>
            </a:lvl1pPr>
            <a:lvl2pPr marL="0" indent="0">
              <a:spcBef>
                <a:spcPts val="1467"/>
              </a:spcBef>
              <a:buFontTx/>
              <a:buNone/>
              <a:defRPr sz="1467">
                <a:solidFill>
                  <a:schemeClr val="tx1"/>
                </a:solidFill>
              </a:defRPr>
            </a:lvl2pPr>
            <a:lvl3pPr>
              <a:defRPr sz="1467">
                <a:solidFill>
                  <a:schemeClr val="tx1"/>
                </a:solidFill>
              </a:defRPr>
            </a:lvl3pPr>
            <a:lvl4pPr>
              <a:defRPr sz="1467">
                <a:solidFill>
                  <a:schemeClr val="tx1"/>
                </a:solidFill>
              </a:defRPr>
            </a:lvl4pPr>
            <a:lvl5pPr>
              <a:defRPr sz="14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solidFill>
                  <a:schemeClr val="tx1"/>
                </a:solidFill>
              </a:defRPr>
            </a:lvl1pPr>
            <a:lvl2pPr marL="0" indent="0">
              <a:spcBef>
                <a:spcPts val="1467"/>
              </a:spcBef>
              <a:buFontTx/>
              <a:buNone/>
              <a:defRPr sz="1467">
                <a:solidFill>
                  <a:schemeClr val="tx1"/>
                </a:solidFill>
              </a:defRPr>
            </a:lvl2pPr>
            <a:lvl3pPr>
              <a:defRPr sz="1467">
                <a:solidFill>
                  <a:schemeClr val="tx1"/>
                </a:solidFill>
              </a:defRPr>
            </a:lvl3pPr>
            <a:lvl4pPr>
              <a:defRPr sz="1467">
                <a:solidFill>
                  <a:schemeClr val="tx1"/>
                </a:solidFill>
              </a:defRPr>
            </a:lvl4pPr>
            <a:lvl5pPr>
              <a:defRPr sz="14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solidFill>
                  <a:schemeClr val="tx1"/>
                </a:solidFill>
              </a:defRPr>
            </a:lvl1pPr>
            <a:lvl2pPr marL="0" indent="0">
              <a:spcBef>
                <a:spcPts val="1467"/>
              </a:spcBef>
              <a:buFontTx/>
              <a:buNone/>
              <a:defRPr sz="1467">
                <a:solidFill>
                  <a:schemeClr val="tx1"/>
                </a:solidFill>
              </a:defRPr>
            </a:lvl2pPr>
            <a:lvl3pPr>
              <a:defRPr sz="1467">
                <a:solidFill>
                  <a:schemeClr val="tx1"/>
                </a:solidFill>
              </a:defRPr>
            </a:lvl3pPr>
            <a:lvl4pPr>
              <a:defRPr sz="1467">
                <a:solidFill>
                  <a:schemeClr val="tx1"/>
                </a:solidFill>
              </a:defRPr>
            </a:lvl4pPr>
            <a:lvl5pPr>
              <a:defRPr sz="14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lvl1pPr>
              <a:defRPr>
                <a:solidFill>
                  <a:schemeClr val="tx1"/>
                </a:solidFill>
              </a:defRPr>
            </a:lvl1pPr>
          </a:lstStyle>
          <a:p>
            <a:r>
              <a:rPr lang="en-US" dirty="0"/>
              <a:t>Drag picture to placeholder or click icon to add</a:t>
            </a:r>
          </a:p>
        </p:txBody>
      </p:sp>
      <p:sp>
        <p:nvSpPr>
          <p:cNvPr id="2" name="Title 1"/>
          <p:cNvSpPr>
            <a:spLocks noGrp="1"/>
          </p:cNvSpPr>
          <p:nvPr>
            <p:ph type="title"/>
          </p:nvPr>
        </p:nvSpPr>
        <p:spPr>
          <a:xfrm>
            <a:off x="304800" y="548640"/>
            <a:ext cx="5486400" cy="853440"/>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solidFill>
                  <a:schemeClr val="tx1"/>
                </a:solidFill>
              </a:defRPr>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lvl1pPr>
              <a:defRPr>
                <a:solidFill>
                  <a:schemeClr val="tx1"/>
                </a:solidFill>
              </a:defRPr>
            </a:lvl1pPr>
          </a:lstStyle>
          <a:p>
            <a:r>
              <a:rPr lang="en-US" dirty="0"/>
              <a:t>Drag picture to placeholder or click icon to add</a:t>
            </a:r>
          </a:p>
        </p:txBody>
      </p:sp>
      <p:sp>
        <p:nvSpPr>
          <p:cNvPr id="2" name="Title 1"/>
          <p:cNvSpPr>
            <a:spLocks noGrp="1"/>
          </p:cNvSpPr>
          <p:nvPr>
            <p:ph type="title"/>
          </p:nvPr>
        </p:nvSpPr>
        <p:spPr>
          <a:xfrm>
            <a:off x="304800" y="268224"/>
            <a:ext cx="5486400" cy="853440"/>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solidFill>
                  <a:schemeClr val="tx1"/>
                </a:solidFill>
              </a:defRPr>
            </a:lvl1pPr>
            <a:lvl2pPr marL="0" indent="0">
              <a:spcBef>
                <a:spcPts val="1467"/>
              </a:spcBef>
              <a:buFontTx/>
              <a:buNone/>
              <a:defRPr sz="1467">
                <a:solidFill>
                  <a:schemeClr val="tx1"/>
                </a:solidFill>
              </a:defRPr>
            </a:lvl2pPr>
            <a:lvl3pPr>
              <a:defRPr sz="1467">
                <a:solidFill>
                  <a:schemeClr val="tx1"/>
                </a:solidFill>
              </a:defRPr>
            </a:lvl3pPr>
            <a:lvl4pPr>
              <a:defRPr sz="1467">
                <a:solidFill>
                  <a:schemeClr val="tx1"/>
                </a:solidFill>
              </a:defRPr>
            </a:lvl4pPr>
            <a:lvl5pPr>
              <a:defRPr sz="14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solidFill>
                  <a:schemeClr val="tx1"/>
                </a:solidFill>
              </a:defRPr>
            </a:lvl1pPr>
            <a:lvl2pPr marL="0" indent="0">
              <a:spcBef>
                <a:spcPts val="1467"/>
              </a:spcBef>
              <a:buFontTx/>
              <a:buNone/>
              <a:defRPr sz="1467">
                <a:solidFill>
                  <a:schemeClr val="tx1"/>
                </a:solidFill>
              </a:defRPr>
            </a:lvl2pPr>
            <a:lvl3pPr>
              <a:defRPr sz="1467">
                <a:solidFill>
                  <a:schemeClr val="tx1"/>
                </a:solidFill>
              </a:defRPr>
            </a:lvl3pPr>
            <a:lvl4pPr>
              <a:defRPr sz="1467">
                <a:solidFill>
                  <a:schemeClr val="tx1"/>
                </a:solidFill>
              </a:defRPr>
            </a:lvl4pPr>
            <a:lvl5pPr>
              <a:defRPr sz="14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ext Placeholder 5"/>
          <p:cNvSpPr>
            <a:spLocks noGrp="1"/>
          </p:cNvSpPr>
          <p:nvPr>
            <p:ph type="body" sz="quarter" idx="12"/>
          </p:nvPr>
        </p:nvSpPr>
        <p:spPr>
          <a:xfrm>
            <a:off x="6400800" y="1463041"/>
            <a:ext cx="2438400" cy="4668593"/>
          </a:xfrm>
        </p:spPr>
        <p:txBody>
          <a:bodyPr/>
          <a:lstStyle>
            <a:lvl1pPr>
              <a:defRPr sz="2133">
                <a:solidFill>
                  <a:schemeClr val="tx1"/>
                </a:solidFill>
              </a:defRPr>
            </a:lvl1pPr>
            <a:lvl2pPr marL="0" indent="0">
              <a:spcBef>
                <a:spcPts val="1467"/>
              </a:spcBef>
              <a:buFontTx/>
              <a:buNone/>
              <a:defRPr sz="1467">
                <a:solidFill>
                  <a:schemeClr val="tx1"/>
                </a:solidFill>
              </a:defRPr>
            </a:lvl2pPr>
            <a:lvl3pPr>
              <a:defRPr sz="1467">
                <a:solidFill>
                  <a:schemeClr val="tx1"/>
                </a:solidFill>
              </a:defRPr>
            </a:lvl3pPr>
            <a:lvl4pPr>
              <a:defRPr sz="1467">
                <a:solidFill>
                  <a:schemeClr val="tx1"/>
                </a:solidFill>
              </a:defRPr>
            </a:lvl4pPr>
            <a:lvl5pPr>
              <a:defRPr sz="14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solidFill>
                  <a:schemeClr val="tx1"/>
                </a:solidFill>
              </a:defRPr>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solidFill>
                  <a:schemeClr val="tx1"/>
                </a:solidFill>
              </a:defRPr>
            </a:lvl1pPr>
            <a:lvl2pPr marL="0" indent="0">
              <a:spcBef>
                <a:spcPts val="1467"/>
              </a:spcBef>
              <a:buFontTx/>
              <a:buNone/>
              <a:defRPr sz="1467">
                <a:solidFill>
                  <a:schemeClr val="tx1"/>
                </a:solidFill>
              </a:defRPr>
            </a:lvl2pPr>
            <a:lvl3pPr>
              <a:defRPr sz="1467">
                <a:solidFill>
                  <a:schemeClr val="tx1"/>
                </a:solidFill>
              </a:defRPr>
            </a:lvl3pPr>
            <a:lvl4pPr>
              <a:defRPr sz="1467">
                <a:solidFill>
                  <a:schemeClr val="tx1"/>
                </a:solidFill>
              </a:defRPr>
            </a:lvl4pPr>
            <a:lvl5pPr>
              <a:defRPr sz="14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defTabSz="914377"/>
            <a:endParaRPr lang="en-US" sz="16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a:t>
            </a:fld>
            <a:endParaRPr lang="en-US" dirty="0">
              <a:solidFill>
                <a:srgbClr val="FFFFFF"/>
              </a:solidFill>
            </a:endParaRPr>
          </a:p>
        </p:txBody>
      </p:sp>
      <p:sp>
        <p:nvSpPr>
          <p:cNvPr id="5" name="Title 1"/>
          <p:cNvSpPr>
            <a:spLocks noGrp="1"/>
          </p:cNvSpPr>
          <p:nvPr>
            <p:ph type="title"/>
          </p:nvPr>
        </p:nvSpPr>
        <p:spPr>
          <a:xfrm>
            <a:off x="304800" y="268224"/>
            <a:ext cx="11582400" cy="1140968"/>
          </a:xfrm>
        </p:spPr>
        <p:txBody>
          <a:bodyPr/>
          <a:lstStyle>
            <a:lvl1pPr>
              <a:defRPr sz="2800" b="1"/>
            </a:lvl1pPr>
          </a:lstStyle>
          <a:p>
            <a:r>
              <a:rPr lang="en-US"/>
              <a:t>Click to edit Master title style</a:t>
            </a:r>
            <a:endParaRPr lang="en-US" dirty="0"/>
          </a:p>
        </p:txBody>
      </p:sp>
      <p:sp>
        <p:nvSpPr>
          <p:cNvPr id="6" name="Text Placeholder 5"/>
          <p:cNvSpPr>
            <a:spLocks noGrp="1"/>
          </p:cNvSpPr>
          <p:nvPr>
            <p:ph type="body" sz="quarter" idx="12"/>
          </p:nvPr>
        </p:nvSpPr>
        <p:spPr>
          <a:xfrm>
            <a:off x="304800" y="1498600"/>
            <a:ext cx="11582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Footer Placeholder 1">
            <a:extLst>
              <a:ext uri="{FF2B5EF4-FFF2-40B4-BE49-F238E27FC236}">
                <a16:creationId xmlns:a16="http://schemas.microsoft.com/office/drawing/2014/main" id="{8C95BC47-3AE1-1145-82F6-B1CA1534EB9E}"/>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1"/>
            <a:ext cx="6096000" cy="2815167"/>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800" b="1">
                <a:solidFill>
                  <a:schemeClr val="accent4"/>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2200" b="1" baseline="0">
                <a:solidFill>
                  <a:schemeClr val="bg2"/>
                </a:solidFill>
              </a:defRPr>
            </a:lvl1pPr>
          </a:lstStyle>
          <a:p>
            <a:pPr lvl="0"/>
            <a:r>
              <a:rPr lang="en-US"/>
              <a:t>Click to edit Master text styles</a:t>
            </a:r>
          </a:p>
        </p:txBody>
      </p:sp>
      <p:sp>
        <p:nvSpPr>
          <p:cNvPr id="6" name="Footer Placeholder 1">
            <a:extLst>
              <a:ext uri="{FF2B5EF4-FFF2-40B4-BE49-F238E27FC236}">
                <a16:creationId xmlns:a16="http://schemas.microsoft.com/office/drawing/2014/main" id="{58C140D1-4531-D844-BC10-F3FB4858365D}"/>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Drag picture to placeholder or click icon to add</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dirty="0"/>
              <a:t>Click icon to add table</a:t>
            </a: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solidFill>
                  <a:schemeClr val="tx1"/>
                </a:solidFill>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pic>
        <p:nvPicPr>
          <p:cNvPr id="7" name="Picture 6"/>
          <p:cNvPicPr>
            <a:picLocks noChangeAspect="1"/>
          </p:cNvPicPr>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a:ext>
            </a:extLst>
          </a:blip>
          <a:stretch>
            <a:fillRect/>
          </a:stretch>
        </p:blipFill>
        <p:spPr>
          <a:xfrm>
            <a:off x="5234604" y="2914867"/>
            <a:ext cx="1722792" cy="701463"/>
          </a:xfrm>
          <a:prstGeom prst="rect">
            <a:avLst/>
          </a:prstGeom>
        </p:spPr>
      </p:pic>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068981BE-C296-4105-866A-855CF76C718E}" type="slidenum">
              <a:rPr lang="en-US" smtClean="0"/>
              <a:pPr/>
              <a:t>‹#›</a:t>
            </a:fld>
            <a:endParaRPr lang="en-US"/>
          </a:p>
        </p:txBody>
      </p:sp>
      <p:sp>
        <p:nvSpPr>
          <p:cNvPr id="4" name="Footer Placeholder 3"/>
          <p:cNvSpPr>
            <a:spLocks noGrp="1"/>
          </p:cNvSpPr>
          <p:nvPr>
            <p:ph type="ftr" sz="quarter" idx="11"/>
          </p:nvPr>
        </p:nvSpPr>
        <p:spPr/>
        <p:txBody>
          <a:bodyPr/>
          <a:lstStyle/>
          <a:p>
            <a:pPr defTabSz="914377"/>
            <a:r>
              <a:rPr lang="en-US"/>
              <a:t>IBM Watson AI / Watson &amp; Cloud Platform Expert Services / December 2018 / © 2018 IBM Corporation</a:t>
            </a:r>
            <a:endParaRPr 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x" preserve="1">
  <p:cSld name="Dark Blank">
    <p:spTree>
      <p:nvGrpSpPr>
        <p:cNvPr id="1" name=""/>
        <p:cNvGrpSpPr/>
        <p:nvPr/>
      </p:nvGrpSpPr>
      <p:grpSpPr>
        <a:xfrm>
          <a:off x="0" y="0"/>
          <a:ext cx="0" cy="0"/>
          <a:chOff x="0" y="0"/>
          <a:chExt cx="0" cy="0"/>
        </a:xfrm>
      </p:grpSpPr>
      <p:sp>
        <p:nvSpPr>
          <p:cNvPr id="429" name="Text Placeholder 15"/>
          <p:cNvSpPr>
            <a:spLocks noGrp="1"/>
          </p:cNvSpPr>
          <p:nvPr>
            <p:ph type="body" sz="quarter" idx="13"/>
          </p:nvPr>
        </p:nvSpPr>
        <p:spPr>
          <a:xfrm>
            <a:off x="254000" y="254000"/>
            <a:ext cx="4024248" cy="521223"/>
          </a:xfrm>
          <a:prstGeom prst="rect">
            <a:avLst/>
          </a:prstGeom>
        </p:spPr>
        <p:txBody>
          <a:bodyPr lIns="45719" tIns="45719" rIns="45719" bIns="45719" anchor="t"/>
          <a:lstStyle>
            <a:lvl1pPr marL="0" indent="0" defTabSz="777240">
              <a:lnSpc>
                <a:spcPct val="90000"/>
              </a:lnSpc>
              <a:spcBef>
                <a:spcPts val="0"/>
              </a:spcBef>
              <a:buSzTx/>
              <a:buNone/>
              <a:defRPr sz="3060" b="1">
                <a:solidFill>
                  <a:schemeClr val="accent2">
                    <a:satOff val="-3637"/>
                    <a:lumOff val="-17764"/>
                  </a:schemeClr>
                </a:solidFill>
                <a:latin typeface="Arial"/>
                <a:ea typeface="Arial"/>
                <a:cs typeface="Arial"/>
                <a:sym typeface="Arial"/>
              </a:defRPr>
            </a:lvl1pPr>
          </a:lstStyle>
          <a:p>
            <a:r>
              <a:t>Slide Title</a:t>
            </a:r>
          </a:p>
        </p:txBody>
      </p:sp>
      <p:sp>
        <p:nvSpPr>
          <p:cNvPr id="2" name="Footer Placeholder 1"/>
          <p:cNvSpPr>
            <a:spLocks noGrp="1"/>
          </p:cNvSpPr>
          <p:nvPr>
            <p:ph type="ftr" sz="quarter" idx="14"/>
          </p:nvPr>
        </p:nvSpPr>
        <p:spPr/>
        <p:txBody>
          <a:bodyPr/>
          <a:lstStyle/>
          <a:p>
            <a:pPr defTabSz="914377"/>
            <a:r>
              <a:rPr lang="en-US"/>
              <a:t>IBM Watson AI / Watson &amp; Cloud Platform Expert Services / December 2018 / © 2018 IBM Corporation</a:t>
            </a:r>
            <a:endParaRPr lang="en-US" dirty="0"/>
          </a:p>
        </p:txBody>
      </p:sp>
      <p:sp>
        <p:nvSpPr>
          <p:cNvPr id="3" name="Slide Number Placeholder 2"/>
          <p:cNvSpPr>
            <a:spLocks noGrp="1"/>
          </p:cNvSpPr>
          <p:nvPr>
            <p:ph type="sldNum" sz="quarter" idx="15"/>
          </p:nvPr>
        </p:nvSpPr>
        <p:spPr/>
        <p:txBody>
          <a:bodyPr/>
          <a:lstStyle/>
          <a:p>
            <a:pPr defTabSz="914377"/>
            <a:fld id="{3FD999D4-B456-9943-89B7-30D56181CE18}" type="slidenum">
              <a:rPr lang="en-US" smtClean="0"/>
              <a:pPr defTabSz="914377"/>
              <a:t>‹#›</a:t>
            </a:fld>
            <a:endParaRPr lang="en-US"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800" b="1">
                <a:solidFill>
                  <a:schemeClr val="accent4"/>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22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dirty="0"/>
              <a:t>Drag picture to placeholder or click icon to add</a:t>
            </a:r>
          </a:p>
        </p:txBody>
      </p:sp>
      <p:sp>
        <p:nvSpPr>
          <p:cNvPr id="7" name="Footer Placeholder 1">
            <a:extLst>
              <a:ext uri="{FF2B5EF4-FFF2-40B4-BE49-F238E27FC236}">
                <a16:creationId xmlns:a16="http://schemas.microsoft.com/office/drawing/2014/main" id="{66460BC3-7CAE-1147-85EF-1E0D962F644B}"/>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Only 1">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508003" y="457200"/>
            <a:ext cx="10812400" cy="5032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2400" b="1" i="0" u="none" strike="noStrike" cap="none">
                <a:solidFill>
                  <a:srgbClr val="009EE2"/>
                </a:solidFill>
                <a:latin typeface="Arial"/>
                <a:ea typeface="Arial"/>
                <a:cs typeface="Arial"/>
                <a:sym typeface="Arial"/>
              </a:defRPr>
            </a:lvl1pPr>
            <a:lvl2pPr marL="0" marR="0" lvl="1" indent="0" algn="l" rtl="0">
              <a:spcBef>
                <a:spcPts val="0"/>
              </a:spcBef>
              <a:spcAft>
                <a:spcPts val="0"/>
              </a:spcAft>
              <a:buNone/>
              <a:defRPr sz="2400" b="1"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400" b="1"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400" b="1"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400" b="1" i="0" u="none" strike="noStrike" cap="none">
                <a:solidFill>
                  <a:schemeClr val="dk1"/>
                </a:solidFill>
                <a:latin typeface="Arial"/>
                <a:ea typeface="Arial"/>
                <a:cs typeface="Arial"/>
                <a:sym typeface="Arial"/>
              </a:defRPr>
            </a:lvl5pPr>
            <a:lvl6pPr marL="457189" marR="0" lvl="5" indent="0" algn="l" rtl="0">
              <a:spcBef>
                <a:spcPts val="0"/>
              </a:spcBef>
              <a:spcAft>
                <a:spcPts val="0"/>
              </a:spcAft>
              <a:buNone/>
              <a:defRPr sz="2400" b="1" i="0" u="none" strike="noStrike" cap="none">
                <a:solidFill>
                  <a:schemeClr val="dk1"/>
                </a:solidFill>
                <a:latin typeface="Arial"/>
                <a:ea typeface="Arial"/>
                <a:cs typeface="Arial"/>
                <a:sym typeface="Arial"/>
              </a:defRPr>
            </a:lvl6pPr>
            <a:lvl7pPr marL="914377" marR="0" lvl="6" indent="0" algn="l" rtl="0">
              <a:spcBef>
                <a:spcPts val="0"/>
              </a:spcBef>
              <a:spcAft>
                <a:spcPts val="0"/>
              </a:spcAft>
              <a:buNone/>
              <a:defRPr sz="2400" b="1" i="0" u="none" strike="noStrike" cap="none">
                <a:solidFill>
                  <a:schemeClr val="dk1"/>
                </a:solidFill>
                <a:latin typeface="Arial"/>
                <a:ea typeface="Arial"/>
                <a:cs typeface="Arial"/>
                <a:sym typeface="Arial"/>
              </a:defRPr>
            </a:lvl7pPr>
            <a:lvl8pPr marL="1371566" marR="0" lvl="7" indent="0" algn="l" rtl="0">
              <a:spcBef>
                <a:spcPts val="0"/>
              </a:spcBef>
              <a:spcAft>
                <a:spcPts val="0"/>
              </a:spcAft>
              <a:buNone/>
              <a:defRPr sz="2400" b="1" i="0" u="none" strike="noStrike" cap="none">
                <a:solidFill>
                  <a:schemeClr val="dk1"/>
                </a:solidFill>
                <a:latin typeface="Arial"/>
                <a:ea typeface="Arial"/>
                <a:cs typeface="Arial"/>
                <a:sym typeface="Arial"/>
              </a:defRPr>
            </a:lvl8pPr>
            <a:lvl9pPr marL="1828754" marR="0" lvl="8" indent="0" algn="l" rtl="0">
              <a:spcBef>
                <a:spcPts val="0"/>
              </a:spcBef>
              <a:spcAft>
                <a:spcPts val="0"/>
              </a:spcAft>
              <a:buNone/>
              <a:defRPr sz="2400" b="1" i="0" u="none" strike="noStrike" cap="none">
                <a:solidFill>
                  <a:schemeClr val="dk1"/>
                </a:solidFill>
                <a:latin typeface="Arial"/>
                <a:ea typeface="Arial"/>
                <a:cs typeface="Arial"/>
                <a:sym typeface="Arial"/>
              </a:defRPr>
            </a:lvl9pPr>
          </a:lstStyle>
          <a:p>
            <a:endParaRPr/>
          </a:p>
        </p:txBody>
      </p:sp>
      <p:sp>
        <p:nvSpPr>
          <p:cNvPr id="4" name="Slide Number Placeholder 2"/>
          <p:cNvSpPr>
            <a:spLocks noGrp="1"/>
          </p:cNvSpPr>
          <p:nvPr>
            <p:ph type="sldNum" sz="quarter" idx="10"/>
          </p:nvPr>
        </p:nvSpPr>
        <p:spPr>
          <a:xfrm>
            <a:off x="9144000" y="6435307"/>
            <a:ext cx="2743200" cy="182880"/>
          </a:xfrm>
        </p:spPr>
        <p:txBody>
          <a:bodyPr/>
          <a:lstStyle>
            <a:lvl1pPr>
              <a:defRPr>
                <a:solidFill>
                  <a:schemeClr val="tx1"/>
                </a:solidFill>
              </a:defRPr>
            </a:lvl1pPr>
          </a:lstStyle>
          <a:p>
            <a:fld id="{068981BE-C296-4105-866A-855CF76C718E}" type="slidenum">
              <a:rPr lang="en-US" smtClean="0"/>
              <a:pPr/>
              <a:t>‹#›</a:t>
            </a:fld>
            <a:endParaRPr lang="en-US"/>
          </a:p>
        </p:txBody>
      </p:sp>
      <p:sp>
        <p:nvSpPr>
          <p:cNvPr id="5" name="Footer Placeholder 3"/>
          <p:cNvSpPr>
            <a:spLocks noGrp="1"/>
          </p:cNvSpPr>
          <p:nvPr>
            <p:ph type="ftr" sz="quarter" idx="11"/>
          </p:nvPr>
        </p:nvSpPr>
        <p:spPr>
          <a:xfrm>
            <a:off x="304800" y="6435307"/>
            <a:ext cx="8534400" cy="182880"/>
          </a:xfrm>
        </p:spPr>
        <p:txBody>
          <a:bodyPr/>
          <a:lstStyle/>
          <a:p>
            <a:pPr defTabSz="914377"/>
            <a:r>
              <a:rPr lang="en-US"/>
              <a:t>IBM Watson AI / Watson &amp; Cloud Platform Expert Services / December 2018 / © 2018 IBM Corporation</a:t>
            </a:r>
            <a:endParaRPr 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IBM Watson AI / Watson &amp; Cloud Platform Expert Services / December 2018 / © 2018 IBM Corporation</a:t>
            </a:r>
          </a:p>
        </p:txBody>
      </p:sp>
      <p:sp>
        <p:nvSpPr>
          <p:cNvPr id="6" name="Slide Number Placeholder 5"/>
          <p:cNvSpPr>
            <a:spLocks noGrp="1"/>
          </p:cNvSpPr>
          <p:nvPr>
            <p:ph type="sldNum" sz="quarter" idx="12"/>
          </p:nvPr>
        </p:nvSpPr>
        <p:spPr/>
        <p:txBody>
          <a:bodyPr/>
          <a:lstStyle/>
          <a:p>
            <a:fld id="{1EA5D5A8-5B13-FD46-B97A-621CA60F6DCF}" type="slidenum">
              <a:rPr lang="en-US" smtClean="0"/>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Title 3"/>
          <p:cNvSpPr>
            <a:spLocks noGrp="1"/>
          </p:cNvSpPr>
          <p:nvPr>
            <p:ph type="title"/>
          </p:nvPr>
        </p:nvSpPr>
        <p:spPr>
          <a:xfrm>
            <a:off x="304800" y="1025802"/>
            <a:ext cx="5486401" cy="4657480"/>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l="15132" t="30197" r="15583" b="32340"/>
          <a:stretch/>
        </p:blipFill>
        <p:spPr>
          <a:xfrm>
            <a:off x="9880997" y="6139910"/>
            <a:ext cx="2098804" cy="531956"/>
          </a:xfrm>
          <a:prstGeom prst="rect">
            <a:avLst/>
          </a:prstGeom>
        </p:spPr>
      </p:pic>
      <p:pic>
        <p:nvPicPr>
          <p:cNvPr id="8" name="Picture 7"/>
          <p:cNvPicPr>
            <a:picLocks noChangeAspect="1"/>
          </p:cNvPicPr>
          <p:nvPr userDrawn="1"/>
        </p:nvPicPr>
        <p:blipFill rotWithShape="1">
          <a:blip r:embed="rId4">
            <a:extLst>
              <a:ext uri="{28A0092B-C50C-407E-A947-70E740481C1C}">
                <a14:useLocalDpi xmlns:a14="http://schemas.microsoft.com/office/drawing/2010/main" val="0"/>
              </a:ext>
            </a:extLst>
          </a:blip>
          <a:srcRect l="18001" t="20400" r="17675" b="20719"/>
          <a:stretch/>
        </p:blipFill>
        <p:spPr>
          <a:xfrm>
            <a:off x="5956299" y="540363"/>
            <a:ext cx="5729895" cy="4916867"/>
          </a:xfrm>
          <a:prstGeom prst="rect">
            <a:avLst/>
          </a:prstGeom>
        </p:spPr>
      </p:pic>
      <p:sp>
        <p:nvSpPr>
          <p:cNvPr id="3" name="TextBox 2"/>
          <p:cNvSpPr txBox="1"/>
          <p:nvPr userDrawn="1"/>
        </p:nvSpPr>
        <p:spPr>
          <a:xfrm>
            <a:off x="304800" y="199161"/>
            <a:ext cx="5410200" cy="461665"/>
          </a:xfrm>
          <a:prstGeom prst="rect">
            <a:avLst/>
          </a:prstGeom>
          <a:noFill/>
        </p:spPr>
        <p:txBody>
          <a:bodyPr wrap="square" rtlCol="0">
            <a:spAutoFit/>
          </a:bodyPr>
          <a:lstStyle/>
          <a:p>
            <a:r>
              <a:rPr lang="en-US" sz="2400" b="1" dirty="0">
                <a:solidFill>
                  <a:schemeClr val="accent4"/>
                </a:solidFill>
              </a:rPr>
              <a:t>IBM Watson</a:t>
            </a:r>
          </a:p>
        </p:txBody>
      </p:sp>
    </p:spTree>
    <p:extLst>
      <p:ext uri="{BB962C8B-B14F-4D97-AF65-F5344CB8AC3E}">
        <p14:creationId xmlns:p14="http://schemas.microsoft.com/office/powerpoint/2010/main" val="263555231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5" name="Title 4"/>
          <p:cNvSpPr>
            <a:spLocks noGrp="1"/>
          </p:cNvSpPr>
          <p:nvPr>
            <p:ph type="title"/>
          </p:nvPr>
        </p:nvSpPr>
        <p:spPr>
          <a:xfrm>
            <a:off x="304800" y="268224"/>
            <a:ext cx="5486400" cy="5991669"/>
          </a:xfrm>
        </p:spPr>
        <p:txBody>
          <a:bodyPr/>
          <a:lstStyle>
            <a:lvl1pPr>
              <a:lnSpc>
                <a:spcPct val="90000"/>
              </a:lnSpc>
              <a:defRPr sz="2800" b="1">
                <a:solidFill>
                  <a:schemeClr val="accent4"/>
                </a:solidFill>
              </a:defRPr>
            </a:lvl1pPr>
          </a:lstStyle>
          <a:p>
            <a:r>
              <a:rPr lang="en-US" dirty="0"/>
              <a:t>Click to edit Master title style</a:t>
            </a:r>
          </a:p>
        </p:txBody>
      </p:sp>
    </p:spTree>
    <p:extLst>
      <p:ext uri="{BB962C8B-B14F-4D97-AF65-F5344CB8AC3E}">
        <p14:creationId xmlns:p14="http://schemas.microsoft.com/office/powerpoint/2010/main" val="295713156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5" name="Title 4"/>
          <p:cNvSpPr>
            <a:spLocks noGrp="1"/>
          </p:cNvSpPr>
          <p:nvPr>
            <p:ph type="title"/>
          </p:nvPr>
        </p:nvSpPr>
        <p:spPr>
          <a:xfrm>
            <a:off x="304800" y="268224"/>
            <a:ext cx="5486400" cy="5991669"/>
          </a:xfrm>
        </p:spPr>
        <p:txBody>
          <a:bodyPr/>
          <a:lstStyle>
            <a:lvl1pPr>
              <a:lnSpc>
                <a:spcPct val="90000"/>
              </a:lnSpc>
              <a:defRPr sz="2800">
                <a:solidFill>
                  <a:schemeClr val="bg2"/>
                </a:solidFill>
              </a:defRPr>
            </a:lvl1pPr>
          </a:lstStyle>
          <a:p>
            <a:r>
              <a:rPr lang="en-US"/>
              <a:t>Click to edit Master title style</a:t>
            </a:r>
            <a:endParaRPr lang="en-US" dirty="0"/>
          </a:p>
        </p:txBody>
      </p:sp>
      <p:sp>
        <p:nvSpPr>
          <p:cNvPr id="2" name="Rectangle 1"/>
          <p:cNvSpPr/>
          <p:nvPr userDrawn="1"/>
        </p:nvSpPr>
        <p:spPr>
          <a:xfrm>
            <a:off x="6100762" y="0"/>
            <a:ext cx="6091238" cy="6435307"/>
          </a:xfrm>
          <a:prstGeom prst="rect">
            <a:avLst/>
          </a:prstGeom>
          <a:solidFill>
            <a:schemeClr val="bg1">
              <a:lumMod val="50000"/>
              <a:lumOff val="50000"/>
            </a:schemeClr>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39343563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2_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5" name="Title 4"/>
          <p:cNvSpPr>
            <a:spLocks noGrp="1"/>
          </p:cNvSpPr>
          <p:nvPr>
            <p:ph type="title"/>
          </p:nvPr>
        </p:nvSpPr>
        <p:spPr>
          <a:xfrm>
            <a:off x="304800" y="268224"/>
            <a:ext cx="5486400" cy="5991669"/>
          </a:xfrm>
        </p:spPr>
        <p:txBody>
          <a:bodyPr/>
          <a:lstStyle>
            <a:lvl1pPr>
              <a:lnSpc>
                <a:spcPct val="90000"/>
              </a:lnSpc>
              <a:defRPr sz="2800">
                <a:solidFill>
                  <a:schemeClr val="bg2"/>
                </a:solidFill>
              </a:defRPr>
            </a:lvl1pPr>
          </a:lstStyle>
          <a:p>
            <a:r>
              <a:rPr lang="en-US"/>
              <a:t>Click to edit Master title style</a:t>
            </a:r>
            <a:endParaRPr lang="en-US" dirty="0"/>
          </a:p>
        </p:txBody>
      </p:sp>
      <p:sp>
        <p:nvSpPr>
          <p:cNvPr id="2" name="Rectangle 1"/>
          <p:cNvSpPr/>
          <p:nvPr userDrawn="1"/>
        </p:nvSpPr>
        <p:spPr>
          <a:xfrm>
            <a:off x="6100762" y="0"/>
            <a:ext cx="6091238" cy="6435307"/>
          </a:xfrm>
          <a:prstGeom prst="rect">
            <a:avLst/>
          </a:prstGeom>
          <a:solidFill>
            <a:schemeClr val="bg2">
              <a:lumMod val="95000"/>
            </a:schemeClr>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387015071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3_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2" name="Rectangle 1"/>
          <p:cNvSpPr/>
          <p:nvPr userDrawn="1"/>
        </p:nvSpPr>
        <p:spPr>
          <a:xfrm>
            <a:off x="5166360" y="0"/>
            <a:ext cx="7025640" cy="6435307"/>
          </a:xfrm>
          <a:prstGeom prst="rect">
            <a:avLst/>
          </a:prstGeom>
          <a:solidFill>
            <a:schemeClr val="bg2">
              <a:lumMod val="95000"/>
            </a:schemeClr>
          </a:solidFill>
        </p:spPr>
        <p:txBody>
          <a:bodyPr wrap="square" lIns="0" tIns="0" rIns="0" bIns="0" rtlCol="0" anchor="ctr">
            <a:noAutofit/>
          </a:bodyPr>
          <a:lstStyle/>
          <a:p>
            <a:pPr algn="ctr"/>
            <a:endParaRPr lang="en-US" sz="1200" dirty="0">
              <a:solidFill>
                <a:srgbClr val="FFFFFF"/>
              </a:solidFill>
              <a:latin typeface="Arial"/>
              <a:cs typeface="Arial"/>
            </a:endParaRPr>
          </a:p>
        </p:txBody>
      </p:sp>
    </p:spTree>
    <p:extLst>
      <p:ext uri="{BB962C8B-B14F-4D97-AF65-F5344CB8AC3E}">
        <p14:creationId xmlns:p14="http://schemas.microsoft.com/office/powerpoint/2010/main" val="267995490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Tree>
    <p:extLst>
      <p:ext uri="{BB962C8B-B14F-4D97-AF65-F5344CB8AC3E}">
        <p14:creationId xmlns:p14="http://schemas.microsoft.com/office/powerpoint/2010/main" val="243978129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a:t>
            </a:fld>
            <a:endParaRPr lang="en-US" dirty="0">
              <a:solidFill>
                <a:srgbClr val="FFFFFF"/>
              </a:solidFill>
            </a:endParaRPr>
          </a:p>
        </p:txBody>
      </p:sp>
      <p:sp>
        <p:nvSpPr>
          <p:cNvPr id="4" name="Footer Placeholder 3"/>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5" name="Title 1"/>
          <p:cNvSpPr>
            <a:spLocks noGrp="1"/>
          </p:cNvSpPr>
          <p:nvPr>
            <p:ph type="title"/>
          </p:nvPr>
        </p:nvSpPr>
        <p:spPr>
          <a:xfrm>
            <a:off x="304800" y="268224"/>
            <a:ext cx="11582400" cy="1140968"/>
          </a:xfrm>
        </p:spPr>
        <p:txBody>
          <a:bodyPr/>
          <a:lstStyle>
            <a:lvl1pPr>
              <a:defRPr sz="2800" b="1"/>
            </a:lvl1pPr>
          </a:lstStyle>
          <a:p>
            <a:r>
              <a:rPr lang="en-US"/>
              <a:t>Click to edit Master title style</a:t>
            </a:r>
            <a:endParaRPr lang="en-US" dirty="0"/>
          </a:p>
        </p:txBody>
      </p:sp>
      <p:sp>
        <p:nvSpPr>
          <p:cNvPr id="6" name="Text Placeholder 5"/>
          <p:cNvSpPr>
            <a:spLocks noGrp="1"/>
          </p:cNvSpPr>
          <p:nvPr>
            <p:ph type="body" sz="quarter" idx="12"/>
          </p:nvPr>
        </p:nvSpPr>
        <p:spPr>
          <a:xfrm>
            <a:off x="304800" y="1498600"/>
            <a:ext cx="11582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Tree>
    <p:extLst>
      <p:ext uri="{BB962C8B-B14F-4D97-AF65-F5344CB8AC3E}">
        <p14:creationId xmlns:p14="http://schemas.microsoft.com/office/powerpoint/2010/main" val="247196347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800" b="1">
                <a:solidFill>
                  <a:schemeClr val="accent4"/>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22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61183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5" name="Footer Placeholder 1">
            <a:extLst>
              <a:ext uri="{FF2B5EF4-FFF2-40B4-BE49-F238E27FC236}">
                <a16:creationId xmlns:a16="http://schemas.microsoft.com/office/drawing/2014/main" id="{94B2AA55-B669-C843-A7B4-457E9C514A4C}"/>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800" b="1">
                <a:solidFill>
                  <a:schemeClr val="accent4"/>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22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dirty="0"/>
              <a:t>Drag picture to placeholder or click icon to add</a:t>
            </a:r>
          </a:p>
        </p:txBody>
      </p:sp>
    </p:spTree>
    <p:extLst>
      <p:ext uri="{BB962C8B-B14F-4D97-AF65-F5344CB8AC3E}">
        <p14:creationId xmlns:p14="http://schemas.microsoft.com/office/powerpoint/2010/main" val="149422361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extLst>
      <p:ext uri="{BB962C8B-B14F-4D97-AF65-F5344CB8AC3E}">
        <p14:creationId xmlns:p14="http://schemas.microsoft.com/office/powerpoint/2010/main" val="346465585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86154"/>
            <a:ext cx="6916616" cy="6027740"/>
          </a:xfrm>
        </p:spPr>
        <p:txBody>
          <a:bodyPr/>
          <a:lstStyle>
            <a:lvl1pPr marL="156629" indent="-156629">
              <a:tabLst/>
              <a:defRPr sz="2800" b="1">
                <a:solidFill>
                  <a:schemeClr val="accent4"/>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extLst>
      <p:ext uri="{BB962C8B-B14F-4D97-AF65-F5344CB8AC3E}">
        <p14:creationId xmlns:p14="http://schemas.microsoft.com/office/powerpoint/2010/main" val="198796959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719733"/>
            <a:ext cx="5486400" cy="559964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6400800" y="719733"/>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153259400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86153"/>
            <a:ext cx="5486400" cy="1213464"/>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632652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280415"/>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711772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atin typeface="+mn-lt"/>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881386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280415"/>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109920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Drag picture to placeholder or click icon to add</a:t>
            </a:r>
          </a:p>
        </p:txBody>
      </p:sp>
      <p:sp>
        <p:nvSpPr>
          <p:cNvPr id="2" name="Title 1"/>
          <p:cNvSpPr>
            <a:spLocks noGrp="1"/>
          </p:cNvSpPr>
          <p:nvPr>
            <p:ph type="title"/>
          </p:nvPr>
        </p:nvSpPr>
        <p:spPr>
          <a:xfrm>
            <a:off x="304800" y="548640"/>
            <a:ext cx="5486400" cy="85344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12" name="Text Placeholder 11"/>
          <p:cNvSpPr>
            <a:spLocks noGrp="1"/>
          </p:cNvSpPr>
          <p:nvPr>
            <p:ph type="body" sz="quarter" idx="13"/>
          </p:nvPr>
        </p:nvSpPr>
        <p:spPr>
          <a:xfrm>
            <a:off x="304800" y="268225"/>
            <a:ext cx="5486400" cy="280415"/>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326925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dirty="0"/>
              <a:t>Drag picture to placeholder or click icon to add</a:t>
            </a:r>
          </a:p>
        </p:txBody>
      </p:sp>
      <p:sp>
        <p:nvSpPr>
          <p:cNvPr id="2" name="Title 1"/>
          <p:cNvSpPr>
            <a:spLocks noGrp="1"/>
          </p:cNvSpPr>
          <p:nvPr>
            <p:ph type="title"/>
          </p:nvPr>
        </p:nvSpPr>
        <p:spPr>
          <a:xfrm>
            <a:off x="304800" y="268224"/>
            <a:ext cx="5486400" cy="85344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105878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9" Type="http://schemas.openxmlformats.org/officeDocument/2006/relationships/slideLayout" Target="../slideLayouts/slideLayout81.xml"/><Relationship Id="rId21" Type="http://schemas.openxmlformats.org/officeDocument/2006/relationships/slideLayout" Target="../slideLayouts/slideLayout63.xml"/><Relationship Id="rId34" Type="http://schemas.openxmlformats.org/officeDocument/2006/relationships/slideLayout" Target="../slideLayouts/slideLayout76.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33" Type="http://schemas.openxmlformats.org/officeDocument/2006/relationships/slideLayout" Target="../slideLayouts/slideLayout75.xml"/><Relationship Id="rId38" Type="http://schemas.openxmlformats.org/officeDocument/2006/relationships/slideLayout" Target="../slideLayouts/slideLayout80.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slideLayout" Target="../slideLayouts/slideLayout71.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32" Type="http://schemas.openxmlformats.org/officeDocument/2006/relationships/slideLayout" Target="../slideLayouts/slideLayout74.xml"/><Relationship Id="rId37" Type="http://schemas.openxmlformats.org/officeDocument/2006/relationships/slideLayout" Target="../slideLayouts/slideLayout79.xml"/><Relationship Id="rId40" Type="http://schemas.openxmlformats.org/officeDocument/2006/relationships/theme" Target="../theme/theme2.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36" Type="http://schemas.openxmlformats.org/officeDocument/2006/relationships/slideLayout" Target="../slideLayouts/slideLayout78.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slideLayout" Target="../slideLayouts/slideLayout73.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slideLayout" Target="../slideLayouts/slideLayout72.xml"/><Relationship Id="rId35" Type="http://schemas.openxmlformats.org/officeDocument/2006/relationships/slideLayout" Target="../slideLayouts/slideLayout77.xml"/><Relationship Id="rId8" Type="http://schemas.openxmlformats.org/officeDocument/2006/relationships/slideLayout" Target="../slideLayouts/slideLayout50.xml"/><Relationship Id="rId3"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4.xml"/><Relationship Id="rId18" Type="http://schemas.openxmlformats.org/officeDocument/2006/relationships/slideLayout" Target="../slideLayouts/slideLayout99.xml"/><Relationship Id="rId26" Type="http://schemas.openxmlformats.org/officeDocument/2006/relationships/slideLayout" Target="../slideLayouts/slideLayout107.xml"/><Relationship Id="rId39" Type="http://schemas.openxmlformats.org/officeDocument/2006/relationships/slideLayout" Target="../slideLayouts/slideLayout120.xml"/><Relationship Id="rId21" Type="http://schemas.openxmlformats.org/officeDocument/2006/relationships/slideLayout" Target="../slideLayouts/slideLayout102.xml"/><Relationship Id="rId34" Type="http://schemas.openxmlformats.org/officeDocument/2006/relationships/slideLayout" Target="../slideLayouts/slideLayout115.xml"/><Relationship Id="rId42" Type="http://schemas.openxmlformats.org/officeDocument/2006/relationships/slideLayout" Target="../slideLayouts/slideLayout123.xml"/><Relationship Id="rId7" Type="http://schemas.openxmlformats.org/officeDocument/2006/relationships/slideLayout" Target="../slideLayouts/slideLayout88.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9" Type="http://schemas.openxmlformats.org/officeDocument/2006/relationships/slideLayout" Target="../slideLayouts/slideLayout110.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32" Type="http://schemas.openxmlformats.org/officeDocument/2006/relationships/slideLayout" Target="../slideLayouts/slideLayout113.xml"/><Relationship Id="rId37" Type="http://schemas.openxmlformats.org/officeDocument/2006/relationships/slideLayout" Target="../slideLayouts/slideLayout118.xml"/><Relationship Id="rId40" Type="http://schemas.openxmlformats.org/officeDocument/2006/relationships/slideLayout" Target="../slideLayouts/slideLayout121.xml"/><Relationship Id="rId45" Type="http://schemas.openxmlformats.org/officeDocument/2006/relationships/slideLayout" Target="../slideLayouts/slideLayout126.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28" Type="http://schemas.openxmlformats.org/officeDocument/2006/relationships/slideLayout" Target="../slideLayouts/slideLayout109.xml"/><Relationship Id="rId36" Type="http://schemas.openxmlformats.org/officeDocument/2006/relationships/slideLayout" Target="../slideLayouts/slideLayout117.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31" Type="http://schemas.openxmlformats.org/officeDocument/2006/relationships/slideLayout" Target="../slideLayouts/slideLayout112.xml"/><Relationship Id="rId44" Type="http://schemas.openxmlformats.org/officeDocument/2006/relationships/slideLayout" Target="../slideLayouts/slideLayout125.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 Id="rId27" Type="http://schemas.openxmlformats.org/officeDocument/2006/relationships/slideLayout" Target="../slideLayouts/slideLayout108.xml"/><Relationship Id="rId30" Type="http://schemas.openxmlformats.org/officeDocument/2006/relationships/slideLayout" Target="../slideLayouts/slideLayout111.xml"/><Relationship Id="rId35" Type="http://schemas.openxmlformats.org/officeDocument/2006/relationships/slideLayout" Target="../slideLayouts/slideLayout116.xml"/><Relationship Id="rId43" Type="http://schemas.openxmlformats.org/officeDocument/2006/relationships/slideLayout" Target="../slideLayouts/slideLayout124.xml"/><Relationship Id="rId8" Type="http://schemas.openxmlformats.org/officeDocument/2006/relationships/slideLayout" Target="../slideLayouts/slideLayout89.xml"/><Relationship Id="rId3" Type="http://schemas.openxmlformats.org/officeDocument/2006/relationships/slideLayout" Target="../slideLayouts/slideLayout84.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slideLayout" Target="../slideLayouts/slideLayout106.xml"/><Relationship Id="rId33" Type="http://schemas.openxmlformats.org/officeDocument/2006/relationships/slideLayout" Target="../slideLayouts/slideLayout114.xml"/><Relationship Id="rId38" Type="http://schemas.openxmlformats.org/officeDocument/2006/relationships/slideLayout" Target="../slideLayouts/slideLayout119.xml"/><Relationship Id="rId46" Type="http://schemas.openxmlformats.org/officeDocument/2006/relationships/theme" Target="../theme/theme3.xml"/><Relationship Id="rId20" Type="http://schemas.openxmlformats.org/officeDocument/2006/relationships/slideLayout" Target="../slideLayouts/slideLayout101.xml"/><Relationship Id="rId41" Type="http://schemas.openxmlformats.org/officeDocument/2006/relationships/slideLayout" Target="../slideLayouts/slideLayout122.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39.xml"/><Relationship Id="rId18" Type="http://schemas.openxmlformats.org/officeDocument/2006/relationships/slideLayout" Target="../slideLayouts/slideLayout144.xml"/><Relationship Id="rId26" Type="http://schemas.openxmlformats.org/officeDocument/2006/relationships/slideLayout" Target="../slideLayouts/slideLayout152.xml"/><Relationship Id="rId39" Type="http://schemas.openxmlformats.org/officeDocument/2006/relationships/slideLayout" Target="../slideLayouts/slideLayout165.xml"/><Relationship Id="rId21" Type="http://schemas.openxmlformats.org/officeDocument/2006/relationships/slideLayout" Target="../slideLayouts/slideLayout147.xml"/><Relationship Id="rId34" Type="http://schemas.openxmlformats.org/officeDocument/2006/relationships/slideLayout" Target="../slideLayouts/slideLayout160.xml"/><Relationship Id="rId42" Type="http://schemas.openxmlformats.org/officeDocument/2006/relationships/slideLayout" Target="../slideLayouts/slideLayout168.xml"/><Relationship Id="rId7" Type="http://schemas.openxmlformats.org/officeDocument/2006/relationships/slideLayout" Target="../slideLayouts/slideLayout133.xml"/><Relationship Id="rId2" Type="http://schemas.openxmlformats.org/officeDocument/2006/relationships/slideLayout" Target="../slideLayouts/slideLayout128.xml"/><Relationship Id="rId16" Type="http://schemas.openxmlformats.org/officeDocument/2006/relationships/slideLayout" Target="../slideLayouts/slideLayout142.xml"/><Relationship Id="rId20" Type="http://schemas.openxmlformats.org/officeDocument/2006/relationships/slideLayout" Target="../slideLayouts/slideLayout146.xml"/><Relationship Id="rId29" Type="http://schemas.openxmlformats.org/officeDocument/2006/relationships/slideLayout" Target="../slideLayouts/slideLayout155.xml"/><Relationship Id="rId41" Type="http://schemas.openxmlformats.org/officeDocument/2006/relationships/slideLayout" Target="../slideLayouts/slideLayout167.xml"/><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24" Type="http://schemas.openxmlformats.org/officeDocument/2006/relationships/slideLayout" Target="../slideLayouts/slideLayout150.xml"/><Relationship Id="rId32" Type="http://schemas.openxmlformats.org/officeDocument/2006/relationships/slideLayout" Target="../slideLayouts/slideLayout158.xml"/><Relationship Id="rId37" Type="http://schemas.openxmlformats.org/officeDocument/2006/relationships/slideLayout" Target="../slideLayouts/slideLayout163.xml"/><Relationship Id="rId40" Type="http://schemas.openxmlformats.org/officeDocument/2006/relationships/slideLayout" Target="../slideLayouts/slideLayout166.xml"/><Relationship Id="rId5" Type="http://schemas.openxmlformats.org/officeDocument/2006/relationships/slideLayout" Target="../slideLayouts/slideLayout131.xml"/><Relationship Id="rId15" Type="http://schemas.openxmlformats.org/officeDocument/2006/relationships/slideLayout" Target="../slideLayouts/slideLayout141.xml"/><Relationship Id="rId23" Type="http://schemas.openxmlformats.org/officeDocument/2006/relationships/slideLayout" Target="../slideLayouts/slideLayout149.xml"/><Relationship Id="rId28" Type="http://schemas.openxmlformats.org/officeDocument/2006/relationships/slideLayout" Target="../slideLayouts/slideLayout154.xml"/><Relationship Id="rId36" Type="http://schemas.openxmlformats.org/officeDocument/2006/relationships/slideLayout" Target="../slideLayouts/slideLayout162.xml"/><Relationship Id="rId10" Type="http://schemas.openxmlformats.org/officeDocument/2006/relationships/slideLayout" Target="../slideLayouts/slideLayout136.xml"/><Relationship Id="rId19" Type="http://schemas.openxmlformats.org/officeDocument/2006/relationships/slideLayout" Target="../slideLayouts/slideLayout145.xml"/><Relationship Id="rId31" Type="http://schemas.openxmlformats.org/officeDocument/2006/relationships/slideLayout" Target="../slideLayouts/slideLayout157.xml"/><Relationship Id="rId4" Type="http://schemas.openxmlformats.org/officeDocument/2006/relationships/slideLayout" Target="../slideLayouts/slideLayout130.xml"/><Relationship Id="rId9" Type="http://schemas.openxmlformats.org/officeDocument/2006/relationships/slideLayout" Target="../slideLayouts/slideLayout135.xml"/><Relationship Id="rId14" Type="http://schemas.openxmlformats.org/officeDocument/2006/relationships/slideLayout" Target="../slideLayouts/slideLayout140.xml"/><Relationship Id="rId22" Type="http://schemas.openxmlformats.org/officeDocument/2006/relationships/slideLayout" Target="../slideLayouts/slideLayout148.xml"/><Relationship Id="rId27" Type="http://schemas.openxmlformats.org/officeDocument/2006/relationships/slideLayout" Target="../slideLayouts/slideLayout153.xml"/><Relationship Id="rId30" Type="http://schemas.openxmlformats.org/officeDocument/2006/relationships/slideLayout" Target="../slideLayouts/slideLayout156.xml"/><Relationship Id="rId35" Type="http://schemas.openxmlformats.org/officeDocument/2006/relationships/slideLayout" Target="../slideLayouts/slideLayout161.xml"/><Relationship Id="rId43" Type="http://schemas.openxmlformats.org/officeDocument/2006/relationships/theme" Target="../theme/theme4.xml"/><Relationship Id="rId8" Type="http://schemas.openxmlformats.org/officeDocument/2006/relationships/slideLayout" Target="../slideLayouts/slideLayout134.xml"/><Relationship Id="rId3" Type="http://schemas.openxmlformats.org/officeDocument/2006/relationships/slideLayout" Target="../slideLayouts/slideLayout129.xml"/><Relationship Id="rId12" Type="http://schemas.openxmlformats.org/officeDocument/2006/relationships/slideLayout" Target="../slideLayouts/slideLayout138.xml"/><Relationship Id="rId17" Type="http://schemas.openxmlformats.org/officeDocument/2006/relationships/slideLayout" Target="../slideLayouts/slideLayout143.xml"/><Relationship Id="rId25" Type="http://schemas.openxmlformats.org/officeDocument/2006/relationships/slideLayout" Target="../slideLayouts/slideLayout151.xml"/><Relationship Id="rId33" Type="http://schemas.openxmlformats.org/officeDocument/2006/relationships/slideLayout" Target="../slideLayouts/slideLayout159.xml"/><Relationship Id="rId38" Type="http://schemas.openxmlformats.org/officeDocument/2006/relationships/slideLayout" Target="../slideLayouts/slideLayout164.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81.xml"/><Relationship Id="rId18" Type="http://schemas.openxmlformats.org/officeDocument/2006/relationships/slideLayout" Target="../slideLayouts/slideLayout186.xml"/><Relationship Id="rId26" Type="http://schemas.openxmlformats.org/officeDocument/2006/relationships/slideLayout" Target="../slideLayouts/slideLayout194.xml"/><Relationship Id="rId39" Type="http://schemas.openxmlformats.org/officeDocument/2006/relationships/theme" Target="../theme/theme5.xml"/><Relationship Id="rId21" Type="http://schemas.openxmlformats.org/officeDocument/2006/relationships/slideLayout" Target="../slideLayouts/slideLayout189.xml"/><Relationship Id="rId34" Type="http://schemas.openxmlformats.org/officeDocument/2006/relationships/slideLayout" Target="../slideLayouts/slideLayout202.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17" Type="http://schemas.openxmlformats.org/officeDocument/2006/relationships/slideLayout" Target="../slideLayouts/slideLayout185.xml"/><Relationship Id="rId25" Type="http://schemas.openxmlformats.org/officeDocument/2006/relationships/slideLayout" Target="../slideLayouts/slideLayout193.xml"/><Relationship Id="rId33" Type="http://schemas.openxmlformats.org/officeDocument/2006/relationships/slideLayout" Target="../slideLayouts/slideLayout201.xml"/><Relationship Id="rId38" Type="http://schemas.openxmlformats.org/officeDocument/2006/relationships/slideLayout" Target="../slideLayouts/slideLayout206.xml"/><Relationship Id="rId2" Type="http://schemas.openxmlformats.org/officeDocument/2006/relationships/slideLayout" Target="../slideLayouts/slideLayout170.xml"/><Relationship Id="rId16" Type="http://schemas.openxmlformats.org/officeDocument/2006/relationships/slideLayout" Target="../slideLayouts/slideLayout184.xml"/><Relationship Id="rId20" Type="http://schemas.openxmlformats.org/officeDocument/2006/relationships/slideLayout" Target="../slideLayouts/slideLayout188.xml"/><Relationship Id="rId29" Type="http://schemas.openxmlformats.org/officeDocument/2006/relationships/slideLayout" Target="../slideLayouts/slideLayout197.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24" Type="http://schemas.openxmlformats.org/officeDocument/2006/relationships/slideLayout" Target="../slideLayouts/slideLayout192.xml"/><Relationship Id="rId32" Type="http://schemas.openxmlformats.org/officeDocument/2006/relationships/slideLayout" Target="../slideLayouts/slideLayout200.xml"/><Relationship Id="rId37" Type="http://schemas.openxmlformats.org/officeDocument/2006/relationships/slideLayout" Target="../slideLayouts/slideLayout205.xml"/><Relationship Id="rId5" Type="http://schemas.openxmlformats.org/officeDocument/2006/relationships/slideLayout" Target="../slideLayouts/slideLayout173.xml"/><Relationship Id="rId15" Type="http://schemas.openxmlformats.org/officeDocument/2006/relationships/slideLayout" Target="../slideLayouts/slideLayout183.xml"/><Relationship Id="rId23" Type="http://schemas.openxmlformats.org/officeDocument/2006/relationships/slideLayout" Target="../slideLayouts/slideLayout191.xml"/><Relationship Id="rId28" Type="http://schemas.openxmlformats.org/officeDocument/2006/relationships/slideLayout" Target="../slideLayouts/slideLayout196.xml"/><Relationship Id="rId36" Type="http://schemas.openxmlformats.org/officeDocument/2006/relationships/slideLayout" Target="../slideLayouts/slideLayout204.xml"/><Relationship Id="rId10" Type="http://schemas.openxmlformats.org/officeDocument/2006/relationships/slideLayout" Target="../slideLayouts/slideLayout178.xml"/><Relationship Id="rId19" Type="http://schemas.openxmlformats.org/officeDocument/2006/relationships/slideLayout" Target="../slideLayouts/slideLayout187.xml"/><Relationship Id="rId31" Type="http://schemas.openxmlformats.org/officeDocument/2006/relationships/slideLayout" Target="../slideLayouts/slideLayout199.xml"/><Relationship Id="rId4" Type="http://schemas.openxmlformats.org/officeDocument/2006/relationships/slideLayout" Target="../slideLayouts/slideLayout172.xml"/><Relationship Id="rId9" Type="http://schemas.openxmlformats.org/officeDocument/2006/relationships/slideLayout" Target="../slideLayouts/slideLayout177.xml"/><Relationship Id="rId14" Type="http://schemas.openxmlformats.org/officeDocument/2006/relationships/slideLayout" Target="../slideLayouts/slideLayout182.xml"/><Relationship Id="rId22" Type="http://schemas.openxmlformats.org/officeDocument/2006/relationships/slideLayout" Target="../slideLayouts/slideLayout190.xml"/><Relationship Id="rId27" Type="http://schemas.openxmlformats.org/officeDocument/2006/relationships/slideLayout" Target="../slideLayouts/slideLayout195.xml"/><Relationship Id="rId30" Type="http://schemas.openxmlformats.org/officeDocument/2006/relationships/slideLayout" Target="../slideLayouts/slideLayout198.xml"/><Relationship Id="rId35" Type="http://schemas.openxmlformats.org/officeDocument/2006/relationships/slideLayout" Target="../slideLayouts/slideLayout203.xml"/><Relationship Id="rId8" Type="http://schemas.openxmlformats.org/officeDocument/2006/relationships/slideLayout" Target="../slideLayouts/slideLayout176.xml"/><Relationship Id="rId3" Type="http://schemas.openxmlformats.org/officeDocument/2006/relationships/slideLayout" Target="../slideLayouts/slideLayout1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IBM Plex Sans" charset="0"/>
                <a:ea typeface="IBM Plex Sans" charset="0"/>
                <a:cs typeface="IBM Plex Sans" charset="0"/>
              </a:defRPr>
            </a:lvl1pPr>
          </a:lstStyle>
          <a:p>
            <a:pPr defTabSz="914377"/>
            <a:fld id="{3FD999D4-B456-9943-89B7-30D56181CE18}" type="slidenum">
              <a:rPr lang="en-US" smtClean="0">
                <a:solidFill>
                  <a:srgbClr val="FFFFFF"/>
                </a:solidFill>
              </a:rPr>
              <a:pPr defTabSz="914377"/>
              <a:t>‹#›</a:t>
            </a:fld>
            <a:endParaRPr lang="en-US" dirty="0">
              <a:solidFill>
                <a:srgbClr val="FFFFFF"/>
              </a:solidFill>
            </a:endParaRPr>
          </a:p>
        </p:txBody>
      </p:sp>
      <p:sp>
        <p:nvSpPr>
          <p:cNvPr id="5" name="Footer Placeholder 1">
            <a:extLst>
              <a:ext uri="{FF2B5EF4-FFF2-40B4-BE49-F238E27FC236}">
                <a16:creationId xmlns:a16="http://schemas.microsoft.com/office/drawing/2014/main" id="{0DB7C97D-BEFE-994E-A95D-FA5F4A92886E}"/>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extLst>
      <p:ext uri="{BB962C8B-B14F-4D97-AF65-F5344CB8AC3E}">
        <p14:creationId xmlns:p14="http://schemas.microsoft.com/office/powerpoint/2010/main" val="89867553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 id="2147483774" r:id="rId30"/>
    <p:sldLayoutId id="2147483775" r:id="rId31"/>
    <p:sldLayoutId id="2147483776" r:id="rId32"/>
    <p:sldLayoutId id="2147483777" r:id="rId33"/>
    <p:sldLayoutId id="2147483778" r:id="rId34"/>
    <p:sldLayoutId id="2147483779" r:id="rId35"/>
    <p:sldLayoutId id="2147483780" r:id="rId36"/>
    <p:sldLayoutId id="2147483781" r:id="rId37"/>
    <p:sldLayoutId id="2147483782" r:id="rId38"/>
    <p:sldLayoutId id="2147483783" r:id="rId39"/>
    <p:sldLayoutId id="2147483784" r:id="rId40"/>
    <p:sldLayoutId id="2147483785" r:id="rId41"/>
    <p:sldLayoutId id="2147483786" r:id="rId42"/>
  </p:sldLayoutIdLst>
  <p:hf hdr="0" dt="0"/>
  <p:txStyles>
    <p:titleStyle>
      <a:lvl1pPr algn="l" defTabSz="609585" rtl="0" eaLnBrk="1" latinLnBrk="0" hangingPunct="1">
        <a:lnSpc>
          <a:spcPct val="90000"/>
        </a:lnSpc>
        <a:spcBef>
          <a:spcPct val="0"/>
        </a:spcBef>
        <a:buNone/>
        <a:defRPr sz="3200" b="1" kern="1200">
          <a:solidFill>
            <a:schemeClr val="accent4"/>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tx1"/>
                </a:solidFill>
                <a:latin typeface="IBM Plex Sans" charset="0"/>
                <a:ea typeface="IBM Plex Sans" charset="0"/>
                <a:cs typeface="IBM Plex Sans" charset="0"/>
              </a:defRPr>
            </a:lvl1pPr>
          </a:lstStyle>
          <a:p>
            <a:pPr defTabSz="914377"/>
            <a:fld id="{3FD999D4-B456-9943-89B7-30D56181CE18}" type="slidenum">
              <a:rPr lang="en-US" smtClean="0"/>
              <a:pPr defTabSz="914377"/>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IBM Plex Sans" charset="0"/>
                <a:ea typeface="IBM Plex Sans" charset="0"/>
                <a:cs typeface="IBM Plex Sans" charset="0"/>
              </a:defRPr>
            </a:lvl1pPr>
          </a:lstStyle>
          <a:p>
            <a:pPr defTabSz="914377"/>
            <a:r>
              <a:rPr lang="en-US"/>
              <a:t>IBM Watson AI / Watson &amp; Cloud Platform Expert Services / December 2018 / © 2018 IBM Corporation</a:t>
            </a:r>
            <a:endParaRPr lang="en-US" dirty="0"/>
          </a:p>
        </p:txBody>
      </p:sp>
    </p:spTree>
    <p:extLst>
      <p:ext uri="{BB962C8B-B14F-4D97-AF65-F5344CB8AC3E}">
        <p14:creationId xmlns:p14="http://schemas.microsoft.com/office/powerpoint/2010/main" val="787261008"/>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 id="2147483805" r:id="rId18"/>
    <p:sldLayoutId id="2147483806" r:id="rId19"/>
    <p:sldLayoutId id="2147483807" r:id="rId20"/>
    <p:sldLayoutId id="2147483808" r:id="rId21"/>
    <p:sldLayoutId id="2147483809" r:id="rId22"/>
    <p:sldLayoutId id="2147483810" r:id="rId23"/>
    <p:sldLayoutId id="2147483811" r:id="rId24"/>
    <p:sldLayoutId id="2147483812" r:id="rId25"/>
    <p:sldLayoutId id="2147483813" r:id="rId26"/>
    <p:sldLayoutId id="2147483814" r:id="rId27"/>
    <p:sldLayoutId id="2147483815" r:id="rId28"/>
    <p:sldLayoutId id="2147483816" r:id="rId29"/>
    <p:sldLayoutId id="2147483817" r:id="rId30"/>
    <p:sldLayoutId id="2147483818" r:id="rId31"/>
    <p:sldLayoutId id="2147483819" r:id="rId32"/>
    <p:sldLayoutId id="2147483820" r:id="rId33"/>
    <p:sldLayoutId id="2147483821" r:id="rId34"/>
    <p:sldLayoutId id="2147483822" r:id="rId35"/>
    <p:sldLayoutId id="2147483823" r:id="rId36"/>
    <p:sldLayoutId id="2147483824" r:id="rId37"/>
    <p:sldLayoutId id="2147483825" r:id="rId38"/>
    <p:sldLayoutId id="2147483826" r:id="rId39"/>
  </p:sldLayoutIdLst>
  <p:hf hdr="0" dt="0"/>
  <p:txStyles>
    <p:titleStyle>
      <a:lvl1pPr algn="l" defTabSz="609585" rtl="0" eaLnBrk="1" latinLnBrk="0" hangingPunct="1">
        <a:lnSpc>
          <a:spcPct val="90000"/>
        </a:lnSpc>
        <a:spcBef>
          <a:spcPct val="0"/>
        </a:spcBef>
        <a:buNone/>
        <a:defRPr sz="3200" kern="1200">
          <a:solidFill>
            <a:schemeClr val="tx1"/>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tx1"/>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IBM Plex Sans" charset="0"/>
                <a:ea typeface="IBM Plex Sans" charset="0"/>
                <a:cs typeface="IBM Plex Sans" charset="0"/>
              </a:defRPr>
            </a:lvl1pPr>
          </a:lstStyle>
          <a:p>
            <a:pPr defTabSz="914377"/>
            <a:fld id="{3FD999D4-B456-9943-89B7-30D56181CE18}" type="slidenum">
              <a:rPr lang="en-US" smtClean="0">
                <a:solidFill>
                  <a:srgbClr val="FFFFFF"/>
                </a:solidFill>
              </a:rPr>
              <a:pPr defTabSz="914377"/>
              <a:t>‹#›</a:t>
            </a:fld>
            <a:endParaRPr lang="en-US" dirty="0">
              <a:solidFill>
                <a:srgbClr val="FFFFFF"/>
              </a:solidFill>
            </a:endParaRPr>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bg2"/>
                </a:solidFill>
                <a:latin typeface="IBM Plex Sans" charset="0"/>
                <a:ea typeface="IBM Plex Sans" charset="0"/>
                <a:cs typeface="IBM Plex Sans" charset="0"/>
              </a:defRPr>
            </a:lvl1p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Tree>
    <p:extLst>
      <p:ext uri="{BB962C8B-B14F-4D97-AF65-F5344CB8AC3E}">
        <p14:creationId xmlns:p14="http://schemas.microsoft.com/office/powerpoint/2010/main" val="264069467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 id="2147483848" r:id="rId20"/>
    <p:sldLayoutId id="2147483849" r:id="rId21"/>
    <p:sldLayoutId id="2147483850" r:id="rId22"/>
    <p:sldLayoutId id="2147483851" r:id="rId23"/>
    <p:sldLayoutId id="2147483852" r:id="rId24"/>
    <p:sldLayoutId id="2147483853" r:id="rId25"/>
    <p:sldLayoutId id="2147483854" r:id="rId26"/>
    <p:sldLayoutId id="2147483855" r:id="rId27"/>
    <p:sldLayoutId id="2147483856" r:id="rId28"/>
    <p:sldLayoutId id="2147483857" r:id="rId29"/>
    <p:sldLayoutId id="2147483858" r:id="rId30"/>
    <p:sldLayoutId id="2147483859" r:id="rId31"/>
    <p:sldLayoutId id="2147483860" r:id="rId32"/>
    <p:sldLayoutId id="2147483861" r:id="rId33"/>
    <p:sldLayoutId id="2147483862" r:id="rId34"/>
    <p:sldLayoutId id="2147483863" r:id="rId35"/>
    <p:sldLayoutId id="2147483864" r:id="rId36"/>
    <p:sldLayoutId id="2147483865" r:id="rId37"/>
    <p:sldLayoutId id="2147483866" r:id="rId38"/>
    <p:sldLayoutId id="2147483867" r:id="rId39"/>
    <p:sldLayoutId id="2147483868" r:id="rId40"/>
    <p:sldLayoutId id="2147483869" r:id="rId41"/>
    <p:sldLayoutId id="2147483870" r:id="rId42"/>
    <p:sldLayoutId id="2147483871" r:id="rId43"/>
    <p:sldLayoutId id="2147483872" r:id="rId44"/>
    <p:sldLayoutId id="2147483873" r:id="rId45"/>
  </p:sldLayoutIdLst>
  <p:hf hdr="0" dt="0"/>
  <p:txStyles>
    <p:titleStyle>
      <a:lvl1pPr algn="l" defTabSz="609585" rtl="0" eaLnBrk="1" latinLnBrk="0" hangingPunct="1">
        <a:lnSpc>
          <a:spcPct val="90000"/>
        </a:lnSpc>
        <a:spcBef>
          <a:spcPct val="0"/>
        </a:spcBef>
        <a:buNone/>
        <a:defRPr sz="3200" b="1" kern="1200">
          <a:solidFill>
            <a:schemeClr val="accent4"/>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IBM Plex Sans" charset="0"/>
                <a:ea typeface="IBM Plex Sans" charset="0"/>
                <a:cs typeface="IBM Plex Sans" charset="0"/>
              </a:defRPr>
            </a:lvl1pPr>
          </a:lstStyle>
          <a:p>
            <a:pPr defTabSz="914377"/>
            <a:fld id="{3FD999D4-B456-9943-89B7-30D56181CE18}" type="slidenum">
              <a:rPr lang="en-US" smtClean="0">
                <a:solidFill>
                  <a:srgbClr val="FFFFFF"/>
                </a:solidFill>
              </a:rPr>
              <a:pPr defTabSz="914377"/>
              <a:t>‹#›</a:t>
            </a:fld>
            <a:endParaRPr lang="en-US" dirty="0">
              <a:solidFill>
                <a:srgbClr val="FFFFFF"/>
              </a:solidFill>
            </a:endParaRPr>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bg2"/>
                </a:solidFill>
                <a:latin typeface="IBM Plex Sans" charset="0"/>
                <a:ea typeface="IBM Plex Sans" charset="0"/>
                <a:cs typeface="IBM Plex Sans" charset="0"/>
              </a:defRPr>
            </a:lvl1p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Tree>
    <p:extLst>
      <p:ext uri="{BB962C8B-B14F-4D97-AF65-F5344CB8AC3E}">
        <p14:creationId xmlns:p14="http://schemas.microsoft.com/office/powerpoint/2010/main" val="1491797420"/>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 id="2147483892" r:id="rId18"/>
    <p:sldLayoutId id="2147483893" r:id="rId19"/>
    <p:sldLayoutId id="2147483894" r:id="rId20"/>
    <p:sldLayoutId id="2147483895" r:id="rId21"/>
    <p:sldLayoutId id="2147483896" r:id="rId22"/>
    <p:sldLayoutId id="2147483897" r:id="rId23"/>
    <p:sldLayoutId id="2147483898" r:id="rId24"/>
    <p:sldLayoutId id="2147483899" r:id="rId25"/>
    <p:sldLayoutId id="2147483900" r:id="rId26"/>
    <p:sldLayoutId id="2147483901" r:id="rId27"/>
    <p:sldLayoutId id="2147483902" r:id="rId28"/>
    <p:sldLayoutId id="2147483903" r:id="rId29"/>
    <p:sldLayoutId id="2147483904" r:id="rId30"/>
    <p:sldLayoutId id="2147483905" r:id="rId31"/>
    <p:sldLayoutId id="2147483906" r:id="rId32"/>
    <p:sldLayoutId id="2147483907" r:id="rId33"/>
    <p:sldLayoutId id="2147483908" r:id="rId34"/>
    <p:sldLayoutId id="2147483909" r:id="rId35"/>
    <p:sldLayoutId id="2147483910" r:id="rId36"/>
    <p:sldLayoutId id="2147483911" r:id="rId37"/>
    <p:sldLayoutId id="2147483912" r:id="rId38"/>
    <p:sldLayoutId id="2147483913" r:id="rId39"/>
    <p:sldLayoutId id="2147483914" r:id="rId40"/>
    <p:sldLayoutId id="2147483915" r:id="rId41"/>
    <p:sldLayoutId id="2147483916" r:id="rId42"/>
  </p:sldLayoutIdLst>
  <p:hf hdr="0" dt="0"/>
  <p:txStyles>
    <p:titleStyle>
      <a:lvl1pPr algn="l" defTabSz="609585" rtl="0" eaLnBrk="1" latinLnBrk="0" hangingPunct="1">
        <a:lnSpc>
          <a:spcPct val="90000"/>
        </a:lnSpc>
        <a:spcBef>
          <a:spcPct val="0"/>
        </a:spcBef>
        <a:buNone/>
        <a:defRPr sz="3200" b="1" kern="1200">
          <a:solidFill>
            <a:schemeClr val="accent4"/>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tx1"/>
                </a:solidFill>
                <a:latin typeface="+mn-lt"/>
                <a:ea typeface="Arial" charset="0"/>
                <a:cs typeface="Arial" charset="0"/>
              </a:defRPr>
            </a:lvl1pPr>
          </a:lstStyle>
          <a:p>
            <a:fld id="{D0BE6F14-FF48-0F4F-A8AA-2E3F25371E4A}" type="slidenum">
              <a:rPr lang="en-US" noProof="0" smtClean="0"/>
              <a:pPr/>
              <a:t>‹#›</a:t>
            </a:fld>
            <a:endParaRPr lang="en-US" noProof="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991132757"/>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 id="2147483934" r:id="rId17"/>
    <p:sldLayoutId id="2147483935" r:id="rId18"/>
    <p:sldLayoutId id="2147483936" r:id="rId19"/>
    <p:sldLayoutId id="2147483937" r:id="rId20"/>
    <p:sldLayoutId id="2147483938" r:id="rId21"/>
    <p:sldLayoutId id="2147483939" r:id="rId22"/>
    <p:sldLayoutId id="2147483940" r:id="rId23"/>
    <p:sldLayoutId id="2147483941" r:id="rId24"/>
    <p:sldLayoutId id="2147483942" r:id="rId25"/>
    <p:sldLayoutId id="2147483943" r:id="rId26"/>
    <p:sldLayoutId id="2147483944" r:id="rId27"/>
    <p:sldLayoutId id="2147483945" r:id="rId28"/>
    <p:sldLayoutId id="2147483946" r:id="rId29"/>
    <p:sldLayoutId id="2147483947" r:id="rId30"/>
    <p:sldLayoutId id="2147483948" r:id="rId31"/>
    <p:sldLayoutId id="2147483949" r:id="rId32"/>
    <p:sldLayoutId id="2147483950" r:id="rId33"/>
    <p:sldLayoutId id="2147483951" r:id="rId34"/>
    <p:sldLayoutId id="2147483952" r:id="rId35"/>
    <p:sldLayoutId id="2147483953" r:id="rId36"/>
    <p:sldLayoutId id="2147483954" r:id="rId37"/>
    <p:sldLayoutId id="2147483955" r:id="rId38"/>
  </p:sldLayoutIdLst>
  <p:hf hdr="0" dt="0"/>
  <p:txStyles>
    <p:titleStyle>
      <a:lvl1pPr algn="l" defTabSz="609585" rtl="0" eaLnBrk="1" latinLnBrk="0" hangingPunct="1">
        <a:lnSpc>
          <a:spcPct val="90000"/>
        </a:lnSpc>
        <a:spcBef>
          <a:spcPct val="0"/>
        </a:spcBef>
        <a:buNone/>
        <a:defRPr sz="3200" kern="1200">
          <a:solidFill>
            <a:schemeClr val="tx1"/>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tx1"/>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0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0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71.xml"/><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7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7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71.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br>
              <a:rPr lang="en-US" sz="4000" dirty="0">
                <a:solidFill>
                  <a:schemeClr val="bg2"/>
                </a:solidFill>
              </a:rPr>
            </a:br>
            <a:br>
              <a:rPr lang="en-US" sz="4000" dirty="0">
                <a:solidFill>
                  <a:schemeClr val="bg2"/>
                </a:solidFill>
              </a:rPr>
            </a:br>
            <a:r>
              <a:rPr lang="en-US" sz="4000" dirty="0"/>
              <a:t>IBM Watson Data </a:t>
            </a:r>
            <a:br>
              <a:rPr lang="en-US" sz="4000" dirty="0"/>
            </a:br>
            <a:r>
              <a:rPr lang="en-US" sz="4000" dirty="0"/>
              <a:t>Expert Services Learn</a:t>
            </a:r>
            <a:br>
              <a:rPr lang="en-US" sz="4000" dirty="0"/>
            </a:br>
            <a:br>
              <a:rPr lang="en-US" sz="4000" dirty="0"/>
            </a:br>
            <a:br>
              <a:rPr lang="en-US" sz="4000" dirty="0"/>
            </a:br>
            <a:r>
              <a:rPr lang="en-US" sz="4000" dirty="0"/>
              <a:t>Notebooks</a:t>
            </a:r>
            <a:br>
              <a:rPr lang="en-US" sz="4000" dirty="0">
                <a:solidFill>
                  <a:schemeClr val="bg1"/>
                </a:solidFill>
              </a:rPr>
            </a:br>
            <a:br>
              <a:rPr lang="en-US" sz="4000" dirty="0">
                <a:solidFill>
                  <a:schemeClr val="bg1"/>
                </a:solidFill>
              </a:rPr>
            </a:br>
            <a:br>
              <a:rPr lang="en-US" sz="4000" dirty="0">
                <a:solidFill>
                  <a:schemeClr val="bg1"/>
                </a:solidFill>
              </a:rPr>
            </a:br>
            <a:r>
              <a:rPr lang="en-US" sz="2400" dirty="0">
                <a:solidFill>
                  <a:srgbClr val="003BC9"/>
                </a:solidFill>
              </a:rPr>
              <a:t>Watson Studio</a:t>
            </a:r>
            <a:br>
              <a:rPr lang="en-US" sz="4000" dirty="0">
                <a:solidFill>
                  <a:schemeClr val="bg1"/>
                </a:solidFill>
              </a:rPr>
            </a:br>
            <a:endParaRPr lang="en-US" sz="2000" dirty="0">
              <a:solidFill>
                <a:schemeClr val="bg1"/>
              </a:solidFill>
            </a:endParaRPr>
          </a:p>
        </p:txBody>
      </p:sp>
      <p:sp>
        <p:nvSpPr>
          <p:cNvPr id="2" name="Footer Placeholder 1">
            <a:extLst>
              <a:ext uri="{FF2B5EF4-FFF2-40B4-BE49-F238E27FC236}">
                <a16:creationId xmlns:a16="http://schemas.microsoft.com/office/drawing/2014/main" id="{434146C6-FE0A-F64B-892D-4418DCD2FB24}"/>
              </a:ext>
            </a:extLst>
          </p:cNvPr>
          <p:cNvSpPr>
            <a:spLocks noGrp="1"/>
          </p:cNvSpPr>
          <p:nvPr>
            <p:ph type="ftr" sz="quarter" idx="10"/>
          </p:nvPr>
        </p:nvSpPr>
        <p:spPr/>
        <p:txBody>
          <a:body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2688956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latin typeface="IBM Plex Sans" charset="0"/>
              </a:rPr>
              <a:t>IBM Watson AI / Watson &amp; Cloud Platform Expert Services / December 2018 / © 2018 IBM Corporation</a:t>
            </a:r>
          </a:p>
        </p:txBody>
      </p:sp>
      <p:sp>
        <p:nvSpPr>
          <p:cNvPr id="6" name="Title 5"/>
          <p:cNvSpPr>
            <a:spLocks noGrp="1"/>
          </p:cNvSpPr>
          <p:nvPr>
            <p:ph type="title"/>
          </p:nvPr>
        </p:nvSpPr>
        <p:spPr/>
        <p:txBody>
          <a:bodyPr/>
          <a:lstStyle/>
          <a:p>
            <a:r>
              <a:rPr lang="en-US" b="1"/>
              <a:t>What we completed during this session</a:t>
            </a:r>
          </a:p>
        </p:txBody>
      </p:sp>
      <p:sp>
        <p:nvSpPr>
          <p:cNvPr id="7" name="Text Placeholder 6"/>
          <p:cNvSpPr>
            <a:spLocks noGrp="1"/>
          </p:cNvSpPr>
          <p:nvPr>
            <p:ph type="body" sz="quarter" idx="12"/>
          </p:nvPr>
        </p:nvSpPr>
        <p:spPr/>
        <p:txBody>
          <a:bodyPr/>
          <a:lstStyle/>
          <a:p>
            <a:r>
              <a:rPr lang="en-US" dirty="0"/>
              <a:t>During this session you received an:</a:t>
            </a:r>
          </a:p>
          <a:p>
            <a:endParaRPr lang="en-US" dirty="0"/>
          </a:p>
          <a:p>
            <a:pPr lvl="1">
              <a:buFont typeface="Arial" panose="020B0604020202020204" pitchFamily="34" charset="0"/>
              <a:buChar char="•"/>
            </a:pPr>
            <a:r>
              <a:rPr lang="en-US" dirty="0"/>
              <a:t>Understanding of how to build and publish a model using Python in a </a:t>
            </a:r>
            <a:r>
              <a:rPr lang="en-US" dirty="0" err="1"/>
              <a:t>Jupyter</a:t>
            </a:r>
            <a:r>
              <a:rPr lang="en-US" dirty="0"/>
              <a:t> notebook</a:t>
            </a:r>
          </a:p>
          <a:p>
            <a:pPr lvl="1">
              <a:buFont typeface="Arial" panose="020B0604020202020204" pitchFamily="34" charset="0"/>
              <a:buChar char="•"/>
            </a:pPr>
            <a:r>
              <a:rPr lang="en-US" dirty="0"/>
              <a:t>Understanding of using:</a:t>
            </a:r>
          </a:p>
          <a:p>
            <a:pPr marL="872053" lvl="2" indent="-342900">
              <a:spcAft>
                <a:spcPts val="600"/>
              </a:spcAft>
              <a:buFont typeface="Arial" panose="020B0604020202020204" pitchFamily="34" charset="0"/>
              <a:buChar char="•"/>
            </a:pPr>
            <a:r>
              <a:rPr lang="en-US" dirty="0"/>
              <a:t>Data Visualization</a:t>
            </a:r>
          </a:p>
          <a:p>
            <a:pPr marL="872053" lvl="2" indent="-342900">
              <a:spcAft>
                <a:spcPts val="600"/>
              </a:spcAft>
              <a:buFont typeface="Arial" panose="020B0604020202020204" pitchFamily="34" charset="0"/>
              <a:buChar char="•"/>
            </a:pPr>
            <a:r>
              <a:rPr lang="en-US" dirty="0"/>
              <a:t>Model Execution</a:t>
            </a:r>
          </a:p>
          <a:p>
            <a:pPr marL="872053" lvl="2" indent="-342900">
              <a:spcAft>
                <a:spcPts val="600"/>
              </a:spcAft>
              <a:buFont typeface="Arial" panose="020B0604020202020204" pitchFamily="34" charset="0"/>
              <a:buChar char="•"/>
            </a:pPr>
            <a:r>
              <a:rPr lang="en-US" dirty="0"/>
              <a:t>Machine Learning</a:t>
            </a:r>
          </a:p>
          <a:p>
            <a:pPr lvl="1">
              <a:buFont typeface="Arial" panose="020B0604020202020204" pitchFamily="34" charset="0"/>
              <a:buChar char="•"/>
            </a:pPr>
            <a:endParaRPr lang="en-US" dirty="0"/>
          </a:p>
          <a:p>
            <a:pPr lvl="1">
              <a:spcBef>
                <a:spcPts val="600"/>
              </a:spcBef>
              <a:buFont typeface="Arial" charset="0"/>
              <a:buChar char="•"/>
            </a:pPr>
            <a:endParaRPr lang="en-US" dirty="0"/>
          </a:p>
        </p:txBody>
      </p:sp>
      <p:sp>
        <p:nvSpPr>
          <p:cNvPr id="2" name="Slide Number Placeholder 1">
            <a:extLst>
              <a:ext uri="{FF2B5EF4-FFF2-40B4-BE49-F238E27FC236}">
                <a16:creationId xmlns:a16="http://schemas.microsoft.com/office/drawing/2014/main" id="{4A5FE7F7-76B0-C346-A4ED-E5EB7301B6C9}"/>
              </a:ext>
            </a:extLst>
          </p:cNvPr>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10</a:t>
            </a:fld>
            <a:endParaRPr lang="en-US" dirty="0">
              <a:solidFill>
                <a:srgbClr val="FFFFFF"/>
              </a:solidFill>
            </a:endParaRPr>
          </a:p>
        </p:txBody>
      </p:sp>
    </p:spTree>
    <p:extLst>
      <p:ext uri="{BB962C8B-B14F-4D97-AF65-F5344CB8AC3E}">
        <p14:creationId xmlns:p14="http://schemas.microsoft.com/office/powerpoint/2010/main" val="3620746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latin typeface="IBM Plex Sans" charset="0"/>
              </a:rPr>
              <a:t>IBM Watson AI / Watson &amp; Cloud Platform Expert Services / December 2018 / © 2018 IBM Corporation</a:t>
            </a:r>
          </a:p>
        </p:txBody>
      </p:sp>
      <p:sp>
        <p:nvSpPr>
          <p:cNvPr id="2" name="Slide Number Placeholder 1">
            <a:extLst>
              <a:ext uri="{FF2B5EF4-FFF2-40B4-BE49-F238E27FC236}">
                <a16:creationId xmlns:a16="http://schemas.microsoft.com/office/drawing/2014/main" id="{C0B03387-E103-694F-BD2D-91C7A1E00564}"/>
              </a:ext>
            </a:extLst>
          </p:cNvPr>
          <p:cNvSpPr>
            <a:spLocks noGrp="1"/>
          </p:cNvSpPr>
          <p:nvPr>
            <p:ph type="sldNum" sz="quarter" idx="10"/>
          </p:nvPr>
        </p:nvSpPr>
        <p:spPr/>
        <p:txBody>
          <a:bodyPr/>
          <a:lstStyle/>
          <a:p>
            <a:fld id="{D0BE6F14-FF48-0F4F-A8AA-2E3F25371E4A}" type="slidenum">
              <a:rPr lang="en-US" smtClean="0"/>
              <a:pPr/>
              <a:t>11</a:t>
            </a:fld>
            <a:endParaRPr lang="en-US"/>
          </a:p>
        </p:txBody>
      </p:sp>
    </p:spTree>
    <p:extLst>
      <p:ext uri="{BB962C8B-B14F-4D97-AF65-F5344CB8AC3E}">
        <p14:creationId xmlns:p14="http://schemas.microsoft.com/office/powerpoint/2010/main" val="847562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914377"/>
            <a:fld id="{3FD999D4-B456-9943-89B7-30D56181CE18}" type="slidenum">
              <a:rPr lang="en-US" smtClean="0"/>
              <a:pPr defTabSz="914377"/>
              <a:t>2</a:t>
            </a:fld>
            <a:endParaRPr lang="en-US" dirty="0"/>
          </a:p>
        </p:txBody>
      </p:sp>
      <p:sp>
        <p:nvSpPr>
          <p:cNvPr id="8" name="Footer Placeholder 1">
            <a:extLst>
              <a:ext uri="{FF2B5EF4-FFF2-40B4-BE49-F238E27FC236}">
                <a16:creationId xmlns:a16="http://schemas.microsoft.com/office/drawing/2014/main" id="{ECA7239B-C18A-6944-BCE6-0C4CADF983F6}"/>
              </a:ext>
            </a:extLst>
          </p:cNvPr>
          <p:cNvSpPr>
            <a:spLocks noGrp="1"/>
          </p:cNvSpPr>
          <p:nvPr>
            <p:ph type="ftr" sz="quarter" idx="11"/>
          </p:nvPr>
        </p:nvSpPr>
        <p:spPr>
          <a:prstGeom prst="rect">
            <a:avLst/>
          </a:prstGeom>
        </p:spPr>
        <p:txBody>
          <a:bodyPr/>
          <a:lstStyle>
            <a:lvl1pPr>
              <a:defRPr sz="800">
                <a:solidFill>
                  <a:schemeClr val="bg2"/>
                </a:solidFill>
              </a:defRPr>
            </a:lvl1pPr>
          </a:lstStyle>
          <a:p>
            <a:r>
              <a:rPr lang="en-US">
                <a:solidFill>
                  <a:schemeClr val="tx1"/>
                </a:solidFill>
              </a:rPr>
              <a:t>IBM Watson AI / Watson &amp; Cloud Platform Expert Services / December 2018 / © 2018 IBM Corporation</a:t>
            </a:r>
            <a:endParaRPr lang="en-US" dirty="0">
              <a:solidFill>
                <a:schemeClr val="tx1"/>
              </a:solidFill>
            </a:endParaRPr>
          </a:p>
        </p:txBody>
      </p:sp>
      <p:sp>
        <p:nvSpPr>
          <p:cNvPr id="6" name="Title 5"/>
          <p:cNvSpPr>
            <a:spLocks noGrp="1"/>
          </p:cNvSpPr>
          <p:nvPr>
            <p:ph type="title"/>
          </p:nvPr>
        </p:nvSpPr>
        <p:spPr/>
        <p:txBody>
          <a:bodyPr/>
          <a:lstStyle/>
          <a:p>
            <a:r>
              <a:rPr lang="en-US" dirty="0"/>
              <a:t>Objectives of This Session</a:t>
            </a:r>
          </a:p>
        </p:txBody>
      </p:sp>
      <p:sp>
        <p:nvSpPr>
          <p:cNvPr id="7" name="Text Placeholder 6"/>
          <p:cNvSpPr>
            <a:spLocks noGrp="1"/>
          </p:cNvSpPr>
          <p:nvPr>
            <p:ph type="body" sz="quarter" idx="12"/>
          </p:nvPr>
        </p:nvSpPr>
        <p:spPr/>
        <p:txBody>
          <a:bodyPr/>
          <a:lstStyle/>
          <a:p>
            <a:pPr>
              <a:spcAft>
                <a:spcPts val="600"/>
              </a:spcAft>
            </a:pPr>
            <a:r>
              <a:rPr lang="en-US" dirty="0"/>
              <a:t>Upon completion of this session you will will have:</a:t>
            </a:r>
          </a:p>
          <a:p>
            <a:pPr>
              <a:spcAft>
                <a:spcPts val="600"/>
              </a:spcAft>
            </a:pPr>
            <a:endParaRPr lang="en-US" dirty="0"/>
          </a:p>
          <a:p>
            <a:pPr marL="298441" lvl="2" indent="0">
              <a:spcAft>
                <a:spcPts val="600"/>
              </a:spcAft>
              <a:buNone/>
            </a:pPr>
            <a:r>
              <a:rPr lang="en-US" dirty="0"/>
              <a:t>Built and published a model to predict customer churn</a:t>
            </a:r>
          </a:p>
          <a:p>
            <a:pPr marL="872053" lvl="2" indent="-342900">
              <a:spcAft>
                <a:spcPts val="600"/>
              </a:spcAft>
              <a:buFont typeface="Arial" panose="020B0604020202020204" pitchFamily="34" charset="0"/>
              <a:buChar char="•"/>
            </a:pPr>
            <a:r>
              <a:rPr lang="en-US" dirty="0"/>
              <a:t>Utilizing Python in a </a:t>
            </a:r>
            <a:r>
              <a:rPr lang="en-US" dirty="0" err="1"/>
              <a:t>Jupyter</a:t>
            </a:r>
            <a:r>
              <a:rPr lang="en-US" dirty="0"/>
              <a:t> notebook</a:t>
            </a:r>
          </a:p>
          <a:p>
            <a:pPr marL="298441" lvl="2" indent="0">
              <a:spcAft>
                <a:spcPts val="600"/>
              </a:spcAft>
              <a:buNone/>
            </a:pPr>
            <a:r>
              <a:rPr lang="en-US" dirty="0"/>
              <a:t>Including:</a:t>
            </a:r>
          </a:p>
          <a:p>
            <a:pPr marL="872053" lvl="2" indent="-342900">
              <a:spcAft>
                <a:spcPts val="600"/>
              </a:spcAft>
              <a:buFont typeface="Arial" panose="020B0604020202020204" pitchFamily="34" charset="0"/>
              <a:buChar char="•"/>
            </a:pPr>
            <a:r>
              <a:rPr lang="en-US" dirty="0"/>
              <a:t>Data Visualization</a:t>
            </a:r>
          </a:p>
          <a:p>
            <a:pPr marL="872053" lvl="2" indent="-342900">
              <a:spcAft>
                <a:spcPts val="600"/>
              </a:spcAft>
              <a:buFont typeface="Arial" panose="020B0604020202020204" pitchFamily="34" charset="0"/>
              <a:buChar char="•"/>
            </a:pPr>
            <a:r>
              <a:rPr lang="en-US" dirty="0"/>
              <a:t>Model Execution</a:t>
            </a:r>
          </a:p>
          <a:p>
            <a:pPr marL="872053" lvl="2" indent="-342900">
              <a:spcAft>
                <a:spcPts val="600"/>
              </a:spcAft>
              <a:buFont typeface="Arial" panose="020B0604020202020204" pitchFamily="34" charset="0"/>
              <a:buChar char="•"/>
            </a:pPr>
            <a:r>
              <a:rPr lang="en-US" dirty="0"/>
              <a:t>Machine Learning</a:t>
            </a:r>
          </a:p>
        </p:txBody>
      </p:sp>
      <p:pic>
        <p:nvPicPr>
          <p:cNvPr id="9" name="Picture 8">
            <a:extLst>
              <a:ext uri="{FF2B5EF4-FFF2-40B4-BE49-F238E27FC236}">
                <a16:creationId xmlns:a16="http://schemas.microsoft.com/office/drawing/2014/main" id="{FA2E05D3-8806-D646-BD35-70388FB95886}"/>
              </a:ext>
            </a:extLst>
          </p:cNvPr>
          <p:cNvPicPr>
            <a:picLocks noChangeAspect="1"/>
          </p:cNvPicPr>
          <p:nvPr/>
        </p:nvPicPr>
        <p:blipFill>
          <a:blip r:embed="rId2"/>
          <a:stretch>
            <a:fillRect/>
          </a:stretch>
        </p:blipFill>
        <p:spPr>
          <a:xfrm>
            <a:off x="10704552" y="0"/>
            <a:ext cx="1487448" cy="1489485"/>
          </a:xfrm>
          <a:prstGeom prst="rect">
            <a:avLst/>
          </a:prstGeom>
        </p:spPr>
      </p:pic>
    </p:spTree>
    <p:extLst>
      <p:ext uri="{BB962C8B-B14F-4D97-AF65-F5344CB8AC3E}">
        <p14:creationId xmlns:p14="http://schemas.microsoft.com/office/powerpoint/2010/main" val="601330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Flow For Churn Analysis</a:t>
            </a:r>
          </a:p>
        </p:txBody>
      </p:sp>
      <p:sp>
        <p:nvSpPr>
          <p:cNvPr id="5" name="TextBox 4"/>
          <p:cNvSpPr txBox="1"/>
          <p:nvPr/>
        </p:nvSpPr>
        <p:spPr>
          <a:xfrm>
            <a:off x="284201" y="4776272"/>
            <a:ext cx="4067150" cy="1569660"/>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a:buChar char="•"/>
              <a:tabLst/>
              <a:defRPr/>
            </a:pPr>
            <a:r>
              <a:rPr kumimoji="0" lang="en-US" sz="1200" b="0" i="0" u="none" strike="noStrike" kern="0" cap="none" spc="0" normalizeH="0" baseline="0" noProof="0" dirty="0">
                <a:ln>
                  <a:noFill/>
                </a:ln>
                <a:effectLst/>
                <a:uLnTx/>
                <a:uFillTx/>
                <a:latin typeface="IBM Plex Sans" charset="0"/>
                <a:ea typeface="IBM Plex Sans" charset="0"/>
                <a:cs typeface="IBM Plex Sans" charset="0"/>
              </a:rPr>
              <a:t>Rapid data evaluation and extraction of necessary attributes to support analysis</a:t>
            </a:r>
          </a:p>
          <a:p>
            <a:pPr marL="285750" marR="0" lvl="0" indent="-285750" defTabSz="914400" eaLnBrk="1" fontAlgn="auto" latinLnBrk="0" hangingPunct="1">
              <a:lnSpc>
                <a:spcPct val="100000"/>
              </a:lnSpc>
              <a:spcBef>
                <a:spcPts val="0"/>
              </a:spcBef>
              <a:spcAft>
                <a:spcPts val="0"/>
              </a:spcAft>
              <a:buClrTx/>
              <a:buSzTx/>
              <a:buFont typeface="Arial"/>
              <a:buChar char="•"/>
              <a:tabLst/>
              <a:defRPr/>
            </a:pPr>
            <a:r>
              <a:rPr kumimoji="0" lang="en-US" sz="1200" b="0" i="0" u="none" strike="noStrike" kern="0" cap="none" spc="0" normalizeH="0" baseline="0" noProof="0" dirty="0">
                <a:ln>
                  <a:noFill/>
                </a:ln>
                <a:effectLst/>
                <a:uLnTx/>
                <a:uFillTx/>
                <a:latin typeface="IBM Plex Sans" charset="0"/>
                <a:ea typeface="IBM Plex Sans" charset="0"/>
                <a:cs typeface="IBM Plex Sans" charset="0"/>
              </a:rPr>
              <a:t>Discovery through shop for data</a:t>
            </a:r>
          </a:p>
          <a:p>
            <a:pPr marL="285750" marR="0" lvl="0" indent="-285750" defTabSz="914400" eaLnBrk="1" fontAlgn="auto" latinLnBrk="0" hangingPunct="1">
              <a:lnSpc>
                <a:spcPct val="100000"/>
              </a:lnSpc>
              <a:spcBef>
                <a:spcPts val="0"/>
              </a:spcBef>
              <a:spcAft>
                <a:spcPts val="0"/>
              </a:spcAft>
              <a:buClrTx/>
              <a:buSzTx/>
              <a:buFont typeface="Arial"/>
              <a:buChar char="•"/>
              <a:tabLst/>
              <a:defRPr/>
            </a:pPr>
            <a:r>
              <a:rPr kumimoji="0" lang="en-US" sz="1200" b="0" i="0" u="none" strike="noStrike" kern="0" cap="none" spc="0" normalizeH="0" baseline="0" noProof="0" dirty="0">
                <a:ln>
                  <a:noFill/>
                </a:ln>
                <a:effectLst/>
                <a:uLnTx/>
                <a:uFillTx/>
                <a:latin typeface="IBM Plex Sans" charset="0"/>
                <a:ea typeface="IBM Plex Sans" charset="0"/>
                <a:cs typeface="IBM Plex Sans" charset="0"/>
              </a:rPr>
              <a:t>Rapid hypothesis testing</a:t>
            </a:r>
          </a:p>
          <a:p>
            <a:pPr marL="285750" marR="0" lvl="0" indent="-285750" defTabSz="914400" eaLnBrk="1" fontAlgn="auto" latinLnBrk="0" hangingPunct="1">
              <a:lnSpc>
                <a:spcPct val="100000"/>
              </a:lnSpc>
              <a:spcBef>
                <a:spcPts val="0"/>
              </a:spcBef>
              <a:spcAft>
                <a:spcPts val="0"/>
              </a:spcAft>
              <a:buClrTx/>
              <a:buSzTx/>
              <a:buFont typeface="Arial"/>
              <a:buChar char="•"/>
              <a:tabLst/>
              <a:defRPr/>
            </a:pPr>
            <a:r>
              <a:rPr kumimoji="0" lang="en-US" sz="1200" b="0" i="0" u="none" strike="noStrike" kern="0" cap="none" spc="0" normalizeH="0" baseline="0" noProof="0" dirty="0">
                <a:ln>
                  <a:noFill/>
                </a:ln>
                <a:effectLst/>
                <a:uLnTx/>
                <a:uFillTx/>
                <a:latin typeface="IBM Plex Sans" charset="0"/>
                <a:ea typeface="IBM Plex Sans" charset="0"/>
                <a:cs typeface="IBM Plex Sans" charset="0"/>
              </a:rPr>
              <a:t>Iterative analysis and model building through discovery and collaboration </a:t>
            </a:r>
          </a:p>
          <a:p>
            <a:pPr marL="285750" marR="0" lvl="0" indent="-285750" defTabSz="914400" eaLnBrk="1" fontAlgn="auto" latinLnBrk="0" hangingPunct="1">
              <a:lnSpc>
                <a:spcPct val="100000"/>
              </a:lnSpc>
              <a:spcBef>
                <a:spcPts val="0"/>
              </a:spcBef>
              <a:spcAft>
                <a:spcPts val="0"/>
              </a:spcAft>
              <a:buClrTx/>
              <a:buSzTx/>
              <a:buFont typeface="Arial"/>
              <a:buChar char="•"/>
              <a:tabLst/>
              <a:defRPr/>
            </a:pPr>
            <a:r>
              <a:rPr lang="en-US" sz="1200" kern="0" dirty="0">
                <a:latin typeface="IBM Plex Sans" charset="0"/>
                <a:ea typeface="IBM Plex Sans" charset="0"/>
                <a:cs typeface="IBM Plex Sans" charset="0"/>
              </a:rPr>
              <a:t>Deploy scoring models into existing campaign management processes</a:t>
            </a:r>
            <a:endParaRPr kumimoji="0" lang="en-US" sz="1200" b="0" i="0" u="none" strike="noStrike" kern="0" cap="none" spc="0" normalizeH="0" baseline="0" noProof="0" dirty="0">
              <a:ln>
                <a:noFill/>
              </a:ln>
              <a:effectLst/>
              <a:uLnTx/>
              <a:uFillTx/>
              <a:latin typeface="IBM Plex Sans" charset="0"/>
              <a:ea typeface="IBM Plex Sans" charset="0"/>
              <a:cs typeface="IBM Plex Sans" charset="0"/>
            </a:endParaRPr>
          </a:p>
        </p:txBody>
      </p:sp>
      <p:sp>
        <p:nvSpPr>
          <p:cNvPr id="6" name="Freeform 54"/>
          <p:cNvSpPr>
            <a:spLocks/>
          </p:cNvSpPr>
          <p:nvPr/>
        </p:nvSpPr>
        <p:spPr bwMode="auto">
          <a:xfrm>
            <a:off x="1593850" y="1665271"/>
            <a:ext cx="1737360" cy="0"/>
          </a:xfrm>
          <a:custGeom>
            <a:avLst/>
            <a:gdLst>
              <a:gd name="T0" fmla="*/ 0 w 2233"/>
              <a:gd name="T1" fmla="*/ 0 w 2233"/>
              <a:gd name="T2" fmla="*/ 2233 w 2233"/>
            </a:gdLst>
            <a:ahLst/>
            <a:cxnLst>
              <a:cxn ang="0">
                <a:pos x="T0" y="0"/>
              </a:cxn>
              <a:cxn ang="0">
                <a:pos x="T1" y="0"/>
              </a:cxn>
              <a:cxn ang="0">
                <a:pos x="T2" y="0"/>
              </a:cxn>
            </a:cxnLst>
            <a:rect l="0" t="0" r="r" b="b"/>
            <a:pathLst>
              <a:path w="2233">
                <a:moveTo>
                  <a:pt x="0" y="0"/>
                </a:moveTo>
                <a:lnTo>
                  <a:pt x="0" y="0"/>
                </a:lnTo>
                <a:lnTo>
                  <a:pt x="2233"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7" name="Freeform 55"/>
          <p:cNvSpPr>
            <a:spLocks/>
          </p:cNvSpPr>
          <p:nvPr/>
        </p:nvSpPr>
        <p:spPr bwMode="auto">
          <a:xfrm>
            <a:off x="3351323" y="1570021"/>
            <a:ext cx="165100" cy="192088"/>
          </a:xfrm>
          <a:custGeom>
            <a:avLst/>
            <a:gdLst>
              <a:gd name="T0" fmla="*/ 0 w 173"/>
              <a:gd name="T1" fmla="*/ 200 h 200"/>
              <a:gd name="T2" fmla="*/ 0 w 173"/>
              <a:gd name="T3" fmla="*/ 200 h 200"/>
              <a:gd name="T4" fmla="*/ 173 w 173"/>
              <a:gd name="T5" fmla="*/ 100 h 200"/>
              <a:gd name="T6" fmla="*/ 0 w 173"/>
              <a:gd name="T7" fmla="*/ 0 h 200"/>
              <a:gd name="T8" fmla="*/ 0 w 173"/>
              <a:gd name="T9" fmla="*/ 200 h 200"/>
            </a:gdLst>
            <a:ahLst/>
            <a:cxnLst>
              <a:cxn ang="0">
                <a:pos x="T0" y="T1"/>
              </a:cxn>
              <a:cxn ang="0">
                <a:pos x="T2" y="T3"/>
              </a:cxn>
              <a:cxn ang="0">
                <a:pos x="T4" y="T5"/>
              </a:cxn>
              <a:cxn ang="0">
                <a:pos x="T6" y="T7"/>
              </a:cxn>
              <a:cxn ang="0">
                <a:pos x="T8" y="T9"/>
              </a:cxn>
            </a:cxnLst>
            <a:rect l="0" t="0" r="r" b="b"/>
            <a:pathLst>
              <a:path w="173" h="200">
                <a:moveTo>
                  <a:pt x="0" y="200"/>
                </a:moveTo>
                <a:lnTo>
                  <a:pt x="0" y="200"/>
                </a:lnTo>
                <a:lnTo>
                  <a:pt x="173" y="100"/>
                </a:lnTo>
                <a:lnTo>
                  <a:pt x="0" y="0"/>
                </a:lnTo>
                <a:lnTo>
                  <a:pt x="0" y="200"/>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9" name="Freeform 81"/>
          <p:cNvSpPr>
            <a:spLocks/>
          </p:cNvSpPr>
          <p:nvPr/>
        </p:nvSpPr>
        <p:spPr bwMode="auto">
          <a:xfrm>
            <a:off x="10341578" y="4064687"/>
            <a:ext cx="188913" cy="165100"/>
          </a:xfrm>
          <a:custGeom>
            <a:avLst/>
            <a:gdLst>
              <a:gd name="T0" fmla="*/ 0 w 199"/>
              <a:gd name="T1" fmla="*/ 0 h 173"/>
              <a:gd name="T2" fmla="*/ 0 w 199"/>
              <a:gd name="T3" fmla="*/ 0 h 173"/>
              <a:gd name="T4" fmla="*/ 100 w 199"/>
              <a:gd name="T5" fmla="*/ 173 h 173"/>
              <a:gd name="T6" fmla="*/ 199 w 199"/>
              <a:gd name="T7" fmla="*/ 0 h 173"/>
              <a:gd name="T8" fmla="*/ 0 w 199"/>
              <a:gd name="T9" fmla="*/ 0 h 173"/>
            </a:gdLst>
            <a:ahLst/>
            <a:cxnLst>
              <a:cxn ang="0">
                <a:pos x="T0" y="T1"/>
              </a:cxn>
              <a:cxn ang="0">
                <a:pos x="T2" y="T3"/>
              </a:cxn>
              <a:cxn ang="0">
                <a:pos x="T4" y="T5"/>
              </a:cxn>
              <a:cxn ang="0">
                <a:pos x="T6" y="T7"/>
              </a:cxn>
              <a:cxn ang="0">
                <a:pos x="T8" y="T9"/>
              </a:cxn>
            </a:cxnLst>
            <a:rect l="0" t="0" r="r" b="b"/>
            <a:pathLst>
              <a:path w="199" h="173">
                <a:moveTo>
                  <a:pt x="0" y="0"/>
                </a:moveTo>
                <a:lnTo>
                  <a:pt x="0" y="0"/>
                </a:lnTo>
                <a:lnTo>
                  <a:pt x="100" y="173"/>
                </a:lnTo>
                <a:lnTo>
                  <a:pt x="199" y="0"/>
                </a:lnTo>
                <a:lnTo>
                  <a:pt x="0" y="0"/>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0" name="Freeform 89"/>
          <p:cNvSpPr>
            <a:spLocks/>
          </p:cNvSpPr>
          <p:nvPr/>
        </p:nvSpPr>
        <p:spPr bwMode="auto">
          <a:xfrm flipV="1">
            <a:off x="6742512" y="4876359"/>
            <a:ext cx="1425177" cy="0"/>
          </a:xfrm>
          <a:custGeom>
            <a:avLst/>
            <a:gdLst>
              <a:gd name="T0" fmla="*/ 0 w 867"/>
              <a:gd name="T1" fmla="*/ 0 w 867"/>
              <a:gd name="T2" fmla="*/ 867 w 867"/>
            </a:gdLst>
            <a:ahLst/>
            <a:cxnLst>
              <a:cxn ang="0">
                <a:pos x="T0" y="0"/>
              </a:cxn>
              <a:cxn ang="0">
                <a:pos x="T1" y="0"/>
              </a:cxn>
              <a:cxn ang="0">
                <a:pos x="T2" y="0"/>
              </a:cxn>
            </a:cxnLst>
            <a:rect l="0" t="0" r="r" b="b"/>
            <a:pathLst>
              <a:path w="867">
                <a:moveTo>
                  <a:pt x="0" y="0"/>
                </a:moveTo>
                <a:lnTo>
                  <a:pt x="0" y="0"/>
                </a:lnTo>
                <a:lnTo>
                  <a:pt x="867"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1" name="Freeform 90"/>
          <p:cNvSpPr>
            <a:spLocks/>
          </p:cNvSpPr>
          <p:nvPr/>
        </p:nvSpPr>
        <p:spPr bwMode="auto">
          <a:xfrm>
            <a:off x="8139113" y="4781111"/>
            <a:ext cx="165100" cy="190500"/>
          </a:xfrm>
          <a:custGeom>
            <a:avLst/>
            <a:gdLst>
              <a:gd name="T0" fmla="*/ 0 w 173"/>
              <a:gd name="T1" fmla="*/ 199 h 199"/>
              <a:gd name="T2" fmla="*/ 0 w 173"/>
              <a:gd name="T3" fmla="*/ 199 h 199"/>
              <a:gd name="T4" fmla="*/ 173 w 173"/>
              <a:gd name="T5" fmla="*/ 100 h 199"/>
              <a:gd name="T6" fmla="*/ 0 w 173"/>
              <a:gd name="T7" fmla="*/ 0 h 199"/>
              <a:gd name="T8" fmla="*/ 0 w 173"/>
              <a:gd name="T9" fmla="*/ 199 h 199"/>
            </a:gdLst>
            <a:ahLst/>
            <a:cxnLst>
              <a:cxn ang="0">
                <a:pos x="T0" y="T1"/>
              </a:cxn>
              <a:cxn ang="0">
                <a:pos x="T2" y="T3"/>
              </a:cxn>
              <a:cxn ang="0">
                <a:pos x="T4" y="T5"/>
              </a:cxn>
              <a:cxn ang="0">
                <a:pos x="T6" y="T7"/>
              </a:cxn>
              <a:cxn ang="0">
                <a:pos x="T8" y="T9"/>
              </a:cxn>
            </a:cxnLst>
            <a:rect l="0" t="0" r="r" b="b"/>
            <a:pathLst>
              <a:path w="173" h="199">
                <a:moveTo>
                  <a:pt x="0" y="199"/>
                </a:moveTo>
                <a:lnTo>
                  <a:pt x="0" y="199"/>
                </a:lnTo>
                <a:lnTo>
                  <a:pt x="173" y="100"/>
                </a:lnTo>
                <a:lnTo>
                  <a:pt x="0" y="0"/>
                </a:lnTo>
                <a:lnTo>
                  <a:pt x="0" y="199"/>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2" name="Freeform 97"/>
          <p:cNvSpPr>
            <a:spLocks/>
          </p:cNvSpPr>
          <p:nvPr/>
        </p:nvSpPr>
        <p:spPr bwMode="auto">
          <a:xfrm>
            <a:off x="9297372" y="4876361"/>
            <a:ext cx="682232" cy="0"/>
          </a:xfrm>
          <a:custGeom>
            <a:avLst/>
            <a:gdLst>
              <a:gd name="T0" fmla="*/ 0 w 866"/>
              <a:gd name="T1" fmla="*/ 0 w 866"/>
              <a:gd name="T2" fmla="*/ 866 w 866"/>
            </a:gdLst>
            <a:ahLst/>
            <a:cxnLst>
              <a:cxn ang="0">
                <a:pos x="T0" y="0"/>
              </a:cxn>
              <a:cxn ang="0">
                <a:pos x="T1" y="0"/>
              </a:cxn>
              <a:cxn ang="0">
                <a:pos x="T2" y="0"/>
              </a:cxn>
            </a:cxnLst>
            <a:rect l="0" t="0" r="r" b="b"/>
            <a:pathLst>
              <a:path w="866">
                <a:moveTo>
                  <a:pt x="0" y="0"/>
                </a:moveTo>
                <a:lnTo>
                  <a:pt x="0" y="0"/>
                </a:lnTo>
                <a:lnTo>
                  <a:pt x="866"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3" name="Freeform 98"/>
          <p:cNvSpPr>
            <a:spLocks/>
          </p:cNvSpPr>
          <p:nvPr/>
        </p:nvSpPr>
        <p:spPr bwMode="auto">
          <a:xfrm>
            <a:off x="9977983" y="4781111"/>
            <a:ext cx="165100" cy="190500"/>
          </a:xfrm>
          <a:custGeom>
            <a:avLst/>
            <a:gdLst>
              <a:gd name="T0" fmla="*/ 0 w 173"/>
              <a:gd name="T1" fmla="*/ 199 h 199"/>
              <a:gd name="T2" fmla="*/ 0 w 173"/>
              <a:gd name="T3" fmla="*/ 199 h 199"/>
              <a:gd name="T4" fmla="*/ 173 w 173"/>
              <a:gd name="T5" fmla="*/ 100 h 199"/>
              <a:gd name="T6" fmla="*/ 0 w 173"/>
              <a:gd name="T7" fmla="*/ 0 h 199"/>
              <a:gd name="T8" fmla="*/ 0 w 173"/>
              <a:gd name="T9" fmla="*/ 199 h 199"/>
            </a:gdLst>
            <a:ahLst/>
            <a:cxnLst>
              <a:cxn ang="0">
                <a:pos x="T0" y="T1"/>
              </a:cxn>
              <a:cxn ang="0">
                <a:pos x="T2" y="T3"/>
              </a:cxn>
              <a:cxn ang="0">
                <a:pos x="T4" y="T5"/>
              </a:cxn>
              <a:cxn ang="0">
                <a:pos x="T6" y="T7"/>
              </a:cxn>
              <a:cxn ang="0">
                <a:pos x="T8" y="T9"/>
              </a:cxn>
            </a:cxnLst>
            <a:rect l="0" t="0" r="r" b="b"/>
            <a:pathLst>
              <a:path w="173" h="199">
                <a:moveTo>
                  <a:pt x="0" y="199"/>
                </a:moveTo>
                <a:lnTo>
                  <a:pt x="0" y="199"/>
                </a:lnTo>
                <a:lnTo>
                  <a:pt x="173" y="100"/>
                </a:lnTo>
                <a:lnTo>
                  <a:pt x="0" y="0"/>
                </a:lnTo>
                <a:lnTo>
                  <a:pt x="0" y="199"/>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4" name="Freeform 106"/>
          <p:cNvSpPr>
            <a:spLocks/>
          </p:cNvSpPr>
          <p:nvPr/>
        </p:nvSpPr>
        <p:spPr bwMode="auto">
          <a:xfrm>
            <a:off x="11069038" y="4850961"/>
            <a:ext cx="396279" cy="1289050"/>
          </a:xfrm>
          <a:custGeom>
            <a:avLst/>
            <a:gdLst>
              <a:gd name="T0" fmla="*/ 0 w 569"/>
              <a:gd name="T1" fmla="*/ 27 h 1351"/>
              <a:gd name="T2" fmla="*/ 0 w 569"/>
              <a:gd name="T3" fmla="*/ 27 h 1351"/>
              <a:gd name="T4" fmla="*/ 435 w 569"/>
              <a:gd name="T5" fmla="*/ 27 h 1351"/>
              <a:gd name="T6" fmla="*/ 562 w 569"/>
              <a:gd name="T7" fmla="*/ 153 h 1351"/>
              <a:gd name="T8" fmla="*/ 562 w 569"/>
              <a:gd name="T9" fmla="*/ 1278 h 1351"/>
              <a:gd name="T10" fmla="*/ 489 w 569"/>
              <a:gd name="T11" fmla="*/ 1351 h 1351"/>
              <a:gd name="T12" fmla="*/ 144 w 569"/>
              <a:gd name="T13" fmla="*/ 1351 h 1351"/>
            </a:gdLst>
            <a:ahLst/>
            <a:cxnLst>
              <a:cxn ang="0">
                <a:pos x="T0" y="T1"/>
              </a:cxn>
              <a:cxn ang="0">
                <a:pos x="T2" y="T3"/>
              </a:cxn>
              <a:cxn ang="0">
                <a:pos x="T4" y="T5"/>
              </a:cxn>
              <a:cxn ang="0">
                <a:pos x="T6" y="T7"/>
              </a:cxn>
              <a:cxn ang="0">
                <a:pos x="T8" y="T9"/>
              </a:cxn>
              <a:cxn ang="0">
                <a:pos x="T10" y="T11"/>
              </a:cxn>
              <a:cxn ang="0">
                <a:pos x="T12" y="T13"/>
              </a:cxn>
            </a:cxnLst>
            <a:rect l="0" t="0" r="r" b="b"/>
            <a:pathLst>
              <a:path w="569" h="1351">
                <a:moveTo>
                  <a:pt x="0" y="27"/>
                </a:moveTo>
                <a:lnTo>
                  <a:pt x="0" y="27"/>
                </a:lnTo>
                <a:lnTo>
                  <a:pt x="435" y="27"/>
                </a:lnTo>
                <a:cubicBezTo>
                  <a:pt x="435" y="27"/>
                  <a:pt x="562" y="0"/>
                  <a:pt x="562" y="153"/>
                </a:cubicBezTo>
                <a:lnTo>
                  <a:pt x="562" y="1278"/>
                </a:lnTo>
                <a:cubicBezTo>
                  <a:pt x="562" y="1278"/>
                  <a:pt x="569" y="1351"/>
                  <a:pt x="489" y="1351"/>
                </a:cubicBezTo>
                <a:lnTo>
                  <a:pt x="144" y="1351"/>
                </a:lnTo>
              </a:path>
            </a:pathLst>
          </a:custGeom>
          <a:noFill/>
          <a:ln w="76200" cap="flat">
            <a:solidFill>
              <a:srgbClr val="077EC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5" name="Freeform 107"/>
          <p:cNvSpPr>
            <a:spLocks/>
          </p:cNvSpPr>
          <p:nvPr/>
        </p:nvSpPr>
        <p:spPr bwMode="auto">
          <a:xfrm>
            <a:off x="11069038" y="6044761"/>
            <a:ext cx="165100" cy="190500"/>
          </a:xfrm>
          <a:custGeom>
            <a:avLst/>
            <a:gdLst>
              <a:gd name="T0" fmla="*/ 173 w 173"/>
              <a:gd name="T1" fmla="*/ 0 h 200"/>
              <a:gd name="T2" fmla="*/ 173 w 173"/>
              <a:gd name="T3" fmla="*/ 0 h 200"/>
              <a:gd name="T4" fmla="*/ 0 w 173"/>
              <a:gd name="T5" fmla="*/ 100 h 200"/>
              <a:gd name="T6" fmla="*/ 173 w 173"/>
              <a:gd name="T7" fmla="*/ 200 h 200"/>
              <a:gd name="T8" fmla="*/ 173 w 173"/>
              <a:gd name="T9" fmla="*/ 0 h 200"/>
            </a:gdLst>
            <a:ahLst/>
            <a:cxnLst>
              <a:cxn ang="0">
                <a:pos x="T0" y="T1"/>
              </a:cxn>
              <a:cxn ang="0">
                <a:pos x="T2" y="T3"/>
              </a:cxn>
              <a:cxn ang="0">
                <a:pos x="T4" y="T5"/>
              </a:cxn>
              <a:cxn ang="0">
                <a:pos x="T6" y="T7"/>
              </a:cxn>
              <a:cxn ang="0">
                <a:pos x="T8" y="T9"/>
              </a:cxn>
            </a:cxnLst>
            <a:rect l="0" t="0" r="r" b="b"/>
            <a:pathLst>
              <a:path w="173" h="200">
                <a:moveTo>
                  <a:pt x="173" y="0"/>
                </a:moveTo>
                <a:lnTo>
                  <a:pt x="173" y="0"/>
                </a:lnTo>
                <a:lnTo>
                  <a:pt x="0" y="100"/>
                </a:lnTo>
                <a:lnTo>
                  <a:pt x="173" y="200"/>
                </a:lnTo>
                <a:lnTo>
                  <a:pt x="173" y="0"/>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6" name="Freeform 124"/>
          <p:cNvSpPr>
            <a:spLocks/>
          </p:cNvSpPr>
          <p:nvPr/>
        </p:nvSpPr>
        <p:spPr bwMode="auto">
          <a:xfrm>
            <a:off x="9297372" y="6140011"/>
            <a:ext cx="682232" cy="0"/>
          </a:xfrm>
          <a:custGeom>
            <a:avLst/>
            <a:gdLst>
              <a:gd name="T0" fmla="*/ 866 w 866"/>
              <a:gd name="T1" fmla="*/ 866 w 866"/>
              <a:gd name="T2" fmla="*/ 0 w 866"/>
            </a:gdLst>
            <a:ahLst/>
            <a:cxnLst>
              <a:cxn ang="0">
                <a:pos x="T0" y="0"/>
              </a:cxn>
              <a:cxn ang="0">
                <a:pos x="T1" y="0"/>
              </a:cxn>
              <a:cxn ang="0">
                <a:pos x="T2" y="0"/>
              </a:cxn>
            </a:cxnLst>
            <a:rect l="0" t="0" r="r" b="b"/>
            <a:pathLst>
              <a:path w="866">
                <a:moveTo>
                  <a:pt x="866" y="0"/>
                </a:moveTo>
                <a:lnTo>
                  <a:pt x="866" y="0"/>
                </a:lnTo>
                <a:lnTo>
                  <a:pt x="0"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7" name="Freeform 126"/>
          <p:cNvSpPr>
            <a:spLocks/>
          </p:cNvSpPr>
          <p:nvPr/>
        </p:nvSpPr>
        <p:spPr bwMode="auto">
          <a:xfrm>
            <a:off x="6438323" y="5521337"/>
            <a:ext cx="1853184" cy="627063"/>
          </a:xfrm>
          <a:custGeom>
            <a:avLst/>
            <a:gdLst>
              <a:gd name="T0" fmla="*/ 1592 w 1592"/>
              <a:gd name="T1" fmla="*/ 658 h 658"/>
              <a:gd name="T2" fmla="*/ 1592 w 1592"/>
              <a:gd name="T3" fmla="*/ 658 h 658"/>
              <a:gd name="T4" fmla="*/ 103 w 1592"/>
              <a:gd name="T5" fmla="*/ 658 h 658"/>
              <a:gd name="T6" fmla="*/ 0 w 1592"/>
              <a:gd name="T7" fmla="*/ 555 h 658"/>
              <a:gd name="T8" fmla="*/ 0 w 1592"/>
              <a:gd name="T9" fmla="*/ 0 h 658"/>
            </a:gdLst>
            <a:ahLst/>
            <a:cxnLst>
              <a:cxn ang="0">
                <a:pos x="T0" y="T1"/>
              </a:cxn>
              <a:cxn ang="0">
                <a:pos x="T2" y="T3"/>
              </a:cxn>
              <a:cxn ang="0">
                <a:pos x="T4" y="T5"/>
              </a:cxn>
              <a:cxn ang="0">
                <a:pos x="T6" y="T7"/>
              </a:cxn>
              <a:cxn ang="0">
                <a:pos x="T8" y="T9"/>
              </a:cxn>
            </a:cxnLst>
            <a:rect l="0" t="0" r="r" b="b"/>
            <a:pathLst>
              <a:path w="1592" h="658">
                <a:moveTo>
                  <a:pt x="1592" y="658"/>
                </a:moveTo>
                <a:lnTo>
                  <a:pt x="1592" y="658"/>
                </a:lnTo>
                <a:lnTo>
                  <a:pt x="103" y="658"/>
                </a:lnTo>
                <a:cubicBezTo>
                  <a:pt x="103" y="658"/>
                  <a:pt x="0" y="650"/>
                  <a:pt x="0" y="555"/>
                </a:cubicBezTo>
                <a:lnTo>
                  <a:pt x="0"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8" name="Freeform 127"/>
          <p:cNvSpPr>
            <a:spLocks/>
          </p:cNvSpPr>
          <p:nvPr/>
        </p:nvSpPr>
        <p:spPr bwMode="auto">
          <a:xfrm>
            <a:off x="6343866" y="5376423"/>
            <a:ext cx="188913" cy="163513"/>
          </a:xfrm>
          <a:custGeom>
            <a:avLst/>
            <a:gdLst>
              <a:gd name="T0" fmla="*/ 199 w 199"/>
              <a:gd name="T1" fmla="*/ 172 h 172"/>
              <a:gd name="T2" fmla="*/ 199 w 199"/>
              <a:gd name="T3" fmla="*/ 172 h 172"/>
              <a:gd name="T4" fmla="*/ 99 w 199"/>
              <a:gd name="T5" fmla="*/ 0 h 172"/>
              <a:gd name="T6" fmla="*/ 0 w 199"/>
              <a:gd name="T7" fmla="*/ 172 h 172"/>
              <a:gd name="T8" fmla="*/ 199 w 199"/>
              <a:gd name="T9" fmla="*/ 172 h 172"/>
            </a:gdLst>
            <a:ahLst/>
            <a:cxnLst>
              <a:cxn ang="0">
                <a:pos x="T0" y="T1"/>
              </a:cxn>
              <a:cxn ang="0">
                <a:pos x="T2" y="T3"/>
              </a:cxn>
              <a:cxn ang="0">
                <a:pos x="T4" y="T5"/>
              </a:cxn>
              <a:cxn ang="0">
                <a:pos x="T6" y="T7"/>
              </a:cxn>
              <a:cxn ang="0">
                <a:pos x="T8" y="T9"/>
              </a:cxn>
            </a:cxnLst>
            <a:rect l="0" t="0" r="r" b="b"/>
            <a:pathLst>
              <a:path w="199" h="172">
                <a:moveTo>
                  <a:pt x="199" y="172"/>
                </a:moveTo>
                <a:lnTo>
                  <a:pt x="199" y="172"/>
                </a:lnTo>
                <a:lnTo>
                  <a:pt x="99" y="0"/>
                </a:lnTo>
                <a:lnTo>
                  <a:pt x="0" y="172"/>
                </a:lnTo>
                <a:lnTo>
                  <a:pt x="199" y="172"/>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9" name="Freeform 128"/>
          <p:cNvSpPr>
            <a:spLocks/>
          </p:cNvSpPr>
          <p:nvPr/>
        </p:nvSpPr>
        <p:spPr bwMode="auto">
          <a:xfrm flipH="1">
            <a:off x="3390277" y="2360548"/>
            <a:ext cx="630936" cy="2174858"/>
          </a:xfrm>
          <a:custGeom>
            <a:avLst/>
            <a:gdLst>
              <a:gd name="T0" fmla="*/ 1897 w 1897"/>
              <a:gd name="T1" fmla="*/ 1339 h 1349"/>
              <a:gd name="T2" fmla="*/ 1897 w 1897"/>
              <a:gd name="T3" fmla="*/ 1339 h 1349"/>
              <a:gd name="T4" fmla="*/ 1661 w 1897"/>
              <a:gd name="T5" fmla="*/ 1339 h 1349"/>
              <a:gd name="T6" fmla="*/ 1583 w 1897"/>
              <a:gd name="T7" fmla="*/ 1261 h 1349"/>
              <a:gd name="T8" fmla="*/ 1583 w 1897"/>
              <a:gd name="T9" fmla="*/ 302 h 1349"/>
              <a:gd name="T10" fmla="*/ 1456 w 1897"/>
              <a:gd name="T11" fmla="*/ 176 h 1349"/>
              <a:gd name="T12" fmla="*/ 89 w 1897"/>
              <a:gd name="T13" fmla="*/ 176 h 1349"/>
              <a:gd name="T14" fmla="*/ 0 w 1897"/>
              <a:gd name="T15" fmla="*/ 87 h 1349"/>
              <a:gd name="T16" fmla="*/ 0 w 1897"/>
              <a:gd name="T17" fmla="*/ 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7" h="1349">
                <a:moveTo>
                  <a:pt x="1897" y="1339"/>
                </a:moveTo>
                <a:lnTo>
                  <a:pt x="1897" y="1339"/>
                </a:lnTo>
                <a:lnTo>
                  <a:pt x="1661" y="1339"/>
                </a:lnTo>
                <a:cubicBezTo>
                  <a:pt x="1661" y="1339"/>
                  <a:pt x="1583" y="1349"/>
                  <a:pt x="1583" y="1261"/>
                </a:cubicBezTo>
                <a:lnTo>
                  <a:pt x="1583" y="302"/>
                </a:lnTo>
                <a:cubicBezTo>
                  <a:pt x="1583" y="302"/>
                  <a:pt x="1600" y="176"/>
                  <a:pt x="1456" y="176"/>
                </a:cubicBezTo>
                <a:lnTo>
                  <a:pt x="89" y="176"/>
                </a:lnTo>
                <a:cubicBezTo>
                  <a:pt x="89" y="176"/>
                  <a:pt x="0" y="183"/>
                  <a:pt x="0" y="87"/>
                </a:cubicBezTo>
                <a:lnTo>
                  <a:pt x="0"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20" name="Freeform 129"/>
          <p:cNvSpPr>
            <a:spLocks/>
          </p:cNvSpPr>
          <p:nvPr/>
        </p:nvSpPr>
        <p:spPr bwMode="auto">
          <a:xfrm flipV="1">
            <a:off x="3926757" y="1092922"/>
            <a:ext cx="190500" cy="165100"/>
          </a:xfrm>
          <a:custGeom>
            <a:avLst/>
            <a:gdLst>
              <a:gd name="T0" fmla="*/ 199 w 199"/>
              <a:gd name="T1" fmla="*/ 173 h 173"/>
              <a:gd name="T2" fmla="*/ 199 w 199"/>
              <a:gd name="T3" fmla="*/ 173 h 173"/>
              <a:gd name="T4" fmla="*/ 100 w 199"/>
              <a:gd name="T5" fmla="*/ 0 h 173"/>
              <a:gd name="T6" fmla="*/ 0 w 199"/>
              <a:gd name="T7" fmla="*/ 173 h 173"/>
              <a:gd name="T8" fmla="*/ 199 w 199"/>
              <a:gd name="T9" fmla="*/ 173 h 173"/>
            </a:gdLst>
            <a:ahLst/>
            <a:cxnLst>
              <a:cxn ang="0">
                <a:pos x="T0" y="T1"/>
              </a:cxn>
              <a:cxn ang="0">
                <a:pos x="T2" y="T3"/>
              </a:cxn>
              <a:cxn ang="0">
                <a:pos x="T4" y="T5"/>
              </a:cxn>
              <a:cxn ang="0">
                <a:pos x="T6" y="T7"/>
              </a:cxn>
              <a:cxn ang="0">
                <a:pos x="T8" y="T9"/>
              </a:cxn>
            </a:cxnLst>
            <a:rect l="0" t="0" r="r" b="b"/>
            <a:pathLst>
              <a:path w="199" h="173">
                <a:moveTo>
                  <a:pt x="199" y="173"/>
                </a:moveTo>
                <a:lnTo>
                  <a:pt x="199" y="173"/>
                </a:lnTo>
                <a:lnTo>
                  <a:pt x="100" y="0"/>
                </a:lnTo>
                <a:lnTo>
                  <a:pt x="0" y="173"/>
                </a:lnTo>
                <a:lnTo>
                  <a:pt x="199" y="173"/>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89" name="Freeform 213"/>
          <p:cNvSpPr>
            <a:spLocks/>
          </p:cNvSpPr>
          <p:nvPr/>
        </p:nvSpPr>
        <p:spPr bwMode="auto">
          <a:xfrm>
            <a:off x="899425" y="2545585"/>
            <a:ext cx="4091898" cy="2213119"/>
          </a:xfrm>
          <a:custGeom>
            <a:avLst/>
            <a:gdLst>
              <a:gd name="T0" fmla="*/ 5383 w 5383"/>
              <a:gd name="T1" fmla="*/ 823 h 823"/>
              <a:gd name="T2" fmla="*/ 5383 w 5383"/>
              <a:gd name="T3" fmla="*/ 823 h 823"/>
              <a:gd name="T4" fmla="*/ 5294 w 5383"/>
              <a:gd name="T5" fmla="*/ 734 h 823"/>
              <a:gd name="T6" fmla="*/ 79 w 5383"/>
              <a:gd name="T7" fmla="*/ 734 h 823"/>
              <a:gd name="T8" fmla="*/ 0 w 5383"/>
              <a:gd name="T9" fmla="*/ 655 h 823"/>
              <a:gd name="T10" fmla="*/ 0 w 5383"/>
              <a:gd name="T11" fmla="*/ 0 h 823"/>
            </a:gdLst>
            <a:ahLst/>
            <a:cxnLst>
              <a:cxn ang="0">
                <a:pos x="T0" y="T1"/>
              </a:cxn>
              <a:cxn ang="0">
                <a:pos x="T2" y="T3"/>
              </a:cxn>
              <a:cxn ang="0">
                <a:pos x="T4" y="T5"/>
              </a:cxn>
              <a:cxn ang="0">
                <a:pos x="T6" y="T7"/>
              </a:cxn>
              <a:cxn ang="0">
                <a:pos x="T8" y="T9"/>
              </a:cxn>
              <a:cxn ang="0">
                <a:pos x="T10" y="T11"/>
              </a:cxn>
            </a:cxnLst>
            <a:rect l="0" t="0" r="r" b="b"/>
            <a:pathLst>
              <a:path w="5383" h="823">
                <a:moveTo>
                  <a:pt x="5383" y="823"/>
                </a:moveTo>
                <a:lnTo>
                  <a:pt x="5383" y="823"/>
                </a:lnTo>
                <a:cubicBezTo>
                  <a:pt x="5383" y="823"/>
                  <a:pt x="5371" y="734"/>
                  <a:pt x="5294" y="734"/>
                </a:cubicBezTo>
                <a:lnTo>
                  <a:pt x="79" y="734"/>
                </a:lnTo>
                <a:cubicBezTo>
                  <a:pt x="79" y="734"/>
                  <a:pt x="0" y="721"/>
                  <a:pt x="0" y="655"/>
                </a:cubicBezTo>
                <a:lnTo>
                  <a:pt x="0"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90" name="Freeform 214"/>
          <p:cNvSpPr>
            <a:spLocks/>
          </p:cNvSpPr>
          <p:nvPr/>
        </p:nvSpPr>
        <p:spPr bwMode="auto">
          <a:xfrm>
            <a:off x="807243" y="2394039"/>
            <a:ext cx="188913" cy="165100"/>
          </a:xfrm>
          <a:custGeom>
            <a:avLst/>
            <a:gdLst>
              <a:gd name="T0" fmla="*/ 199 w 199"/>
              <a:gd name="T1" fmla="*/ 173 h 173"/>
              <a:gd name="T2" fmla="*/ 199 w 199"/>
              <a:gd name="T3" fmla="*/ 173 h 173"/>
              <a:gd name="T4" fmla="*/ 100 w 199"/>
              <a:gd name="T5" fmla="*/ 0 h 173"/>
              <a:gd name="T6" fmla="*/ 0 w 199"/>
              <a:gd name="T7" fmla="*/ 173 h 173"/>
              <a:gd name="T8" fmla="*/ 199 w 199"/>
              <a:gd name="T9" fmla="*/ 173 h 173"/>
            </a:gdLst>
            <a:ahLst/>
            <a:cxnLst>
              <a:cxn ang="0">
                <a:pos x="T0" y="T1"/>
              </a:cxn>
              <a:cxn ang="0">
                <a:pos x="T2" y="T3"/>
              </a:cxn>
              <a:cxn ang="0">
                <a:pos x="T4" y="T5"/>
              </a:cxn>
              <a:cxn ang="0">
                <a:pos x="T6" y="T7"/>
              </a:cxn>
              <a:cxn ang="0">
                <a:pos x="T8" y="T9"/>
              </a:cxn>
            </a:cxnLst>
            <a:rect l="0" t="0" r="r" b="b"/>
            <a:pathLst>
              <a:path w="199" h="173">
                <a:moveTo>
                  <a:pt x="199" y="173"/>
                </a:moveTo>
                <a:lnTo>
                  <a:pt x="199" y="173"/>
                </a:lnTo>
                <a:lnTo>
                  <a:pt x="100" y="0"/>
                </a:lnTo>
                <a:lnTo>
                  <a:pt x="0" y="173"/>
                </a:lnTo>
                <a:lnTo>
                  <a:pt x="199" y="173"/>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92" name="Freeform 216"/>
          <p:cNvSpPr>
            <a:spLocks/>
          </p:cNvSpPr>
          <p:nvPr/>
        </p:nvSpPr>
        <p:spPr bwMode="auto">
          <a:xfrm rot="16200000">
            <a:off x="6461298" y="1684461"/>
            <a:ext cx="190500" cy="165100"/>
          </a:xfrm>
          <a:custGeom>
            <a:avLst/>
            <a:gdLst>
              <a:gd name="T0" fmla="*/ 0 w 200"/>
              <a:gd name="T1" fmla="*/ 0 h 173"/>
              <a:gd name="T2" fmla="*/ 0 w 200"/>
              <a:gd name="T3" fmla="*/ 0 h 173"/>
              <a:gd name="T4" fmla="*/ 100 w 200"/>
              <a:gd name="T5" fmla="*/ 173 h 173"/>
              <a:gd name="T6" fmla="*/ 200 w 200"/>
              <a:gd name="T7" fmla="*/ 0 h 173"/>
              <a:gd name="T8" fmla="*/ 0 w 200"/>
              <a:gd name="T9" fmla="*/ 0 h 173"/>
            </a:gdLst>
            <a:ahLst/>
            <a:cxnLst>
              <a:cxn ang="0">
                <a:pos x="T0" y="T1"/>
              </a:cxn>
              <a:cxn ang="0">
                <a:pos x="T2" y="T3"/>
              </a:cxn>
              <a:cxn ang="0">
                <a:pos x="T4" y="T5"/>
              </a:cxn>
              <a:cxn ang="0">
                <a:pos x="T6" y="T7"/>
              </a:cxn>
              <a:cxn ang="0">
                <a:pos x="T8" y="T9"/>
              </a:cxn>
            </a:cxnLst>
            <a:rect l="0" t="0" r="r" b="b"/>
            <a:pathLst>
              <a:path w="200" h="173">
                <a:moveTo>
                  <a:pt x="0" y="0"/>
                </a:moveTo>
                <a:lnTo>
                  <a:pt x="0" y="0"/>
                </a:lnTo>
                <a:lnTo>
                  <a:pt x="100" y="173"/>
                </a:lnTo>
                <a:lnTo>
                  <a:pt x="200" y="0"/>
                </a:lnTo>
                <a:lnTo>
                  <a:pt x="0" y="0"/>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grpSp>
        <p:nvGrpSpPr>
          <p:cNvPr id="118" name="Group 117"/>
          <p:cNvGrpSpPr/>
          <p:nvPr/>
        </p:nvGrpSpPr>
        <p:grpSpPr>
          <a:xfrm>
            <a:off x="8315464" y="4211198"/>
            <a:ext cx="1071424" cy="841063"/>
            <a:chOff x="8315464" y="3127358"/>
            <a:chExt cx="1071424" cy="841063"/>
          </a:xfrm>
        </p:grpSpPr>
        <p:sp>
          <p:nvSpPr>
            <p:cNvPr id="21" name="Freeform 144"/>
            <p:cNvSpPr>
              <a:spLocks/>
            </p:cNvSpPr>
            <p:nvPr/>
          </p:nvSpPr>
          <p:spPr bwMode="auto">
            <a:xfrm>
              <a:off x="8335963" y="3313096"/>
              <a:ext cx="165100" cy="350838"/>
            </a:xfrm>
            <a:custGeom>
              <a:avLst/>
              <a:gdLst>
                <a:gd name="T0" fmla="*/ 79 w 173"/>
                <a:gd name="T1" fmla="*/ 272 h 368"/>
                <a:gd name="T2" fmla="*/ 79 w 173"/>
                <a:gd name="T3" fmla="*/ 272 h 368"/>
                <a:gd name="T4" fmla="*/ 32 w 173"/>
                <a:gd name="T5" fmla="*/ 362 h 368"/>
                <a:gd name="T6" fmla="*/ 22 w 173"/>
                <a:gd name="T7" fmla="*/ 365 h 368"/>
                <a:gd name="T8" fmla="*/ 6 w 173"/>
                <a:gd name="T9" fmla="*/ 356 h 368"/>
                <a:gd name="T10" fmla="*/ 3 w 173"/>
                <a:gd name="T11" fmla="*/ 344 h 368"/>
                <a:gd name="T12" fmla="*/ 32 w 173"/>
                <a:gd name="T13" fmla="*/ 294 h 368"/>
                <a:gd name="T14" fmla="*/ 48 w 173"/>
                <a:gd name="T15" fmla="*/ 250 h 368"/>
                <a:gd name="T16" fmla="*/ 54 w 173"/>
                <a:gd name="T17" fmla="*/ 160 h 368"/>
                <a:gd name="T18" fmla="*/ 54 w 173"/>
                <a:gd name="T19" fmla="*/ 125 h 368"/>
                <a:gd name="T20" fmla="*/ 39 w 173"/>
                <a:gd name="T21" fmla="*/ 160 h 368"/>
                <a:gd name="T22" fmla="*/ 34 w 173"/>
                <a:gd name="T23" fmla="*/ 193 h 368"/>
                <a:gd name="T24" fmla="*/ 26 w 173"/>
                <a:gd name="T25" fmla="*/ 199 h 368"/>
                <a:gd name="T26" fmla="*/ 20 w 173"/>
                <a:gd name="T27" fmla="*/ 199 h 368"/>
                <a:gd name="T28" fmla="*/ 14 w 173"/>
                <a:gd name="T29" fmla="*/ 191 h 368"/>
                <a:gd name="T30" fmla="*/ 22 w 173"/>
                <a:gd name="T31" fmla="*/ 135 h 368"/>
                <a:gd name="T32" fmla="*/ 26 w 173"/>
                <a:gd name="T33" fmla="*/ 128 h 368"/>
                <a:gd name="T34" fmla="*/ 54 w 173"/>
                <a:gd name="T35" fmla="*/ 86 h 368"/>
                <a:gd name="T36" fmla="*/ 64 w 173"/>
                <a:gd name="T37" fmla="*/ 81 h 368"/>
                <a:gd name="T38" fmla="*/ 91 w 173"/>
                <a:gd name="T39" fmla="*/ 81 h 368"/>
                <a:gd name="T40" fmla="*/ 99 w 173"/>
                <a:gd name="T41" fmla="*/ 78 h 368"/>
                <a:gd name="T42" fmla="*/ 126 w 173"/>
                <a:gd name="T43" fmla="*/ 55 h 368"/>
                <a:gd name="T44" fmla="*/ 132 w 173"/>
                <a:gd name="T45" fmla="*/ 47 h 368"/>
                <a:gd name="T46" fmla="*/ 150 w 173"/>
                <a:gd name="T47" fmla="*/ 7 h 368"/>
                <a:gd name="T48" fmla="*/ 162 w 173"/>
                <a:gd name="T49" fmla="*/ 3 h 368"/>
                <a:gd name="T50" fmla="*/ 170 w 173"/>
                <a:gd name="T51" fmla="*/ 15 h 368"/>
                <a:gd name="T52" fmla="*/ 149 w 173"/>
                <a:gd name="T53" fmla="*/ 61 h 368"/>
                <a:gd name="T54" fmla="*/ 137 w 173"/>
                <a:gd name="T55" fmla="*/ 74 h 368"/>
                <a:gd name="T56" fmla="*/ 109 w 173"/>
                <a:gd name="T57" fmla="*/ 98 h 368"/>
                <a:gd name="T58" fmla="*/ 105 w 173"/>
                <a:gd name="T59" fmla="*/ 106 h 368"/>
                <a:gd name="T60" fmla="*/ 105 w 173"/>
                <a:gd name="T61" fmla="*/ 219 h 368"/>
                <a:gd name="T62" fmla="*/ 111 w 173"/>
                <a:gd name="T63" fmla="*/ 261 h 368"/>
                <a:gd name="T64" fmla="*/ 118 w 173"/>
                <a:gd name="T65" fmla="*/ 328 h 368"/>
                <a:gd name="T66" fmla="*/ 121 w 173"/>
                <a:gd name="T67" fmla="*/ 358 h 368"/>
                <a:gd name="T68" fmla="*/ 113 w 173"/>
                <a:gd name="T69" fmla="*/ 366 h 368"/>
                <a:gd name="T70" fmla="*/ 95 w 173"/>
                <a:gd name="T71" fmla="*/ 368 h 368"/>
                <a:gd name="T72" fmla="*/ 87 w 173"/>
                <a:gd name="T73" fmla="*/ 361 h 368"/>
                <a:gd name="T74" fmla="*/ 81 w 173"/>
                <a:gd name="T75" fmla="*/ 286 h 368"/>
                <a:gd name="T76" fmla="*/ 79 w 173"/>
                <a:gd name="T77" fmla="*/ 27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3" h="368">
                  <a:moveTo>
                    <a:pt x="79" y="272"/>
                  </a:moveTo>
                  <a:lnTo>
                    <a:pt x="79" y="272"/>
                  </a:lnTo>
                  <a:cubicBezTo>
                    <a:pt x="69" y="306"/>
                    <a:pt x="47" y="332"/>
                    <a:pt x="32" y="362"/>
                  </a:cubicBezTo>
                  <a:cubicBezTo>
                    <a:pt x="30" y="367"/>
                    <a:pt x="26" y="367"/>
                    <a:pt x="22" y="365"/>
                  </a:cubicBezTo>
                  <a:cubicBezTo>
                    <a:pt x="17" y="362"/>
                    <a:pt x="11" y="359"/>
                    <a:pt x="6" y="356"/>
                  </a:cubicBezTo>
                  <a:cubicBezTo>
                    <a:pt x="1" y="353"/>
                    <a:pt x="0" y="350"/>
                    <a:pt x="3" y="344"/>
                  </a:cubicBezTo>
                  <a:cubicBezTo>
                    <a:pt x="13" y="327"/>
                    <a:pt x="22" y="310"/>
                    <a:pt x="32" y="294"/>
                  </a:cubicBezTo>
                  <a:cubicBezTo>
                    <a:pt x="41" y="280"/>
                    <a:pt x="44" y="265"/>
                    <a:pt x="48" y="250"/>
                  </a:cubicBezTo>
                  <a:cubicBezTo>
                    <a:pt x="56" y="220"/>
                    <a:pt x="54" y="190"/>
                    <a:pt x="54" y="160"/>
                  </a:cubicBezTo>
                  <a:cubicBezTo>
                    <a:pt x="54" y="148"/>
                    <a:pt x="54" y="137"/>
                    <a:pt x="54" y="125"/>
                  </a:cubicBezTo>
                  <a:cubicBezTo>
                    <a:pt x="43" y="134"/>
                    <a:pt x="41" y="147"/>
                    <a:pt x="39" y="160"/>
                  </a:cubicBezTo>
                  <a:cubicBezTo>
                    <a:pt x="38" y="171"/>
                    <a:pt x="36" y="182"/>
                    <a:pt x="34" y="193"/>
                  </a:cubicBezTo>
                  <a:cubicBezTo>
                    <a:pt x="34" y="198"/>
                    <a:pt x="31" y="200"/>
                    <a:pt x="26" y="199"/>
                  </a:cubicBezTo>
                  <a:cubicBezTo>
                    <a:pt x="24" y="199"/>
                    <a:pt x="22" y="199"/>
                    <a:pt x="20" y="199"/>
                  </a:cubicBezTo>
                  <a:cubicBezTo>
                    <a:pt x="16" y="198"/>
                    <a:pt x="13" y="196"/>
                    <a:pt x="14" y="191"/>
                  </a:cubicBezTo>
                  <a:cubicBezTo>
                    <a:pt x="16" y="172"/>
                    <a:pt x="19" y="154"/>
                    <a:pt x="22" y="135"/>
                  </a:cubicBezTo>
                  <a:cubicBezTo>
                    <a:pt x="22" y="133"/>
                    <a:pt x="24" y="130"/>
                    <a:pt x="26" y="128"/>
                  </a:cubicBezTo>
                  <a:cubicBezTo>
                    <a:pt x="35" y="114"/>
                    <a:pt x="44" y="100"/>
                    <a:pt x="54" y="86"/>
                  </a:cubicBezTo>
                  <a:cubicBezTo>
                    <a:pt x="56" y="82"/>
                    <a:pt x="60" y="81"/>
                    <a:pt x="64" y="81"/>
                  </a:cubicBezTo>
                  <a:cubicBezTo>
                    <a:pt x="73" y="81"/>
                    <a:pt x="82" y="81"/>
                    <a:pt x="91" y="81"/>
                  </a:cubicBezTo>
                  <a:cubicBezTo>
                    <a:pt x="94" y="81"/>
                    <a:pt x="97" y="80"/>
                    <a:pt x="99" y="78"/>
                  </a:cubicBezTo>
                  <a:cubicBezTo>
                    <a:pt x="108" y="71"/>
                    <a:pt x="117" y="63"/>
                    <a:pt x="126" y="55"/>
                  </a:cubicBezTo>
                  <a:cubicBezTo>
                    <a:pt x="129" y="53"/>
                    <a:pt x="131" y="50"/>
                    <a:pt x="132" y="47"/>
                  </a:cubicBezTo>
                  <a:cubicBezTo>
                    <a:pt x="139" y="34"/>
                    <a:pt x="144" y="20"/>
                    <a:pt x="150" y="7"/>
                  </a:cubicBezTo>
                  <a:cubicBezTo>
                    <a:pt x="153" y="0"/>
                    <a:pt x="156" y="0"/>
                    <a:pt x="162" y="3"/>
                  </a:cubicBezTo>
                  <a:cubicBezTo>
                    <a:pt x="172" y="7"/>
                    <a:pt x="173" y="9"/>
                    <a:pt x="170" y="15"/>
                  </a:cubicBezTo>
                  <a:cubicBezTo>
                    <a:pt x="163" y="31"/>
                    <a:pt x="156" y="46"/>
                    <a:pt x="149" y="61"/>
                  </a:cubicBezTo>
                  <a:cubicBezTo>
                    <a:pt x="146" y="66"/>
                    <a:pt x="141" y="70"/>
                    <a:pt x="137" y="74"/>
                  </a:cubicBezTo>
                  <a:cubicBezTo>
                    <a:pt x="128" y="82"/>
                    <a:pt x="118" y="90"/>
                    <a:pt x="109" y="98"/>
                  </a:cubicBezTo>
                  <a:cubicBezTo>
                    <a:pt x="106" y="100"/>
                    <a:pt x="105" y="103"/>
                    <a:pt x="105" y="106"/>
                  </a:cubicBezTo>
                  <a:cubicBezTo>
                    <a:pt x="105" y="144"/>
                    <a:pt x="104" y="181"/>
                    <a:pt x="105" y="219"/>
                  </a:cubicBezTo>
                  <a:cubicBezTo>
                    <a:pt x="105" y="233"/>
                    <a:pt x="109" y="247"/>
                    <a:pt x="111" y="261"/>
                  </a:cubicBezTo>
                  <a:cubicBezTo>
                    <a:pt x="114" y="283"/>
                    <a:pt x="116" y="305"/>
                    <a:pt x="118" y="328"/>
                  </a:cubicBezTo>
                  <a:cubicBezTo>
                    <a:pt x="119" y="338"/>
                    <a:pt x="120" y="348"/>
                    <a:pt x="121" y="358"/>
                  </a:cubicBezTo>
                  <a:cubicBezTo>
                    <a:pt x="121" y="363"/>
                    <a:pt x="119" y="366"/>
                    <a:pt x="113" y="366"/>
                  </a:cubicBezTo>
                  <a:cubicBezTo>
                    <a:pt x="107" y="366"/>
                    <a:pt x="101" y="367"/>
                    <a:pt x="95" y="368"/>
                  </a:cubicBezTo>
                  <a:cubicBezTo>
                    <a:pt x="90" y="368"/>
                    <a:pt x="87" y="366"/>
                    <a:pt x="87" y="361"/>
                  </a:cubicBezTo>
                  <a:cubicBezTo>
                    <a:pt x="85" y="336"/>
                    <a:pt x="83" y="311"/>
                    <a:pt x="81" y="286"/>
                  </a:cubicBezTo>
                  <a:cubicBezTo>
                    <a:pt x="80" y="282"/>
                    <a:pt x="80" y="277"/>
                    <a:pt x="79" y="272"/>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22" name="Freeform 145"/>
            <p:cNvSpPr>
              <a:spLocks/>
            </p:cNvSpPr>
            <p:nvPr/>
          </p:nvSpPr>
          <p:spPr bwMode="auto">
            <a:xfrm>
              <a:off x="8702676" y="3495658"/>
              <a:ext cx="300038" cy="168275"/>
            </a:xfrm>
            <a:custGeom>
              <a:avLst/>
              <a:gdLst>
                <a:gd name="T0" fmla="*/ 217 w 315"/>
                <a:gd name="T1" fmla="*/ 86 h 177"/>
                <a:gd name="T2" fmla="*/ 171 w 315"/>
                <a:gd name="T3" fmla="*/ 92 h 177"/>
                <a:gd name="T4" fmla="*/ 114 w 315"/>
                <a:gd name="T5" fmla="*/ 87 h 177"/>
                <a:gd name="T6" fmla="*/ 75 w 315"/>
                <a:gd name="T7" fmla="*/ 134 h 177"/>
                <a:gd name="T8" fmla="*/ 76 w 315"/>
                <a:gd name="T9" fmla="*/ 169 h 177"/>
                <a:gd name="T10" fmla="*/ 75 w 315"/>
                <a:gd name="T11" fmla="*/ 175 h 177"/>
                <a:gd name="T12" fmla="*/ 62 w 315"/>
                <a:gd name="T13" fmla="*/ 135 h 177"/>
                <a:gd name="T14" fmla="*/ 78 w 315"/>
                <a:gd name="T15" fmla="*/ 108 h 177"/>
                <a:gd name="T16" fmla="*/ 39 w 315"/>
                <a:gd name="T17" fmla="*/ 122 h 177"/>
                <a:gd name="T18" fmla="*/ 19 w 315"/>
                <a:gd name="T19" fmla="*/ 142 h 177"/>
                <a:gd name="T20" fmla="*/ 3 w 315"/>
                <a:gd name="T21" fmla="*/ 141 h 177"/>
                <a:gd name="T22" fmla="*/ 26 w 315"/>
                <a:gd name="T23" fmla="*/ 117 h 177"/>
                <a:gd name="T24" fmla="*/ 57 w 315"/>
                <a:gd name="T25" fmla="*/ 93 h 177"/>
                <a:gd name="T26" fmla="*/ 75 w 315"/>
                <a:gd name="T27" fmla="*/ 57 h 177"/>
                <a:gd name="T28" fmla="*/ 30 w 315"/>
                <a:gd name="T29" fmla="*/ 53 h 177"/>
                <a:gd name="T30" fmla="*/ 42 w 315"/>
                <a:gd name="T31" fmla="*/ 42 h 177"/>
                <a:gd name="T32" fmla="*/ 100 w 315"/>
                <a:gd name="T33" fmla="*/ 42 h 177"/>
                <a:gd name="T34" fmla="*/ 180 w 315"/>
                <a:gd name="T35" fmla="*/ 35 h 177"/>
                <a:gd name="T36" fmla="*/ 245 w 315"/>
                <a:gd name="T37" fmla="*/ 1 h 177"/>
                <a:gd name="T38" fmla="*/ 251 w 315"/>
                <a:gd name="T39" fmla="*/ 4 h 177"/>
                <a:gd name="T40" fmla="*/ 261 w 315"/>
                <a:gd name="T41" fmla="*/ 10 h 177"/>
                <a:gd name="T42" fmla="*/ 294 w 315"/>
                <a:gd name="T43" fmla="*/ 28 h 177"/>
                <a:gd name="T44" fmla="*/ 311 w 315"/>
                <a:gd name="T45" fmla="*/ 39 h 177"/>
                <a:gd name="T46" fmla="*/ 310 w 315"/>
                <a:gd name="T47" fmla="*/ 48 h 177"/>
                <a:gd name="T48" fmla="*/ 296 w 315"/>
                <a:gd name="T49" fmla="*/ 58 h 177"/>
                <a:gd name="T50" fmla="*/ 294 w 315"/>
                <a:gd name="T51" fmla="*/ 65 h 177"/>
                <a:gd name="T52" fmla="*/ 264 w 315"/>
                <a:gd name="T53" fmla="*/ 55 h 177"/>
                <a:gd name="T54" fmla="*/ 259 w 315"/>
                <a:gd name="T55" fmla="*/ 84 h 177"/>
                <a:gd name="T56" fmla="*/ 256 w 315"/>
                <a:gd name="T57" fmla="*/ 85 h 177"/>
                <a:gd name="T58" fmla="*/ 311 w 315"/>
                <a:gd name="T59" fmla="*/ 112 h 177"/>
                <a:gd name="T60" fmla="*/ 303 w 315"/>
                <a:gd name="T61" fmla="*/ 116 h 177"/>
                <a:gd name="T62" fmla="*/ 309 w 315"/>
                <a:gd name="T63" fmla="*/ 138 h 177"/>
                <a:gd name="T64" fmla="*/ 307 w 315"/>
                <a:gd name="T65" fmla="*/ 148 h 177"/>
                <a:gd name="T66" fmla="*/ 257 w 315"/>
                <a:gd name="T67" fmla="*/ 107 h 177"/>
                <a:gd name="T68" fmla="*/ 235 w 315"/>
                <a:gd name="T69" fmla="*/ 104 h 177"/>
                <a:gd name="T70" fmla="*/ 217 w 315"/>
                <a:gd name="T71" fmla="*/ 8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5" h="177">
                  <a:moveTo>
                    <a:pt x="217" y="86"/>
                  </a:moveTo>
                  <a:lnTo>
                    <a:pt x="217" y="86"/>
                  </a:lnTo>
                  <a:cubicBezTo>
                    <a:pt x="214" y="88"/>
                    <a:pt x="211" y="90"/>
                    <a:pt x="209" y="91"/>
                  </a:cubicBezTo>
                  <a:cubicBezTo>
                    <a:pt x="196" y="98"/>
                    <a:pt x="184" y="98"/>
                    <a:pt x="171" y="92"/>
                  </a:cubicBezTo>
                  <a:cubicBezTo>
                    <a:pt x="159" y="86"/>
                    <a:pt x="146" y="82"/>
                    <a:pt x="132" y="80"/>
                  </a:cubicBezTo>
                  <a:cubicBezTo>
                    <a:pt x="125" y="79"/>
                    <a:pt x="118" y="81"/>
                    <a:pt x="114" y="87"/>
                  </a:cubicBezTo>
                  <a:cubicBezTo>
                    <a:pt x="104" y="100"/>
                    <a:pt x="94" y="114"/>
                    <a:pt x="80" y="124"/>
                  </a:cubicBezTo>
                  <a:cubicBezTo>
                    <a:pt x="78" y="126"/>
                    <a:pt x="76" y="130"/>
                    <a:pt x="75" y="134"/>
                  </a:cubicBezTo>
                  <a:cubicBezTo>
                    <a:pt x="73" y="145"/>
                    <a:pt x="71" y="155"/>
                    <a:pt x="70" y="166"/>
                  </a:cubicBezTo>
                  <a:cubicBezTo>
                    <a:pt x="72" y="167"/>
                    <a:pt x="75" y="168"/>
                    <a:pt x="76" y="169"/>
                  </a:cubicBezTo>
                  <a:cubicBezTo>
                    <a:pt x="78" y="169"/>
                    <a:pt x="79" y="171"/>
                    <a:pt x="79" y="172"/>
                  </a:cubicBezTo>
                  <a:cubicBezTo>
                    <a:pt x="78" y="173"/>
                    <a:pt x="77" y="175"/>
                    <a:pt x="75" y="175"/>
                  </a:cubicBezTo>
                  <a:cubicBezTo>
                    <a:pt x="64" y="177"/>
                    <a:pt x="61" y="174"/>
                    <a:pt x="62" y="162"/>
                  </a:cubicBezTo>
                  <a:cubicBezTo>
                    <a:pt x="63" y="153"/>
                    <a:pt x="62" y="144"/>
                    <a:pt x="62" y="135"/>
                  </a:cubicBezTo>
                  <a:cubicBezTo>
                    <a:pt x="62" y="132"/>
                    <a:pt x="63" y="129"/>
                    <a:pt x="64" y="126"/>
                  </a:cubicBezTo>
                  <a:cubicBezTo>
                    <a:pt x="68" y="120"/>
                    <a:pt x="73" y="115"/>
                    <a:pt x="78" y="108"/>
                  </a:cubicBezTo>
                  <a:cubicBezTo>
                    <a:pt x="76" y="109"/>
                    <a:pt x="74" y="109"/>
                    <a:pt x="73" y="110"/>
                  </a:cubicBezTo>
                  <a:cubicBezTo>
                    <a:pt x="62" y="114"/>
                    <a:pt x="50" y="117"/>
                    <a:pt x="39" y="122"/>
                  </a:cubicBezTo>
                  <a:cubicBezTo>
                    <a:pt x="35" y="123"/>
                    <a:pt x="31" y="127"/>
                    <a:pt x="27" y="130"/>
                  </a:cubicBezTo>
                  <a:cubicBezTo>
                    <a:pt x="24" y="134"/>
                    <a:pt x="21" y="138"/>
                    <a:pt x="19" y="142"/>
                  </a:cubicBezTo>
                  <a:cubicBezTo>
                    <a:pt x="15" y="148"/>
                    <a:pt x="10" y="148"/>
                    <a:pt x="4" y="147"/>
                  </a:cubicBezTo>
                  <a:cubicBezTo>
                    <a:pt x="1" y="146"/>
                    <a:pt x="0" y="143"/>
                    <a:pt x="3" y="141"/>
                  </a:cubicBezTo>
                  <a:cubicBezTo>
                    <a:pt x="6" y="138"/>
                    <a:pt x="9" y="136"/>
                    <a:pt x="12" y="134"/>
                  </a:cubicBezTo>
                  <a:cubicBezTo>
                    <a:pt x="19" y="130"/>
                    <a:pt x="23" y="124"/>
                    <a:pt x="26" y="117"/>
                  </a:cubicBezTo>
                  <a:cubicBezTo>
                    <a:pt x="27" y="113"/>
                    <a:pt x="29" y="110"/>
                    <a:pt x="33" y="110"/>
                  </a:cubicBezTo>
                  <a:cubicBezTo>
                    <a:pt x="44" y="108"/>
                    <a:pt x="50" y="100"/>
                    <a:pt x="57" y="93"/>
                  </a:cubicBezTo>
                  <a:cubicBezTo>
                    <a:pt x="57" y="93"/>
                    <a:pt x="58" y="92"/>
                    <a:pt x="58" y="92"/>
                  </a:cubicBezTo>
                  <a:cubicBezTo>
                    <a:pt x="58" y="77"/>
                    <a:pt x="69" y="68"/>
                    <a:pt x="75" y="57"/>
                  </a:cubicBezTo>
                  <a:cubicBezTo>
                    <a:pt x="75" y="57"/>
                    <a:pt x="76" y="56"/>
                    <a:pt x="76" y="55"/>
                  </a:cubicBezTo>
                  <a:cubicBezTo>
                    <a:pt x="61" y="52"/>
                    <a:pt x="46" y="45"/>
                    <a:pt x="30" y="53"/>
                  </a:cubicBezTo>
                  <a:cubicBezTo>
                    <a:pt x="23" y="57"/>
                    <a:pt x="17" y="54"/>
                    <a:pt x="10" y="51"/>
                  </a:cubicBezTo>
                  <a:cubicBezTo>
                    <a:pt x="22" y="51"/>
                    <a:pt x="32" y="45"/>
                    <a:pt x="42" y="42"/>
                  </a:cubicBezTo>
                  <a:cubicBezTo>
                    <a:pt x="51" y="40"/>
                    <a:pt x="61" y="41"/>
                    <a:pt x="70" y="42"/>
                  </a:cubicBezTo>
                  <a:cubicBezTo>
                    <a:pt x="80" y="43"/>
                    <a:pt x="89" y="47"/>
                    <a:pt x="100" y="42"/>
                  </a:cubicBezTo>
                  <a:cubicBezTo>
                    <a:pt x="105" y="40"/>
                    <a:pt x="112" y="42"/>
                    <a:pt x="118" y="42"/>
                  </a:cubicBezTo>
                  <a:cubicBezTo>
                    <a:pt x="139" y="42"/>
                    <a:pt x="160" y="41"/>
                    <a:pt x="180" y="35"/>
                  </a:cubicBezTo>
                  <a:cubicBezTo>
                    <a:pt x="202" y="28"/>
                    <a:pt x="225" y="22"/>
                    <a:pt x="248" y="16"/>
                  </a:cubicBezTo>
                  <a:cubicBezTo>
                    <a:pt x="247" y="11"/>
                    <a:pt x="246" y="6"/>
                    <a:pt x="245" y="1"/>
                  </a:cubicBezTo>
                  <a:lnTo>
                    <a:pt x="247" y="0"/>
                  </a:lnTo>
                  <a:cubicBezTo>
                    <a:pt x="249" y="2"/>
                    <a:pt x="249" y="3"/>
                    <a:pt x="251" y="4"/>
                  </a:cubicBezTo>
                  <a:cubicBezTo>
                    <a:pt x="253" y="6"/>
                    <a:pt x="255" y="8"/>
                    <a:pt x="257" y="9"/>
                  </a:cubicBezTo>
                  <a:cubicBezTo>
                    <a:pt x="258" y="10"/>
                    <a:pt x="260" y="9"/>
                    <a:pt x="261" y="10"/>
                  </a:cubicBezTo>
                  <a:cubicBezTo>
                    <a:pt x="265" y="16"/>
                    <a:pt x="271" y="15"/>
                    <a:pt x="276" y="16"/>
                  </a:cubicBezTo>
                  <a:cubicBezTo>
                    <a:pt x="284" y="18"/>
                    <a:pt x="290" y="21"/>
                    <a:pt x="294" y="28"/>
                  </a:cubicBezTo>
                  <a:cubicBezTo>
                    <a:pt x="296" y="33"/>
                    <a:pt x="299" y="35"/>
                    <a:pt x="304" y="37"/>
                  </a:cubicBezTo>
                  <a:cubicBezTo>
                    <a:pt x="307" y="37"/>
                    <a:pt x="309" y="38"/>
                    <a:pt x="311" y="39"/>
                  </a:cubicBezTo>
                  <a:cubicBezTo>
                    <a:pt x="312" y="40"/>
                    <a:pt x="314" y="42"/>
                    <a:pt x="314" y="43"/>
                  </a:cubicBezTo>
                  <a:cubicBezTo>
                    <a:pt x="313" y="45"/>
                    <a:pt x="312" y="47"/>
                    <a:pt x="310" y="48"/>
                  </a:cubicBezTo>
                  <a:cubicBezTo>
                    <a:pt x="303" y="49"/>
                    <a:pt x="295" y="50"/>
                    <a:pt x="287" y="51"/>
                  </a:cubicBezTo>
                  <a:cubicBezTo>
                    <a:pt x="290" y="53"/>
                    <a:pt x="293" y="55"/>
                    <a:pt x="296" y="58"/>
                  </a:cubicBezTo>
                  <a:cubicBezTo>
                    <a:pt x="297" y="59"/>
                    <a:pt x="298" y="61"/>
                    <a:pt x="298" y="63"/>
                  </a:cubicBezTo>
                  <a:cubicBezTo>
                    <a:pt x="298" y="64"/>
                    <a:pt x="295" y="65"/>
                    <a:pt x="294" y="65"/>
                  </a:cubicBezTo>
                  <a:cubicBezTo>
                    <a:pt x="287" y="63"/>
                    <a:pt x="281" y="60"/>
                    <a:pt x="275" y="58"/>
                  </a:cubicBezTo>
                  <a:cubicBezTo>
                    <a:pt x="271" y="57"/>
                    <a:pt x="267" y="55"/>
                    <a:pt x="264" y="55"/>
                  </a:cubicBezTo>
                  <a:cubicBezTo>
                    <a:pt x="253" y="56"/>
                    <a:pt x="251" y="59"/>
                    <a:pt x="254" y="69"/>
                  </a:cubicBezTo>
                  <a:cubicBezTo>
                    <a:pt x="256" y="74"/>
                    <a:pt x="257" y="79"/>
                    <a:pt x="259" y="84"/>
                  </a:cubicBezTo>
                  <a:cubicBezTo>
                    <a:pt x="257" y="84"/>
                    <a:pt x="256" y="84"/>
                    <a:pt x="254" y="85"/>
                  </a:cubicBezTo>
                  <a:cubicBezTo>
                    <a:pt x="255" y="85"/>
                    <a:pt x="255" y="85"/>
                    <a:pt x="256" y="85"/>
                  </a:cubicBezTo>
                  <a:cubicBezTo>
                    <a:pt x="268" y="86"/>
                    <a:pt x="280" y="84"/>
                    <a:pt x="290" y="91"/>
                  </a:cubicBezTo>
                  <a:cubicBezTo>
                    <a:pt x="298" y="97"/>
                    <a:pt x="304" y="105"/>
                    <a:pt x="311" y="112"/>
                  </a:cubicBezTo>
                  <a:cubicBezTo>
                    <a:pt x="311" y="113"/>
                    <a:pt x="310" y="117"/>
                    <a:pt x="308" y="118"/>
                  </a:cubicBezTo>
                  <a:cubicBezTo>
                    <a:pt x="307" y="119"/>
                    <a:pt x="303" y="118"/>
                    <a:pt x="303" y="116"/>
                  </a:cubicBezTo>
                  <a:cubicBezTo>
                    <a:pt x="297" y="102"/>
                    <a:pt x="286" y="101"/>
                    <a:pt x="273" y="101"/>
                  </a:cubicBezTo>
                  <a:cubicBezTo>
                    <a:pt x="281" y="117"/>
                    <a:pt x="290" y="133"/>
                    <a:pt x="309" y="138"/>
                  </a:cubicBezTo>
                  <a:cubicBezTo>
                    <a:pt x="314" y="140"/>
                    <a:pt x="315" y="142"/>
                    <a:pt x="313" y="146"/>
                  </a:cubicBezTo>
                  <a:cubicBezTo>
                    <a:pt x="312" y="149"/>
                    <a:pt x="310" y="151"/>
                    <a:pt x="307" y="148"/>
                  </a:cubicBezTo>
                  <a:cubicBezTo>
                    <a:pt x="303" y="145"/>
                    <a:pt x="300" y="142"/>
                    <a:pt x="296" y="140"/>
                  </a:cubicBezTo>
                  <a:cubicBezTo>
                    <a:pt x="281" y="132"/>
                    <a:pt x="269" y="119"/>
                    <a:pt x="257" y="107"/>
                  </a:cubicBezTo>
                  <a:cubicBezTo>
                    <a:pt x="254" y="103"/>
                    <a:pt x="251" y="101"/>
                    <a:pt x="245" y="103"/>
                  </a:cubicBezTo>
                  <a:cubicBezTo>
                    <a:pt x="242" y="104"/>
                    <a:pt x="238" y="105"/>
                    <a:pt x="235" y="104"/>
                  </a:cubicBezTo>
                  <a:cubicBezTo>
                    <a:pt x="231" y="104"/>
                    <a:pt x="228" y="102"/>
                    <a:pt x="226" y="99"/>
                  </a:cubicBezTo>
                  <a:cubicBezTo>
                    <a:pt x="223" y="95"/>
                    <a:pt x="220" y="91"/>
                    <a:pt x="217" y="86"/>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23" name="Freeform 146"/>
            <p:cNvSpPr>
              <a:spLocks/>
            </p:cNvSpPr>
            <p:nvPr/>
          </p:nvSpPr>
          <p:spPr bwMode="auto">
            <a:xfrm>
              <a:off x="8380413" y="3327383"/>
              <a:ext cx="60325" cy="61913"/>
            </a:xfrm>
            <a:custGeom>
              <a:avLst/>
              <a:gdLst>
                <a:gd name="T0" fmla="*/ 64 w 64"/>
                <a:gd name="T1" fmla="*/ 33 h 64"/>
                <a:gd name="T2" fmla="*/ 64 w 64"/>
                <a:gd name="T3" fmla="*/ 33 h 64"/>
                <a:gd name="T4" fmla="*/ 32 w 64"/>
                <a:gd name="T5" fmla="*/ 64 h 64"/>
                <a:gd name="T6" fmla="*/ 0 w 64"/>
                <a:gd name="T7" fmla="*/ 32 h 64"/>
                <a:gd name="T8" fmla="*/ 32 w 64"/>
                <a:gd name="T9" fmla="*/ 1 h 64"/>
                <a:gd name="T10" fmla="*/ 64 w 64"/>
                <a:gd name="T11" fmla="*/ 33 h 64"/>
              </a:gdLst>
              <a:ahLst/>
              <a:cxnLst>
                <a:cxn ang="0">
                  <a:pos x="T0" y="T1"/>
                </a:cxn>
                <a:cxn ang="0">
                  <a:pos x="T2" y="T3"/>
                </a:cxn>
                <a:cxn ang="0">
                  <a:pos x="T4" y="T5"/>
                </a:cxn>
                <a:cxn ang="0">
                  <a:pos x="T6" y="T7"/>
                </a:cxn>
                <a:cxn ang="0">
                  <a:pos x="T8" y="T9"/>
                </a:cxn>
                <a:cxn ang="0">
                  <a:pos x="T10" y="T11"/>
                </a:cxn>
              </a:cxnLst>
              <a:rect l="0" t="0" r="r" b="b"/>
              <a:pathLst>
                <a:path w="64" h="64">
                  <a:moveTo>
                    <a:pt x="64" y="33"/>
                  </a:moveTo>
                  <a:lnTo>
                    <a:pt x="64" y="33"/>
                  </a:lnTo>
                  <a:cubicBezTo>
                    <a:pt x="64" y="50"/>
                    <a:pt x="49" y="64"/>
                    <a:pt x="32" y="64"/>
                  </a:cubicBezTo>
                  <a:cubicBezTo>
                    <a:pt x="14" y="64"/>
                    <a:pt x="0" y="50"/>
                    <a:pt x="0" y="32"/>
                  </a:cubicBezTo>
                  <a:cubicBezTo>
                    <a:pt x="0" y="15"/>
                    <a:pt x="14" y="0"/>
                    <a:pt x="32" y="1"/>
                  </a:cubicBezTo>
                  <a:cubicBezTo>
                    <a:pt x="50" y="1"/>
                    <a:pt x="64" y="15"/>
                    <a:pt x="64" y="33"/>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24" name="Freeform 147"/>
            <p:cNvSpPr>
              <a:spLocks/>
            </p:cNvSpPr>
            <p:nvPr/>
          </p:nvSpPr>
          <p:spPr bwMode="auto">
            <a:xfrm>
              <a:off x="9083676" y="3149583"/>
              <a:ext cx="42863" cy="42863"/>
            </a:xfrm>
            <a:custGeom>
              <a:avLst/>
              <a:gdLst>
                <a:gd name="T0" fmla="*/ 0 w 46"/>
                <a:gd name="T1" fmla="*/ 22 h 45"/>
                <a:gd name="T2" fmla="*/ 0 w 46"/>
                <a:gd name="T3" fmla="*/ 22 h 45"/>
                <a:gd name="T4" fmla="*/ 23 w 46"/>
                <a:gd name="T5" fmla="*/ 0 h 45"/>
                <a:gd name="T6" fmla="*/ 46 w 46"/>
                <a:gd name="T7" fmla="*/ 23 h 45"/>
                <a:gd name="T8" fmla="*/ 23 w 46"/>
                <a:gd name="T9" fmla="*/ 45 h 45"/>
                <a:gd name="T10" fmla="*/ 0 w 46"/>
                <a:gd name="T11" fmla="*/ 22 h 45"/>
              </a:gdLst>
              <a:ahLst/>
              <a:cxnLst>
                <a:cxn ang="0">
                  <a:pos x="T0" y="T1"/>
                </a:cxn>
                <a:cxn ang="0">
                  <a:pos x="T2" y="T3"/>
                </a:cxn>
                <a:cxn ang="0">
                  <a:pos x="T4" y="T5"/>
                </a:cxn>
                <a:cxn ang="0">
                  <a:pos x="T6" y="T7"/>
                </a:cxn>
                <a:cxn ang="0">
                  <a:pos x="T8" y="T9"/>
                </a:cxn>
                <a:cxn ang="0">
                  <a:pos x="T10" y="T11"/>
                </a:cxn>
              </a:cxnLst>
              <a:rect l="0" t="0" r="r" b="b"/>
              <a:pathLst>
                <a:path w="46" h="45">
                  <a:moveTo>
                    <a:pt x="0" y="22"/>
                  </a:moveTo>
                  <a:lnTo>
                    <a:pt x="0" y="22"/>
                  </a:lnTo>
                  <a:cubicBezTo>
                    <a:pt x="0" y="10"/>
                    <a:pt x="11" y="0"/>
                    <a:pt x="23" y="0"/>
                  </a:cubicBezTo>
                  <a:cubicBezTo>
                    <a:pt x="35" y="0"/>
                    <a:pt x="46" y="10"/>
                    <a:pt x="46" y="23"/>
                  </a:cubicBezTo>
                  <a:cubicBezTo>
                    <a:pt x="46" y="35"/>
                    <a:pt x="36" y="45"/>
                    <a:pt x="23" y="45"/>
                  </a:cubicBezTo>
                  <a:cubicBezTo>
                    <a:pt x="10" y="45"/>
                    <a:pt x="0" y="35"/>
                    <a:pt x="0" y="22"/>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25" name="Freeform 148"/>
            <p:cNvSpPr>
              <a:spLocks/>
            </p:cNvSpPr>
            <p:nvPr/>
          </p:nvSpPr>
          <p:spPr bwMode="auto">
            <a:xfrm>
              <a:off x="8755063" y="3136883"/>
              <a:ext cx="28575" cy="15875"/>
            </a:xfrm>
            <a:custGeom>
              <a:avLst/>
              <a:gdLst>
                <a:gd name="T0" fmla="*/ 28 w 30"/>
                <a:gd name="T1" fmla="*/ 0 h 16"/>
                <a:gd name="T2" fmla="*/ 28 w 30"/>
                <a:gd name="T3" fmla="*/ 0 h 16"/>
                <a:gd name="T4" fmla="*/ 30 w 30"/>
                <a:gd name="T5" fmla="*/ 9 h 16"/>
                <a:gd name="T6" fmla="*/ 3 w 30"/>
                <a:gd name="T7" fmla="*/ 16 h 16"/>
                <a:gd name="T8" fmla="*/ 0 w 30"/>
                <a:gd name="T9" fmla="*/ 6 h 16"/>
                <a:gd name="T10" fmla="*/ 28 w 30"/>
                <a:gd name="T11" fmla="*/ 0 h 16"/>
              </a:gdLst>
              <a:ahLst/>
              <a:cxnLst>
                <a:cxn ang="0">
                  <a:pos x="T0" y="T1"/>
                </a:cxn>
                <a:cxn ang="0">
                  <a:pos x="T2" y="T3"/>
                </a:cxn>
                <a:cxn ang="0">
                  <a:pos x="T4" y="T5"/>
                </a:cxn>
                <a:cxn ang="0">
                  <a:pos x="T6" y="T7"/>
                </a:cxn>
                <a:cxn ang="0">
                  <a:pos x="T8" y="T9"/>
                </a:cxn>
                <a:cxn ang="0">
                  <a:pos x="T10" y="T11"/>
                </a:cxn>
              </a:cxnLst>
              <a:rect l="0" t="0" r="r" b="b"/>
              <a:pathLst>
                <a:path w="30" h="16">
                  <a:moveTo>
                    <a:pt x="28" y="0"/>
                  </a:moveTo>
                  <a:lnTo>
                    <a:pt x="28" y="0"/>
                  </a:lnTo>
                  <a:cubicBezTo>
                    <a:pt x="29" y="3"/>
                    <a:pt x="29" y="6"/>
                    <a:pt x="30" y="9"/>
                  </a:cubicBezTo>
                  <a:cubicBezTo>
                    <a:pt x="21" y="11"/>
                    <a:pt x="12" y="13"/>
                    <a:pt x="3" y="16"/>
                  </a:cubicBezTo>
                  <a:cubicBezTo>
                    <a:pt x="2" y="13"/>
                    <a:pt x="1" y="10"/>
                    <a:pt x="0" y="6"/>
                  </a:cubicBezTo>
                  <a:cubicBezTo>
                    <a:pt x="10" y="4"/>
                    <a:pt x="19" y="2"/>
                    <a:pt x="28"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26" name="Freeform 149"/>
            <p:cNvSpPr>
              <a:spLocks/>
            </p:cNvSpPr>
            <p:nvPr/>
          </p:nvSpPr>
          <p:spPr bwMode="auto">
            <a:xfrm>
              <a:off x="9024938" y="3143233"/>
              <a:ext cx="28575" cy="14288"/>
            </a:xfrm>
            <a:custGeom>
              <a:avLst/>
              <a:gdLst>
                <a:gd name="T0" fmla="*/ 30 w 30"/>
                <a:gd name="T1" fmla="*/ 6 h 16"/>
                <a:gd name="T2" fmla="*/ 30 w 30"/>
                <a:gd name="T3" fmla="*/ 6 h 16"/>
                <a:gd name="T4" fmla="*/ 19 w 30"/>
                <a:gd name="T5" fmla="*/ 14 h 16"/>
                <a:gd name="T6" fmla="*/ 0 w 30"/>
                <a:gd name="T7" fmla="*/ 9 h 16"/>
                <a:gd name="T8" fmla="*/ 2 w 30"/>
                <a:gd name="T9" fmla="*/ 0 h 16"/>
                <a:gd name="T10" fmla="*/ 30 w 30"/>
                <a:gd name="T11" fmla="*/ 6 h 16"/>
              </a:gdLst>
              <a:ahLst/>
              <a:cxnLst>
                <a:cxn ang="0">
                  <a:pos x="T0" y="T1"/>
                </a:cxn>
                <a:cxn ang="0">
                  <a:pos x="T2" y="T3"/>
                </a:cxn>
                <a:cxn ang="0">
                  <a:pos x="T4" y="T5"/>
                </a:cxn>
                <a:cxn ang="0">
                  <a:pos x="T6" y="T7"/>
                </a:cxn>
                <a:cxn ang="0">
                  <a:pos x="T8" y="T9"/>
                </a:cxn>
                <a:cxn ang="0">
                  <a:pos x="T10" y="T11"/>
                </a:cxn>
              </a:cxnLst>
              <a:rect l="0" t="0" r="r" b="b"/>
              <a:pathLst>
                <a:path w="30" h="16">
                  <a:moveTo>
                    <a:pt x="30" y="6"/>
                  </a:moveTo>
                  <a:lnTo>
                    <a:pt x="30" y="6"/>
                  </a:lnTo>
                  <a:cubicBezTo>
                    <a:pt x="28" y="16"/>
                    <a:pt x="28" y="16"/>
                    <a:pt x="19" y="14"/>
                  </a:cubicBezTo>
                  <a:cubicBezTo>
                    <a:pt x="13" y="12"/>
                    <a:pt x="7" y="11"/>
                    <a:pt x="0" y="9"/>
                  </a:cubicBezTo>
                  <a:cubicBezTo>
                    <a:pt x="1" y="6"/>
                    <a:pt x="1" y="4"/>
                    <a:pt x="2" y="0"/>
                  </a:cubicBezTo>
                  <a:cubicBezTo>
                    <a:pt x="11" y="2"/>
                    <a:pt x="20" y="4"/>
                    <a:pt x="30" y="6"/>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27" name="Freeform 150"/>
            <p:cNvSpPr>
              <a:spLocks/>
            </p:cNvSpPr>
            <p:nvPr/>
          </p:nvSpPr>
          <p:spPr bwMode="auto">
            <a:xfrm>
              <a:off x="8702676" y="3151171"/>
              <a:ext cx="28575" cy="17463"/>
            </a:xfrm>
            <a:custGeom>
              <a:avLst/>
              <a:gdLst>
                <a:gd name="T0" fmla="*/ 4 w 30"/>
                <a:gd name="T1" fmla="*/ 18 h 18"/>
                <a:gd name="T2" fmla="*/ 4 w 30"/>
                <a:gd name="T3" fmla="*/ 18 h 18"/>
                <a:gd name="T4" fmla="*/ 0 w 30"/>
                <a:gd name="T5" fmla="*/ 9 h 18"/>
                <a:gd name="T6" fmla="*/ 27 w 30"/>
                <a:gd name="T7" fmla="*/ 0 h 18"/>
                <a:gd name="T8" fmla="*/ 30 w 30"/>
                <a:gd name="T9" fmla="*/ 8 h 18"/>
                <a:gd name="T10" fmla="*/ 4 w 30"/>
                <a:gd name="T11" fmla="*/ 18 h 18"/>
              </a:gdLst>
              <a:ahLst/>
              <a:cxnLst>
                <a:cxn ang="0">
                  <a:pos x="T0" y="T1"/>
                </a:cxn>
                <a:cxn ang="0">
                  <a:pos x="T2" y="T3"/>
                </a:cxn>
                <a:cxn ang="0">
                  <a:pos x="T4" y="T5"/>
                </a:cxn>
                <a:cxn ang="0">
                  <a:pos x="T6" y="T7"/>
                </a:cxn>
                <a:cxn ang="0">
                  <a:pos x="T8" y="T9"/>
                </a:cxn>
                <a:cxn ang="0">
                  <a:pos x="T10" y="T11"/>
                </a:cxn>
              </a:cxnLst>
              <a:rect l="0" t="0" r="r" b="b"/>
              <a:pathLst>
                <a:path w="30" h="18">
                  <a:moveTo>
                    <a:pt x="4" y="18"/>
                  </a:moveTo>
                  <a:lnTo>
                    <a:pt x="4" y="18"/>
                  </a:lnTo>
                  <a:cubicBezTo>
                    <a:pt x="3" y="15"/>
                    <a:pt x="2" y="13"/>
                    <a:pt x="0" y="9"/>
                  </a:cubicBezTo>
                  <a:cubicBezTo>
                    <a:pt x="9" y="6"/>
                    <a:pt x="18" y="3"/>
                    <a:pt x="27" y="0"/>
                  </a:cubicBezTo>
                  <a:cubicBezTo>
                    <a:pt x="28" y="3"/>
                    <a:pt x="29" y="5"/>
                    <a:pt x="30" y="8"/>
                  </a:cubicBezTo>
                  <a:cubicBezTo>
                    <a:pt x="22" y="12"/>
                    <a:pt x="13" y="15"/>
                    <a:pt x="4" y="18"/>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28" name="Freeform 151"/>
            <p:cNvSpPr>
              <a:spLocks/>
            </p:cNvSpPr>
            <p:nvPr/>
          </p:nvSpPr>
          <p:spPr bwMode="auto">
            <a:xfrm>
              <a:off x="8562976" y="3228958"/>
              <a:ext cx="26988" cy="23813"/>
            </a:xfrm>
            <a:custGeom>
              <a:avLst/>
              <a:gdLst>
                <a:gd name="T0" fmla="*/ 28 w 28"/>
                <a:gd name="T1" fmla="*/ 8 h 26"/>
                <a:gd name="T2" fmla="*/ 28 w 28"/>
                <a:gd name="T3" fmla="*/ 8 h 26"/>
                <a:gd name="T4" fmla="*/ 6 w 28"/>
                <a:gd name="T5" fmla="*/ 26 h 26"/>
                <a:gd name="T6" fmla="*/ 0 w 28"/>
                <a:gd name="T7" fmla="*/ 19 h 26"/>
                <a:gd name="T8" fmla="*/ 22 w 28"/>
                <a:gd name="T9" fmla="*/ 0 h 26"/>
                <a:gd name="T10" fmla="*/ 28 w 28"/>
                <a:gd name="T11" fmla="*/ 8 h 26"/>
              </a:gdLst>
              <a:ahLst/>
              <a:cxnLst>
                <a:cxn ang="0">
                  <a:pos x="T0" y="T1"/>
                </a:cxn>
                <a:cxn ang="0">
                  <a:pos x="T2" y="T3"/>
                </a:cxn>
                <a:cxn ang="0">
                  <a:pos x="T4" y="T5"/>
                </a:cxn>
                <a:cxn ang="0">
                  <a:pos x="T6" y="T7"/>
                </a:cxn>
                <a:cxn ang="0">
                  <a:pos x="T8" y="T9"/>
                </a:cxn>
                <a:cxn ang="0">
                  <a:pos x="T10" y="T11"/>
                </a:cxn>
              </a:cxnLst>
              <a:rect l="0" t="0" r="r" b="b"/>
              <a:pathLst>
                <a:path w="28" h="26">
                  <a:moveTo>
                    <a:pt x="28" y="8"/>
                  </a:moveTo>
                  <a:lnTo>
                    <a:pt x="28" y="8"/>
                  </a:lnTo>
                  <a:cubicBezTo>
                    <a:pt x="20" y="14"/>
                    <a:pt x="14" y="20"/>
                    <a:pt x="6" y="26"/>
                  </a:cubicBezTo>
                  <a:cubicBezTo>
                    <a:pt x="4" y="24"/>
                    <a:pt x="2" y="21"/>
                    <a:pt x="0" y="19"/>
                  </a:cubicBezTo>
                  <a:cubicBezTo>
                    <a:pt x="7" y="13"/>
                    <a:pt x="14" y="7"/>
                    <a:pt x="22" y="0"/>
                  </a:cubicBezTo>
                  <a:cubicBezTo>
                    <a:pt x="24" y="3"/>
                    <a:pt x="26" y="5"/>
                    <a:pt x="28" y="8"/>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29" name="Freeform 152"/>
            <p:cNvSpPr>
              <a:spLocks/>
            </p:cNvSpPr>
            <p:nvPr/>
          </p:nvSpPr>
          <p:spPr bwMode="auto">
            <a:xfrm>
              <a:off x="8970963" y="3133708"/>
              <a:ext cx="28575" cy="12700"/>
            </a:xfrm>
            <a:custGeom>
              <a:avLst/>
              <a:gdLst>
                <a:gd name="T0" fmla="*/ 30 w 30"/>
                <a:gd name="T1" fmla="*/ 5 h 14"/>
                <a:gd name="T2" fmla="*/ 30 w 30"/>
                <a:gd name="T3" fmla="*/ 5 h 14"/>
                <a:gd name="T4" fmla="*/ 28 w 30"/>
                <a:gd name="T5" fmla="*/ 14 h 14"/>
                <a:gd name="T6" fmla="*/ 0 w 30"/>
                <a:gd name="T7" fmla="*/ 10 h 14"/>
                <a:gd name="T8" fmla="*/ 2 w 30"/>
                <a:gd name="T9" fmla="*/ 0 h 14"/>
                <a:gd name="T10" fmla="*/ 30 w 30"/>
                <a:gd name="T11" fmla="*/ 5 h 14"/>
              </a:gdLst>
              <a:ahLst/>
              <a:cxnLst>
                <a:cxn ang="0">
                  <a:pos x="T0" y="T1"/>
                </a:cxn>
                <a:cxn ang="0">
                  <a:pos x="T2" y="T3"/>
                </a:cxn>
                <a:cxn ang="0">
                  <a:pos x="T4" y="T5"/>
                </a:cxn>
                <a:cxn ang="0">
                  <a:pos x="T6" y="T7"/>
                </a:cxn>
                <a:cxn ang="0">
                  <a:pos x="T8" y="T9"/>
                </a:cxn>
                <a:cxn ang="0">
                  <a:pos x="T10" y="T11"/>
                </a:cxn>
              </a:cxnLst>
              <a:rect l="0" t="0" r="r" b="b"/>
              <a:pathLst>
                <a:path w="30" h="14">
                  <a:moveTo>
                    <a:pt x="30" y="5"/>
                  </a:moveTo>
                  <a:lnTo>
                    <a:pt x="30" y="5"/>
                  </a:lnTo>
                  <a:cubicBezTo>
                    <a:pt x="29" y="8"/>
                    <a:pt x="29" y="11"/>
                    <a:pt x="28" y="14"/>
                  </a:cubicBezTo>
                  <a:cubicBezTo>
                    <a:pt x="19" y="12"/>
                    <a:pt x="10" y="11"/>
                    <a:pt x="0" y="10"/>
                  </a:cubicBezTo>
                  <a:cubicBezTo>
                    <a:pt x="1" y="7"/>
                    <a:pt x="1" y="4"/>
                    <a:pt x="2" y="0"/>
                  </a:cubicBezTo>
                  <a:cubicBezTo>
                    <a:pt x="11" y="2"/>
                    <a:pt x="20" y="3"/>
                    <a:pt x="30" y="5"/>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30" name="Freeform 153"/>
            <p:cNvSpPr>
              <a:spLocks/>
            </p:cNvSpPr>
            <p:nvPr/>
          </p:nvSpPr>
          <p:spPr bwMode="auto">
            <a:xfrm>
              <a:off x="8653463" y="3171808"/>
              <a:ext cx="28575" cy="19050"/>
            </a:xfrm>
            <a:custGeom>
              <a:avLst/>
              <a:gdLst>
                <a:gd name="T0" fmla="*/ 0 w 30"/>
                <a:gd name="T1" fmla="*/ 13 h 21"/>
                <a:gd name="T2" fmla="*/ 0 w 30"/>
                <a:gd name="T3" fmla="*/ 13 h 21"/>
                <a:gd name="T4" fmla="*/ 26 w 30"/>
                <a:gd name="T5" fmla="*/ 0 h 21"/>
                <a:gd name="T6" fmla="*/ 30 w 30"/>
                <a:gd name="T7" fmla="*/ 8 h 21"/>
                <a:gd name="T8" fmla="*/ 5 w 30"/>
                <a:gd name="T9" fmla="*/ 21 h 21"/>
                <a:gd name="T10" fmla="*/ 0 w 30"/>
                <a:gd name="T11" fmla="*/ 13 h 21"/>
              </a:gdLst>
              <a:ahLst/>
              <a:cxnLst>
                <a:cxn ang="0">
                  <a:pos x="T0" y="T1"/>
                </a:cxn>
                <a:cxn ang="0">
                  <a:pos x="T2" y="T3"/>
                </a:cxn>
                <a:cxn ang="0">
                  <a:pos x="T4" y="T5"/>
                </a:cxn>
                <a:cxn ang="0">
                  <a:pos x="T6" y="T7"/>
                </a:cxn>
                <a:cxn ang="0">
                  <a:pos x="T8" y="T9"/>
                </a:cxn>
                <a:cxn ang="0">
                  <a:pos x="T10" y="T11"/>
                </a:cxn>
              </a:cxnLst>
              <a:rect l="0" t="0" r="r" b="b"/>
              <a:pathLst>
                <a:path w="30" h="21">
                  <a:moveTo>
                    <a:pt x="0" y="13"/>
                  </a:moveTo>
                  <a:lnTo>
                    <a:pt x="0" y="13"/>
                  </a:lnTo>
                  <a:cubicBezTo>
                    <a:pt x="9" y="8"/>
                    <a:pt x="17" y="4"/>
                    <a:pt x="26" y="0"/>
                  </a:cubicBezTo>
                  <a:cubicBezTo>
                    <a:pt x="27" y="3"/>
                    <a:pt x="29" y="5"/>
                    <a:pt x="30" y="8"/>
                  </a:cubicBezTo>
                  <a:cubicBezTo>
                    <a:pt x="21" y="13"/>
                    <a:pt x="13" y="17"/>
                    <a:pt x="5" y="21"/>
                  </a:cubicBezTo>
                  <a:cubicBezTo>
                    <a:pt x="3" y="18"/>
                    <a:pt x="2" y="16"/>
                    <a:pt x="0" y="13"/>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31" name="Freeform 154"/>
            <p:cNvSpPr>
              <a:spLocks/>
            </p:cNvSpPr>
            <p:nvPr/>
          </p:nvSpPr>
          <p:spPr bwMode="auto">
            <a:xfrm>
              <a:off x="8524876" y="3265471"/>
              <a:ext cx="23813" cy="25400"/>
            </a:xfrm>
            <a:custGeom>
              <a:avLst/>
              <a:gdLst>
                <a:gd name="T0" fmla="*/ 26 w 26"/>
                <a:gd name="T1" fmla="*/ 5 h 26"/>
                <a:gd name="T2" fmla="*/ 26 w 26"/>
                <a:gd name="T3" fmla="*/ 5 h 26"/>
                <a:gd name="T4" fmla="*/ 6 w 26"/>
                <a:gd name="T5" fmla="*/ 26 h 26"/>
                <a:gd name="T6" fmla="*/ 0 w 26"/>
                <a:gd name="T7" fmla="*/ 20 h 26"/>
                <a:gd name="T8" fmla="*/ 20 w 26"/>
                <a:gd name="T9" fmla="*/ 0 h 26"/>
                <a:gd name="T10" fmla="*/ 26 w 26"/>
                <a:gd name="T11" fmla="*/ 5 h 26"/>
              </a:gdLst>
              <a:ahLst/>
              <a:cxnLst>
                <a:cxn ang="0">
                  <a:pos x="T0" y="T1"/>
                </a:cxn>
                <a:cxn ang="0">
                  <a:pos x="T2" y="T3"/>
                </a:cxn>
                <a:cxn ang="0">
                  <a:pos x="T4" y="T5"/>
                </a:cxn>
                <a:cxn ang="0">
                  <a:pos x="T6" y="T7"/>
                </a:cxn>
                <a:cxn ang="0">
                  <a:pos x="T8" y="T9"/>
                </a:cxn>
                <a:cxn ang="0">
                  <a:pos x="T10" y="T11"/>
                </a:cxn>
              </a:cxnLst>
              <a:rect l="0" t="0" r="r" b="b"/>
              <a:pathLst>
                <a:path w="26" h="26">
                  <a:moveTo>
                    <a:pt x="26" y="5"/>
                  </a:moveTo>
                  <a:lnTo>
                    <a:pt x="26" y="5"/>
                  </a:lnTo>
                  <a:cubicBezTo>
                    <a:pt x="19" y="12"/>
                    <a:pt x="13" y="19"/>
                    <a:pt x="6" y="26"/>
                  </a:cubicBezTo>
                  <a:cubicBezTo>
                    <a:pt x="4" y="24"/>
                    <a:pt x="2" y="22"/>
                    <a:pt x="0" y="20"/>
                  </a:cubicBezTo>
                  <a:cubicBezTo>
                    <a:pt x="7" y="13"/>
                    <a:pt x="13" y="7"/>
                    <a:pt x="20" y="0"/>
                  </a:cubicBezTo>
                  <a:cubicBezTo>
                    <a:pt x="22" y="2"/>
                    <a:pt x="24" y="4"/>
                    <a:pt x="26" y="5"/>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32" name="Freeform 155"/>
            <p:cNvSpPr>
              <a:spLocks/>
            </p:cNvSpPr>
            <p:nvPr/>
          </p:nvSpPr>
          <p:spPr bwMode="auto">
            <a:xfrm>
              <a:off x="8809038" y="3128946"/>
              <a:ext cx="28575" cy="12700"/>
            </a:xfrm>
            <a:custGeom>
              <a:avLst/>
              <a:gdLst>
                <a:gd name="T0" fmla="*/ 29 w 30"/>
                <a:gd name="T1" fmla="*/ 0 h 13"/>
                <a:gd name="T2" fmla="*/ 29 w 30"/>
                <a:gd name="T3" fmla="*/ 0 h 13"/>
                <a:gd name="T4" fmla="*/ 30 w 30"/>
                <a:gd name="T5" fmla="*/ 9 h 13"/>
                <a:gd name="T6" fmla="*/ 2 w 30"/>
                <a:gd name="T7" fmla="*/ 13 h 13"/>
                <a:gd name="T8" fmla="*/ 0 w 30"/>
                <a:gd name="T9" fmla="*/ 3 h 13"/>
                <a:gd name="T10" fmla="*/ 29 w 30"/>
                <a:gd name="T11" fmla="*/ 0 h 13"/>
              </a:gdLst>
              <a:ahLst/>
              <a:cxnLst>
                <a:cxn ang="0">
                  <a:pos x="T0" y="T1"/>
                </a:cxn>
                <a:cxn ang="0">
                  <a:pos x="T2" y="T3"/>
                </a:cxn>
                <a:cxn ang="0">
                  <a:pos x="T4" y="T5"/>
                </a:cxn>
                <a:cxn ang="0">
                  <a:pos x="T6" y="T7"/>
                </a:cxn>
                <a:cxn ang="0">
                  <a:pos x="T8" y="T9"/>
                </a:cxn>
                <a:cxn ang="0">
                  <a:pos x="T10" y="T11"/>
                </a:cxn>
              </a:cxnLst>
              <a:rect l="0" t="0" r="r" b="b"/>
              <a:pathLst>
                <a:path w="30" h="13">
                  <a:moveTo>
                    <a:pt x="29" y="0"/>
                  </a:moveTo>
                  <a:lnTo>
                    <a:pt x="29" y="0"/>
                  </a:lnTo>
                  <a:cubicBezTo>
                    <a:pt x="29" y="3"/>
                    <a:pt x="29" y="6"/>
                    <a:pt x="30" y="9"/>
                  </a:cubicBezTo>
                  <a:cubicBezTo>
                    <a:pt x="21" y="10"/>
                    <a:pt x="12" y="11"/>
                    <a:pt x="2" y="13"/>
                  </a:cubicBezTo>
                  <a:cubicBezTo>
                    <a:pt x="2" y="10"/>
                    <a:pt x="1" y="7"/>
                    <a:pt x="0" y="3"/>
                  </a:cubicBezTo>
                  <a:cubicBezTo>
                    <a:pt x="10" y="2"/>
                    <a:pt x="19" y="1"/>
                    <a:pt x="29"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33" name="Freeform 156"/>
            <p:cNvSpPr>
              <a:spLocks/>
            </p:cNvSpPr>
            <p:nvPr/>
          </p:nvSpPr>
          <p:spPr bwMode="auto">
            <a:xfrm>
              <a:off x="8605838" y="3197208"/>
              <a:ext cx="28575" cy="22225"/>
            </a:xfrm>
            <a:custGeom>
              <a:avLst/>
              <a:gdLst>
                <a:gd name="T0" fmla="*/ 6 w 29"/>
                <a:gd name="T1" fmla="*/ 24 h 24"/>
                <a:gd name="T2" fmla="*/ 6 w 29"/>
                <a:gd name="T3" fmla="*/ 24 h 24"/>
                <a:gd name="T4" fmla="*/ 0 w 29"/>
                <a:gd name="T5" fmla="*/ 16 h 24"/>
                <a:gd name="T6" fmla="*/ 24 w 29"/>
                <a:gd name="T7" fmla="*/ 0 h 24"/>
                <a:gd name="T8" fmla="*/ 29 w 29"/>
                <a:gd name="T9" fmla="*/ 8 h 24"/>
                <a:gd name="T10" fmla="*/ 6 w 29"/>
                <a:gd name="T11" fmla="*/ 24 h 24"/>
              </a:gdLst>
              <a:ahLst/>
              <a:cxnLst>
                <a:cxn ang="0">
                  <a:pos x="T0" y="T1"/>
                </a:cxn>
                <a:cxn ang="0">
                  <a:pos x="T2" y="T3"/>
                </a:cxn>
                <a:cxn ang="0">
                  <a:pos x="T4" y="T5"/>
                </a:cxn>
                <a:cxn ang="0">
                  <a:pos x="T6" y="T7"/>
                </a:cxn>
                <a:cxn ang="0">
                  <a:pos x="T8" y="T9"/>
                </a:cxn>
                <a:cxn ang="0">
                  <a:pos x="T10" y="T11"/>
                </a:cxn>
              </a:cxnLst>
              <a:rect l="0" t="0" r="r" b="b"/>
              <a:pathLst>
                <a:path w="29" h="24">
                  <a:moveTo>
                    <a:pt x="6" y="24"/>
                  </a:moveTo>
                  <a:lnTo>
                    <a:pt x="6" y="24"/>
                  </a:lnTo>
                  <a:cubicBezTo>
                    <a:pt x="4" y="21"/>
                    <a:pt x="3" y="19"/>
                    <a:pt x="0" y="16"/>
                  </a:cubicBezTo>
                  <a:cubicBezTo>
                    <a:pt x="8" y="11"/>
                    <a:pt x="16" y="6"/>
                    <a:pt x="24" y="0"/>
                  </a:cubicBezTo>
                  <a:cubicBezTo>
                    <a:pt x="26" y="3"/>
                    <a:pt x="27" y="5"/>
                    <a:pt x="29" y="8"/>
                  </a:cubicBezTo>
                  <a:cubicBezTo>
                    <a:pt x="21" y="13"/>
                    <a:pt x="14" y="18"/>
                    <a:pt x="6" y="24"/>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34" name="Freeform 157"/>
            <p:cNvSpPr>
              <a:spLocks/>
            </p:cNvSpPr>
            <p:nvPr/>
          </p:nvSpPr>
          <p:spPr bwMode="auto">
            <a:xfrm>
              <a:off x="8864601" y="3127358"/>
              <a:ext cx="25400" cy="7938"/>
            </a:xfrm>
            <a:custGeom>
              <a:avLst/>
              <a:gdLst>
                <a:gd name="T0" fmla="*/ 27 w 27"/>
                <a:gd name="T1" fmla="*/ 9 h 9"/>
                <a:gd name="T2" fmla="*/ 27 w 27"/>
                <a:gd name="T3" fmla="*/ 9 h 9"/>
                <a:gd name="T4" fmla="*/ 0 w 27"/>
                <a:gd name="T5" fmla="*/ 9 h 9"/>
                <a:gd name="T6" fmla="*/ 0 w 27"/>
                <a:gd name="T7" fmla="*/ 0 h 9"/>
                <a:gd name="T8" fmla="*/ 27 w 27"/>
                <a:gd name="T9" fmla="*/ 0 h 9"/>
                <a:gd name="T10" fmla="*/ 27 w 27"/>
                <a:gd name="T11" fmla="*/ 9 h 9"/>
              </a:gdLst>
              <a:ahLst/>
              <a:cxnLst>
                <a:cxn ang="0">
                  <a:pos x="T0" y="T1"/>
                </a:cxn>
                <a:cxn ang="0">
                  <a:pos x="T2" y="T3"/>
                </a:cxn>
                <a:cxn ang="0">
                  <a:pos x="T4" y="T5"/>
                </a:cxn>
                <a:cxn ang="0">
                  <a:pos x="T6" y="T7"/>
                </a:cxn>
                <a:cxn ang="0">
                  <a:pos x="T8" y="T9"/>
                </a:cxn>
                <a:cxn ang="0">
                  <a:pos x="T10" y="T11"/>
                </a:cxn>
              </a:cxnLst>
              <a:rect l="0" t="0" r="r" b="b"/>
              <a:pathLst>
                <a:path w="27" h="9">
                  <a:moveTo>
                    <a:pt x="27" y="9"/>
                  </a:moveTo>
                  <a:lnTo>
                    <a:pt x="27" y="9"/>
                  </a:lnTo>
                  <a:lnTo>
                    <a:pt x="0" y="9"/>
                  </a:lnTo>
                  <a:lnTo>
                    <a:pt x="0" y="0"/>
                  </a:lnTo>
                  <a:lnTo>
                    <a:pt x="27" y="0"/>
                  </a:lnTo>
                  <a:lnTo>
                    <a:pt x="27" y="9"/>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35" name="Freeform 158"/>
            <p:cNvSpPr>
              <a:spLocks/>
            </p:cNvSpPr>
            <p:nvPr/>
          </p:nvSpPr>
          <p:spPr bwMode="auto">
            <a:xfrm>
              <a:off x="8918576" y="3128946"/>
              <a:ext cx="26988" cy="9525"/>
            </a:xfrm>
            <a:custGeom>
              <a:avLst/>
              <a:gdLst>
                <a:gd name="T0" fmla="*/ 29 w 29"/>
                <a:gd name="T1" fmla="*/ 2 h 11"/>
                <a:gd name="T2" fmla="*/ 29 w 29"/>
                <a:gd name="T3" fmla="*/ 2 h 11"/>
                <a:gd name="T4" fmla="*/ 28 w 29"/>
                <a:gd name="T5" fmla="*/ 11 h 11"/>
                <a:gd name="T6" fmla="*/ 0 w 29"/>
                <a:gd name="T7" fmla="*/ 9 h 11"/>
                <a:gd name="T8" fmla="*/ 1 w 29"/>
                <a:gd name="T9" fmla="*/ 0 h 11"/>
                <a:gd name="T10" fmla="*/ 29 w 29"/>
                <a:gd name="T11" fmla="*/ 2 h 11"/>
              </a:gdLst>
              <a:ahLst/>
              <a:cxnLst>
                <a:cxn ang="0">
                  <a:pos x="T0" y="T1"/>
                </a:cxn>
                <a:cxn ang="0">
                  <a:pos x="T2" y="T3"/>
                </a:cxn>
                <a:cxn ang="0">
                  <a:pos x="T4" y="T5"/>
                </a:cxn>
                <a:cxn ang="0">
                  <a:pos x="T6" y="T7"/>
                </a:cxn>
                <a:cxn ang="0">
                  <a:pos x="T8" y="T9"/>
                </a:cxn>
                <a:cxn ang="0">
                  <a:pos x="T10" y="T11"/>
                </a:cxn>
              </a:cxnLst>
              <a:rect l="0" t="0" r="r" b="b"/>
              <a:pathLst>
                <a:path w="29" h="11">
                  <a:moveTo>
                    <a:pt x="29" y="2"/>
                  </a:moveTo>
                  <a:lnTo>
                    <a:pt x="29" y="2"/>
                  </a:lnTo>
                  <a:cubicBezTo>
                    <a:pt x="28" y="5"/>
                    <a:pt x="28" y="8"/>
                    <a:pt x="28" y="11"/>
                  </a:cubicBezTo>
                  <a:cubicBezTo>
                    <a:pt x="19" y="11"/>
                    <a:pt x="10" y="10"/>
                    <a:pt x="0" y="9"/>
                  </a:cubicBezTo>
                  <a:cubicBezTo>
                    <a:pt x="0" y="6"/>
                    <a:pt x="0" y="3"/>
                    <a:pt x="1" y="0"/>
                  </a:cubicBezTo>
                  <a:cubicBezTo>
                    <a:pt x="10" y="1"/>
                    <a:pt x="19" y="1"/>
                    <a:pt x="29" y="2"/>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88" name="Freeform 212"/>
            <p:cNvSpPr>
              <a:spLocks noEditPoints="1"/>
            </p:cNvSpPr>
            <p:nvPr/>
          </p:nvSpPr>
          <p:spPr bwMode="auto">
            <a:xfrm>
              <a:off x="9123363" y="3141645"/>
              <a:ext cx="263525" cy="157163"/>
            </a:xfrm>
            <a:custGeom>
              <a:avLst/>
              <a:gdLst>
                <a:gd name="T0" fmla="*/ 54 w 276"/>
                <a:gd name="T1" fmla="*/ 20 h 164"/>
                <a:gd name="T2" fmla="*/ 54 w 276"/>
                <a:gd name="T3" fmla="*/ 20 h 164"/>
                <a:gd name="T4" fmla="*/ 66 w 276"/>
                <a:gd name="T5" fmla="*/ 33 h 164"/>
                <a:gd name="T6" fmla="*/ 79 w 276"/>
                <a:gd name="T7" fmla="*/ 20 h 164"/>
                <a:gd name="T8" fmla="*/ 67 w 276"/>
                <a:gd name="T9" fmla="*/ 8 h 164"/>
                <a:gd name="T10" fmla="*/ 54 w 276"/>
                <a:gd name="T11" fmla="*/ 20 h 164"/>
                <a:gd name="T12" fmla="*/ 131 w 276"/>
                <a:gd name="T13" fmla="*/ 35 h 164"/>
                <a:gd name="T14" fmla="*/ 131 w 276"/>
                <a:gd name="T15" fmla="*/ 35 h 164"/>
                <a:gd name="T16" fmla="*/ 112 w 276"/>
                <a:gd name="T17" fmla="*/ 54 h 164"/>
                <a:gd name="T18" fmla="*/ 131 w 276"/>
                <a:gd name="T19" fmla="*/ 74 h 164"/>
                <a:gd name="T20" fmla="*/ 151 w 276"/>
                <a:gd name="T21" fmla="*/ 54 h 164"/>
                <a:gd name="T22" fmla="*/ 131 w 276"/>
                <a:gd name="T23" fmla="*/ 35 h 164"/>
                <a:gd name="T24" fmla="*/ 59 w 276"/>
                <a:gd name="T25" fmla="*/ 131 h 164"/>
                <a:gd name="T26" fmla="*/ 59 w 276"/>
                <a:gd name="T27" fmla="*/ 131 h 164"/>
                <a:gd name="T28" fmla="*/ 34 w 276"/>
                <a:gd name="T29" fmla="*/ 106 h 164"/>
                <a:gd name="T30" fmla="*/ 9 w 276"/>
                <a:gd name="T31" fmla="*/ 131 h 164"/>
                <a:gd name="T32" fmla="*/ 34 w 276"/>
                <a:gd name="T33" fmla="*/ 156 h 164"/>
                <a:gd name="T34" fmla="*/ 59 w 276"/>
                <a:gd name="T35" fmla="*/ 131 h 164"/>
                <a:gd name="T36" fmla="*/ 198 w 276"/>
                <a:gd name="T37" fmla="*/ 119 h 164"/>
                <a:gd name="T38" fmla="*/ 198 w 276"/>
                <a:gd name="T39" fmla="*/ 119 h 164"/>
                <a:gd name="T40" fmla="*/ 233 w 276"/>
                <a:gd name="T41" fmla="*/ 154 h 164"/>
                <a:gd name="T42" fmla="*/ 268 w 276"/>
                <a:gd name="T43" fmla="*/ 120 h 164"/>
                <a:gd name="T44" fmla="*/ 232 w 276"/>
                <a:gd name="T45" fmla="*/ 85 h 164"/>
                <a:gd name="T46" fmla="*/ 198 w 276"/>
                <a:gd name="T47" fmla="*/ 119 h 164"/>
                <a:gd name="T48" fmla="*/ 108 w 276"/>
                <a:gd name="T49" fmla="*/ 41 h 164"/>
                <a:gd name="T50" fmla="*/ 108 w 276"/>
                <a:gd name="T51" fmla="*/ 41 h 164"/>
                <a:gd name="T52" fmla="*/ 147 w 276"/>
                <a:gd name="T53" fmla="*/ 33 h 164"/>
                <a:gd name="T54" fmla="*/ 152 w 276"/>
                <a:gd name="T55" fmla="*/ 69 h 164"/>
                <a:gd name="T56" fmla="*/ 115 w 276"/>
                <a:gd name="T57" fmla="*/ 75 h 164"/>
                <a:gd name="T58" fmla="*/ 62 w 276"/>
                <a:gd name="T59" fmla="*/ 116 h 164"/>
                <a:gd name="T60" fmla="*/ 65 w 276"/>
                <a:gd name="T61" fmla="*/ 124 h 164"/>
                <a:gd name="T62" fmla="*/ 191 w 276"/>
                <a:gd name="T63" fmla="*/ 118 h 164"/>
                <a:gd name="T64" fmla="*/ 193 w 276"/>
                <a:gd name="T65" fmla="*/ 108 h 164"/>
                <a:gd name="T66" fmla="*/ 235 w 276"/>
                <a:gd name="T67" fmla="*/ 78 h 164"/>
                <a:gd name="T68" fmla="*/ 275 w 276"/>
                <a:gd name="T69" fmla="*/ 118 h 164"/>
                <a:gd name="T70" fmla="*/ 240 w 276"/>
                <a:gd name="T71" fmla="*/ 161 h 164"/>
                <a:gd name="T72" fmla="*/ 193 w 276"/>
                <a:gd name="T73" fmla="*/ 130 h 164"/>
                <a:gd name="T74" fmla="*/ 190 w 276"/>
                <a:gd name="T75" fmla="*/ 128 h 164"/>
                <a:gd name="T76" fmla="*/ 148 w 276"/>
                <a:gd name="T77" fmla="*/ 130 h 164"/>
                <a:gd name="T78" fmla="*/ 110 w 276"/>
                <a:gd name="T79" fmla="*/ 132 h 164"/>
                <a:gd name="T80" fmla="*/ 67 w 276"/>
                <a:gd name="T81" fmla="*/ 135 h 164"/>
                <a:gd name="T82" fmla="*/ 66 w 276"/>
                <a:gd name="T83" fmla="*/ 136 h 164"/>
                <a:gd name="T84" fmla="*/ 35 w 276"/>
                <a:gd name="T85" fmla="*/ 163 h 164"/>
                <a:gd name="T86" fmla="*/ 4 w 276"/>
                <a:gd name="T87" fmla="*/ 138 h 164"/>
                <a:gd name="T88" fmla="*/ 30 w 276"/>
                <a:gd name="T89" fmla="*/ 100 h 164"/>
                <a:gd name="T90" fmla="*/ 55 w 276"/>
                <a:gd name="T91" fmla="*/ 106 h 164"/>
                <a:gd name="T92" fmla="*/ 56 w 276"/>
                <a:gd name="T93" fmla="*/ 108 h 164"/>
                <a:gd name="T94" fmla="*/ 74 w 276"/>
                <a:gd name="T95" fmla="*/ 94 h 164"/>
                <a:gd name="T96" fmla="*/ 106 w 276"/>
                <a:gd name="T97" fmla="*/ 68 h 164"/>
                <a:gd name="T98" fmla="*/ 107 w 276"/>
                <a:gd name="T99" fmla="*/ 65 h 164"/>
                <a:gd name="T100" fmla="*/ 105 w 276"/>
                <a:gd name="T101" fmla="*/ 50 h 164"/>
                <a:gd name="T102" fmla="*/ 104 w 276"/>
                <a:gd name="T103" fmla="*/ 46 h 164"/>
                <a:gd name="T104" fmla="*/ 81 w 276"/>
                <a:gd name="T105" fmla="*/ 33 h 164"/>
                <a:gd name="T106" fmla="*/ 70 w 276"/>
                <a:gd name="T107" fmla="*/ 39 h 164"/>
                <a:gd name="T108" fmla="*/ 50 w 276"/>
                <a:gd name="T109" fmla="*/ 30 h 164"/>
                <a:gd name="T110" fmla="*/ 51 w 276"/>
                <a:gd name="T111" fmla="*/ 9 h 164"/>
                <a:gd name="T112" fmla="*/ 70 w 276"/>
                <a:gd name="T113" fmla="*/ 1 h 164"/>
                <a:gd name="T114" fmla="*/ 85 w 276"/>
                <a:gd name="T115" fmla="*/ 16 h 164"/>
                <a:gd name="T116" fmla="*/ 85 w 276"/>
                <a:gd name="T117" fmla="*/ 25 h 164"/>
                <a:gd name="T118" fmla="*/ 85 w 276"/>
                <a:gd name="T119" fmla="*/ 27 h 164"/>
                <a:gd name="T120" fmla="*/ 108 w 276"/>
                <a:gd name="T121" fmla="*/ 4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6" h="164">
                  <a:moveTo>
                    <a:pt x="54" y="20"/>
                  </a:moveTo>
                  <a:lnTo>
                    <a:pt x="54" y="20"/>
                  </a:lnTo>
                  <a:cubicBezTo>
                    <a:pt x="54" y="27"/>
                    <a:pt x="60" y="32"/>
                    <a:pt x="66" y="33"/>
                  </a:cubicBezTo>
                  <a:cubicBezTo>
                    <a:pt x="73" y="33"/>
                    <a:pt x="79" y="27"/>
                    <a:pt x="79" y="20"/>
                  </a:cubicBezTo>
                  <a:cubicBezTo>
                    <a:pt x="79" y="13"/>
                    <a:pt x="73" y="8"/>
                    <a:pt x="67" y="8"/>
                  </a:cubicBezTo>
                  <a:cubicBezTo>
                    <a:pt x="60" y="7"/>
                    <a:pt x="54" y="13"/>
                    <a:pt x="54" y="20"/>
                  </a:cubicBezTo>
                  <a:close/>
                  <a:moveTo>
                    <a:pt x="131" y="35"/>
                  </a:moveTo>
                  <a:lnTo>
                    <a:pt x="131" y="35"/>
                  </a:lnTo>
                  <a:cubicBezTo>
                    <a:pt x="121" y="35"/>
                    <a:pt x="112" y="43"/>
                    <a:pt x="112" y="54"/>
                  </a:cubicBezTo>
                  <a:cubicBezTo>
                    <a:pt x="112" y="65"/>
                    <a:pt x="121" y="74"/>
                    <a:pt x="131" y="74"/>
                  </a:cubicBezTo>
                  <a:cubicBezTo>
                    <a:pt x="142" y="74"/>
                    <a:pt x="151" y="65"/>
                    <a:pt x="151" y="54"/>
                  </a:cubicBezTo>
                  <a:cubicBezTo>
                    <a:pt x="151" y="43"/>
                    <a:pt x="142" y="35"/>
                    <a:pt x="131" y="35"/>
                  </a:cubicBezTo>
                  <a:close/>
                  <a:moveTo>
                    <a:pt x="59" y="131"/>
                  </a:moveTo>
                  <a:lnTo>
                    <a:pt x="59" y="131"/>
                  </a:lnTo>
                  <a:cubicBezTo>
                    <a:pt x="59" y="119"/>
                    <a:pt x="50" y="106"/>
                    <a:pt x="34" y="106"/>
                  </a:cubicBezTo>
                  <a:cubicBezTo>
                    <a:pt x="21" y="105"/>
                    <a:pt x="9" y="117"/>
                    <a:pt x="9" y="131"/>
                  </a:cubicBezTo>
                  <a:cubicBezTo>
                    <a:pt x="9" y="145"/>
                    <a:pt x="20" y="156"/>
                    <a:pt x="34" y="156"/>
                  </a:cubicBezTo>
                  <a:cubicBezTo>
                    <a:pt x="48" y="156"/>
                    <a:pt x="59" y="144"/>
                    <a:pt x="59" y="131"/>
                  </a:cubicBezTo>
                  <a:close/>
                  <a:moveTo>
                    <a:pt x="198" y="119"/>
                  </a:moveTo>
                  <a:lnTo>
                    <a:pt x="198" y="119"/>
                  </a:lnTo>
                  <a:cubicBezTo>
                    <a:pt x="198" y="138"/>
                    <a:pt x="214" y="154"/>
                    <a:pt x="233" y="154"/>
                  </a:cubicBezTo>
                  <a:cubicBezTo>
                    <a:pt x="252" y="154"/>
                    <a:pt x="268" y="139"/>
                    <a:pt x="268" y="120"/>
                  </a:cubicBezTo>
                  <a:cubicBezTo>
                    <a:pt x="268" y="100"/>
                    <a:pt x="252" y="85"/>
                    <a:pt x="232" y="85"/>
                  </a:cubicBezTo>
                  <a:cubicBezTo>
                    <a:pt x="213" y="85"/>
                    <a:pt x="198" y="100"/>
                    <a:pt x="198" y="119"/>
                  </a:cubicBezTo>
                  <a:close/>
                  <a:moveTo>
                    <a:pt x="108" y="41"/>
                  </a:moveTo>
                  <a:lnTo>
                    <a:pt x="108" y="41"/>
                  </a:lnTo>
                  <a:cubicBezTo>
                    <a:pt x="118" y="26"/>
                    <a:pt x="136" y="25"/>
                    <a:pt x="147" y="33"/>
                  </a:cubicBezTo>
                  <a:cubicBezTo>
                    <a:pt x="158" y="42"/>
                    <a:pt x="161" y="57"/>
                    <a:pt x="152" y="69"/>
                  </a:cubicBezTo>
                  <a:cubicBezTo>
                    <a:pt x="144" y="80"/>
                    <a:pt x="128" y="84"/>
                    <a:pt x="115" y="75"/>
                  </a:cubicBezTo>
                  <a:cubicBezTo>
                    <a:pt x="98" y="88"/>
                    <a:pt x="80" y="102"/>
                    <a:pt x="62" y="116"/>
                  </a:cubicBezTo>
                  <a:cubicBezTo>
                    <a:pt x="63" y="118"/>
                    <a:pt x="64" y="121"/>
                    <a:pt x="65" y="124"/>
                  </a:cubicBezTo>
                  <a:cubicBezTo>
                    <a:pt x="107" y="122"/>
                    <a:pt x="149" y="120"/>
                    <a:pt x="191" y="118"/>
                  </a:cubicBezTo>
                  <a:cubicBezTo>
                    <a:pt x="191" y="114"/>
                    <a:pt x="192" y="111"/>
                    <a:pt x="193" y="108"/>
                  </a:cubicBezTo>
                  <a:cubicBezTo>
                    <a:pt x="198" y="90"/>
                    <a:pt x="216" y="77"/>
                    <a:pt x="235" y="78"/>
                  </a:cubicBezTo>
                  <a:cubicBezTo>
                    <a:pt x="256" y="79"/>
                    <a:pt x="273" y="97"/>
                    <a:pt x="275" y="118"/>
                  </a:cubicBezTo>
                  <a:cubicBezTo>
                    <a:pt x="276" y="137"/>
                    <a:pt x="262" y="157"/>
                    <a:pt x="240" y="161"/>
                  </a:cubicBezTo>
                  <a:cubicBezTo>
                    <a:pt x="219" y="164"/>
                    <a:pt x="199" y="152"/>
                    <a:pt x="193" y="130"/>
                  </a:cubicBezTo>
                  <a:cubicBezTo>
                    <a:pt x="192" y="128"/>
                    <a:pt x="192" y="128"/>
                    <a:pt x="190" y="128"/>
                  </a:cubicBezTo>
                  <a:cubicBezTo>
                    <a:pt x="176" y="129"/>
                    <a:pt x="162" y="130"/>
                    <a:pt x="148" y="130"/>
                  </a:cubicBezTo>
                  <a:cubicBezTo>
                    <a:pt x="135" y="131"/>
                    <a:pt x="123" y="132"/>
                    <a:pt x="110" y="132"/>
                  </a:cubicBezTo>
                  <a:cubicBezTo>
                    <a:pt x="96" y="133"/>
                    <a:pt x="82" y="134"/>
                    <a:pt x="67" y="135"/>
                  </a:cubicBezTo>
                  <a:cubicBezTo>
                    <a:pt x="67" y="135"/>
                    <a:pt x="66" y="136"/>
                    <a:pt x="66" y="136"/>
                  </a:cubicBezTo>
                  <a:cubicBezTo>
                    <a:pt x="64" y="149"/>
                    <a:pt x="53" y="162"/>
                    <a:pt x="35" y="163"/>
                  </a:cubicBezTo>
                  <a:cubicBezTo>
                    <a:pt x="20" y="163"/>
                    <a:pt x="7" y="152"/>
                    <a:pt x="4" y="138"/>
                  </a:cubicBezTo>
                  <a:cubicBezTo>
                    <a:pt x="0" y="120"/>
                    <a:pt x="11" y="102"/>
                    <a:pt x="30" y="100"/>
                  </a:cubicBezTo>
                  <a:cubicBezTo>
                    <a:pt x="39" y="98"/>
                    <a:pt x="47" y="101"/>
                    <a:pt x="55" y="106"/>
                  </a:cubicBezTo>
                  <a:cubicBezTo>
                    <a:pt x="55" y="107"/>
                    <a:pt x="56" y="107"/>
                    <a:pt x="56" y="108"/>
                  </a:cubicBezTo>
                  <a:cubicBezTo>
                    <a:pt x="62" y="103"/>
                    <a:pt x="68" y="98"/>
                    <a:pt x="74" y="94"/>
                  </a:cubicBezTo>
                  <a:cubicBezTo>
                    <a:pt x="85" y="85"/>
                    <a:pt x="95" y="77"/>
                    <a:pt x="106" y="68"/>
                  </a:cubicBezTo>
                  <a:cubicBezTo>
                    <a:pt x="108" y="67"/>
                    <a:pt x="108" y="66"/>
                    <a:pt x="107" y="65"/>
                  </a:cubicBezTo>
                  <a:cubicBezTo>
                    <a:pt x="105" y="60"/>
                    <a:pt x="104" y="55"/>
                    <a:pt x="105" y="50"/>
                  </a:cubicBezTo>
                  <a:cubicBezTo>
                    <a:pt x="106" y="48"/>
                    <a:pt x="105" y="47"/>
                    <a:pt x="104" y="46"/>
                  </a:cubicBezTo>
                  <a:cubicBezTo>
                    <a:pt x="96" y="42"/>
                    <a:pt x="89" y="37"/>
                    <a:pt x="81" y="33"/>
                  </a:cubicBezTo>
                  <a:cubicBezTo>
                    <a:pt x="78" y="36"/>
                    <a:pt x="74" y="38"/>
                    <a:pt x="70" y="39"/>
                  </a:cubicBezTo>
                  <a:cubicBezTo>
                    <a:pt x="62" y="40"/>
                    <a:pt x="54" y="37"/>
                    <a:pt x="50" y="30"/>
                  </a:cubicBezTo>
                  <a:cubicBezTo>
                    <a:pt x="46" y="24"/>
                    <a:pt x="46" y="15"/>
                    <a:pt x="51" y="9"/>
                  </a:cubicBezTo>
                  <a:cubicBezTo>
                    <a:pt x="55" y="3"/>
                    <a:pt x="62" y="0"/>
                    <a:pt x="70" y="1"/>
                  </a:cubicBezTo>
                  <a:cubicBezTo>
                    <a:pt x="78" y="3"/>
                    <a:pt x="83" y="8"/>
                    <a:pt x="85" y="16"/>
                  </a:cubicBezTo>
                  <a:cubicBezTo>
                    <a:pt x="86" y="19"/>
                    <a:pt x="85" y="22"/>
                    <a:pt x="85" y="25"/>
                  </a:cubicBezTo>
                  <a:cubicBezTo>
                    <a:pt x="85" y="26"/>
                    <a:pt x="85" y="27"/>
                    <a:pt x="85" y="27"/>
                  </a:cubicBezTo>
                  <a:cubicBezTo>
                    <a:pt x="93" y="32"/>
                    <a:pt x="101" y="36"/>
                    <a:pt x="108" y="41"/>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95" name="TextBox 94"/>
            <p:cNvSpPr txBox="1"/>
            <p:nvPr/>
          </p:nvSpPr>
          <p:spPr>
            <a:xfrm>
              <a:off x="8315464" y="3691422"/>
              <a:ext cx="93326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IBM Plex Sans" charset="0"/>
                  <a:ea typeface="IBM Plex Sans" charset="0"/>
                  <a:cs typeface="IBM Plex Sans" charset="0"/>
                </a:rPr>
                <a:t>Fetch Data</a:t>
              </a:r>
            </a:p>
          </p:txBody>
        </p:sp>
      </p:grpSp>
      <p:grpSp>
        <p:nvGrpSpPr>
          <p:cNvPr id="121" name="Group 120"/>
          <p:cNvGrpSpPr/>
          <p:nvPr/>
        </p:nvGrpSpPr>
        <p:grpSpPr>
          <a:xfrm>
            <a:off x="10127951" y="4293748"/>
            <a:ext cx="862013" cy="944596"/>
            <a:chOff x="10267951" y="3209908"/>
            <a:chExt cx="862013" cy="944596"/>
          </a:xfrm>
        </p:grpSpPr>
        <p:sp>
          <p:nvSpPr>
            <p:cNvPr id="36" name="Freeform 159"/>
            <p:cNvSpPr>
              <a:spLocks/>
            </p:cNvSpPr>
            <p:nvPr/>
          </p:nvSpPr>
          <p:spPr bwMode="auto">
            <a:xfrm>
              <a:off x="10267951" y="3209908"/>
              <a:ext cx="862013" cy="454025"/>
            </a:xfrm>
            <a:custGeom>
              <a:avLst/>
              <a:gdLst>
                <a:gd name="T0" fmla="*/ 568 w 904"/>
                <a:gd name="T1" fmla="*/ 372 h 477"/>
                <a:gd name="T2" fmla="*/ 554 w 904"/>
                <a:gd name="T3" fmla="*/ 322 h 477"/>
                <a:gd name="T4" fmla="*/ 507 w 904"/>
                <a:gd name="T5" fmla="*/ 296 h 477"/>
                <a:gd name="T6" fmla="*/ 533 w 904"/>
                <a:gd name="T7" fmla="*/ 217 h 477"/>
                <a:gd name="T8" fmla="*/ 569 w 904"/>
                <a:gd name="T9" fmla="*/ 217 h 477"/>
                <a:gd name="T10" fmla="*/ 559 w 904"/>
                <a:gd name="T11" fmla="*/ 180 h 477"/>
                <a:gd name="T12" fmla="*/ 105 w 904"/>
                <a:gd name="T13" fmla="*/ 180 h 477"/>
                <a:gd name="T14" fmla="*/ 86 w 904"/>
                <a:gd name="T15" fmla="*/ 217 h 477"/>
                <a:gd name="T16" fmla="*/ 132 w 904"/>
                <a:gd name="T17" fmla="*/ 219 h 477"/>
                <a:gd name="T18" fmla="*/ 148 w 904"/>
                <a:gd name="T19" fmla="*/ 260 h 477"/>
                <a:gd name="T20" fmla="*/ 292 w 904"/>
                <a:gd name="T21" fmla="*/ 260 h 477"/>
                <a:gd name="T22" fmla="*/ 334 w 904"/>
                <a:gd name="T23" fmla="*/ 363 h 477"/>
                <a:gd name="T24" fmla="*/ 367 w 904"/>
                <a:gd name="T25" fmla="*/ 372 h 477"/>
                <a:gd name="T26" fmla="*/ 396 w 904"/>
                <a:gd name="T27" fmla="*/ 451 h 477"/>
                <a:gd name="T28" fmla="*/ 273 w 904"/>
                <a:gd name="T29" fmla="*/ 477 h 477"/>
                <a:gd name="T30" fmla="*/ 248 w 904"/>
                <a:gd name="T31" fmla="*/ 395 h 477"/>
                <a:gd name="T32" fmla="*/ 309 w 904"/>
                <a:gd name="T33" fmla="*/ 372 h 477"/>
                <a:gd name="T34" fmla="*/ 309 w 904"/>
                <a:gd name="T35" fmla="*/ 299 h 477"/>
                <a:gd name="T36" fmla="*/ 151 w 904"/>
                <a:gd name="T37" fmla="*/ 285 h 477"/>
                <a:gd name="T38" fmla="*/ 148 w 904"/>
                <a:gd name="T39" fmla="*/ 298 h 477"/>
                <a:gd name="T40" fmla="*/ 81 w 904"/>
                <a:gd name="T41" fmla="*/ 322 h 477"/>
                <a:gd name="T42" fmla="*/ 88 w 904"/>
                <a:gd name="T43" fmla="*/ 372 h 477"/>
                <a:gd name="T44" fmla="*/ 148 w 904"/>
                <a:gd name="T45" fmla="*/ 396 h 477"/>
                <a:gd name="T46" fmla="*/ 123 w 904"/>
                <a:gd name="T47" fmla="*/ 477 h 477"/>
                <a:gd name="T48" fmla="*/ 0 w 904"/>
                <a:gd name="T49" fmla="*/ 450 h 477"/>
                <a:gd name="T50" fmla="*/ 26 w 904"/>
                <a:gd name="T51" fmla="*/ 372 h 477"/>
                <a:gd name="T52" fmla="*/ 55 w 904"/>
                <a:gd name="T53" fmla="*/ 322 h 477"/>
                <a:gd name="T54" fmla="*/ 0 w 904"/>
                <a:gd name="T55" fmla="*/ 294 h 477"/>
                <a:gd name="T56" fmla="*/ 26 w 904"/>
                <a:gd name="T57" fmla="*/ 217 h 477"/>
                <a:gd name="T58" fmla="*/ 62 w 904"/>
                <a:gd name="T59" fmla="*/ 194 h 477"/>
                <a:gd name="T60" fmla="*/ 306 w 904"/>
                <a:gd name="T61" fmla="*/ 155 h 477"/>
                <a:gd name="T62" fmla="*/ 315 w 904"/>
                <a:gd name="T63" fmla="*/ 106 h 477"/>
                <a:gd name="T64" fmla="*/ 275 w 904"/>
                <a:gd name="T65" fmla="*/ 105 h 477"/>
                <a:gd name="T66" fmla="*/ 254 w 904"/>
                <a:gd name="T67" fmla="*/ 24 h 477"/>
                <a:gd name="T68" fmla="*/ 377 w 904"/>
                <a:gd name="T69" fmla="*/ 0 h 477"/>
                <a:gd name="T70" fmla="*/ 402 w 904"/>
                <a:gd name="T71" fmla="*/ 82 h 477"/>
                <a:gd name="T72" fmla="*/ 340 w 904"/>
                <a:gd name="T73" fmla="*/ 105 h 477"/>
                <a:gd name="T74" fmla="*/ 348 w 904"/>
                <a:gd name="T75" fmla="*/ 155 h 477"/>
                <a:gd name="T76" fmla="*/ 594 w 904"/>
                <a:gd name="T77" fmla="*/ 195 h 477"/>
                <a:gd name="T78" fmla="*/ 629 w 904"/>
                <a:gd name="T79" fmla="*/ 217 h 477"/>
                <a:gd name="T80" fmla="*/ 656 w 904"/>
                <a:gd name="T81" fmla="*/ 249 h 477"/>
                <a:gd name="T82" fmla="*/ 664 w 904"/>
                <a:gd name="T83" fmla="*/ 260 h 477"/>
                <a:gd name="T84" fmla="*/ 839 w 904"/>
                <a:gd name="T85" fmla="*/ 287 h 477"/>
                <a:gd name="T86" fmla="*/ 841 w 904"/>
                <a:gd name="T87" fmla="*/ 363 h 477"/>
                <a:gd name="T88" fmla="*/ 873 w 904"/>
                <a:gd name="T89" fmla="*/ 371 h 477"/>
                <a:gd name="T90" fmla="*/ 903 w 904"/>
                <a:gd name="T91" fmla="*/ 450 h 477"/>
                <a:gd name="T92" fmla="*/ 782 w 904"/>
                <a:gd name="T93" fmla="*/ 477 h 477"/>
                <a:gd name="T94" fmla="*/ 755 w 904"/>
                <a:gd name="T95" fmla="*/ 398 h 477"/>
                <a:gd name="T96" fmla="*/ 816 w 904"/>
                <a:gd name="T97" fmla="*/ 372 h 477"/>
                <a:gd name="T98" fmla="*/ 816 w 904"/>
                <a:gd name="T99" fmla="*/ 299 h 477"/>
                <a:gd name="T100" fmla="*/ 655 w 904"/>
                <a:gd name="T101" fmla="*/ 285 h 477"/>
                <a:gd name="T102" fmla="*/ 630 w 904"/>
                <a:gd name="T103" fmla="*/ 322 h 477"/>
                <a:gd name="T104" fmla="*/ 594 w 904"/>
                <a:gd name="T105" fmla="*/ 323 h 477"/>
                <a:gd name="T106" fmla="*/ 628 w 904"/>
                <a:gd name="T107" fmla="*/ 372 h 477"/>
                <a:gd name="T108" fmla="*/ 656 w 904"/>
                <a:gd name="T109" fmla="*/ 449 h 477"/>
                <a:gd name="T110" fmla="*/ 535 w 904"/>
                <a:gd name="T111" fmla="*/ 477 h 477"/>
                <a:gd name="T112" fmla="*/ 507 w 904"/>
                <a:gd name="T113" fmla="*/ 398 h 477"/>
                <a:gd name="T114" fmla="*/ 568 w 904"/>
                <a:gd name="T115" fmla="*/ 372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4" h="477">
                  <a:moveTo>
                    <a:pt x="568" y="372"/>
                  </a:moveTo>
                  <a:lnTo>
                    <a:pt x="568" y="372"/>
                  </a:lnTo>
                  <a:lnTo>
                    <a:pt x="568" y="322"/>
                  </a:lnTo>
                  <a:cubicBezTo>
                    <a:pt x="564" y="322"/>
                    <a:pt x="559" y="322"/>
                    <a:pt x="554" y="322"/>
                  </a:cubicBezTo>
                  <a:cubicBezTo>
                    <a:pt x="547" y="322"/>
                    <a:pt x="540" y="322"/>
                    <a:pt x="533" y="322"/>
                  </a:cubicBezTo>
                  <a:cubicBezTo>
                    <a:pt x="518" y="322"/>
                    <a:pt x="507" y="311"/>
                    <a:pt x="507" y="296"/>
                  </a:cubicBezTo>
                  <a:cubicBezTo>
                    <a:pt x="507" y="279"/>
                    <a:pt x="507" y="261"/>
                    <a:pt x="507" y="243"/>
                  </a:cubicBezTo>
                  <a:cubicBezTo>
                    <a:pt x="507" y="227"/>
                    <a:pt x="517" y="217"/>
                    <a:pt x="533" y="217"/>
                  </a:cubicBezTo>
                  <a:cubicBezTo>
                    <a:pt x="542" y="217"/>
                    <a:pt x="552" y="217"/>
                    <a:pt x="561" y="217"/>
                  </a:cubicBezTo>
                  <a:cubicBezTo>
                    <a:pt x="563" y="217"/>
                    <a:pt x="565" y="217"/>
                    <a:pt x="569" y="217"/>
                  </a:cubicBezTo>
                  <a:cubicBezTo>
                    <a:pt x="569" y="207"/>
                    <a:pt x="569" y="198"/>
                    <a:pt x="568" y="189"/>
                  </a:cubicBezTo>
                  <a:cubicBezTo>
                    <a:pt x="568" y="184"/>
                    <a:pt x="564" y="181"/>
                    <a:pt x="559" y="180"/>
                  </a:cubicBezTo>
                  <a:cubicBezTo>
                    <a:pt x="556" y="180"/>
                    <a:pt x="553" y="180"/>
                    <a:pt x="550" y="180"/>
                  </a:cubicBezTo>
                  <a:cubicBezTo>
                    <a:pt x="402" y="180"/>
                    <a:pt x="253" y="180"/>
                    <a:pt x="105" y="180"/>
                  </a:cubicBezTo>
                  <a:cubicBezTo>
                    <a:pt x="89" y="180"/>
                    <a:pt x="86" y="183"/>
                    <a:pt x="86" y="199"/>
                  </a:cubicBezTo>
                  <a:cubicBezTo>
                    <a:pt x="86" y="204"/>
                    <a:pt x="86" y="210"/>
                    <a:pt x="86" y="217"/>
                  </a:cubicBezTo>
                  <a:cubicBezTo>
                    <a:pt x="98" y="217"/>
                    <a:pt x="109" y="217"/>
                    <a:pt x="119" y="217"/>
                  </a:cubicBezTo>
                  <a:cubicBezTo>
                    <a:pt x="124" y="217"/>
                    <a:pt x="128" y="217"/>
                    <a:pt x="132" y="219"/>
                  </a:cubicBezTo>
                  <a:cubicBezTo>
                    <a:pt x="143" y="223"/>
                    <a:pt x="148" y="231"/>
                    <a:pt x="148" y="242"/>
                  </a:cubicBezTo>
                  <a:cubicBezTo>
                    <a:pt x="148" y="248"/>
                    <a:pt x="148" y="253"/>
                    <a:pt x="148" y="260"/>
                  </a:cubicBezTo>
                  <a:lnTo>
                    <a:pt x="157" y="260"/>
                  </a:lnTo>
                  <a:cubicBezTo>
                    <a:pt x="202" y="260"/>
                    <a:pt x="247" y="260"/>
                    <a:pt x="292" y="260"/>
                  </a:cubicBezTo>
                  <a:cubicBezTo>
                    <a:pt x="319" y="260"/>
                    <a:pt x="334" y="275"/>
                    <a:pt x="334" y="302"/>
                  </a:cubicBezTo>
                  <a:cubicBezTo>
                    <a:pt x="334" y="322"/>
                    <a:pt x="334" y="343"/>
                    <a:pt x="334" y="363"/>
                  </a:cubicBezTo>
                  <a:lnTo>
                    <a:pt x="334" y="372"/>
                  </a:lnTo>
                  <a:cubicBezTo>
                    <a:pt x="345" y="372"/>
                    <a:pt x="356" y="372"/>
                    <a:pt x="367" y="372"/>
                  </a:cubicBezTo>
                  <a:cubicBezTo>
                    <a:pt x="387" y="372"/>
                    <a:pt x="396" y="381"/>
                    <a:pt x="396" y="401"/>
                  </a:cubicBezTo>
                  <a:cubicBezTo>
                    <a:pt x="396" y="417"/>
                    <a:pt x="396" y="434"/>
                    <a:pt x="396" y="451"/>
                  </a:cubicBezTo>
                  <a:cubicBezTo>
                    <a:pt x="396" y="466"/>
                    <a:pt x="385" y="477"/>
                    <a:pt x="370" y="477"/>
                  </a:cubicBezTo>
                  <a:cubicBezTo>
                    <a:pt x="338" y="477"/>
                    <a:pt x="305" y="477"/>
                    <a:pt x="273" y="477"/>
                  </a:cubicBezTo>
                  <a:cubicBezTo>
                    <a:pt x="259" y="477"/>
                    <a:pt x="248" y="468"/>
                    <a:pt x="248" y="453"/>
                  </a:cubicBezTo>
                  <a:cubicBezTo>
                    <a:pt x="247" y="434"/>
                    <a:pt x="247" y="414"/>
                    <a:pt x="248" y="395"/>
                  </a:cubicBezTo>
                  <a:cubicBezTo>
                    <a:pt x="248" y="380"/>
                    <a:pt x="258" y="372"/>
                    <a:pt x="273" y="372"/>
                  </a:cubicBezTo>
                  <a:cubicBezTo>
                    <a:pt x="285" y="371"/>
                    <a:pt x="297" y="372"/>
                    <a:pt x="309" y="372"/>
                  </a:cubicBezTo>
                  <a:lnTo>
                    <a:pt x="309" y="346"/>
                  </a:lnTo>
                  <a:cubicBezTo>
                    <a:pt x="309" y="331"/>
                    <a:pt x="309" y="315"/>
                    <a:pt x="309" y="299"/>
                  </a:cubicBezTo>
                  <a:cubicBezTo>
                    <a:pt x="309" y="290"/>
                    <a:pt x="305" y="285"/>
                    <a:pt x="295" y="285"/>
                  </a:cubicBezTo>
                  <a:cubicBezTo>
                    <a:pt x="247" y="285"/>
                    <a:pt x="199" y="285"/>
                    <a:pt x="151" y="285"/>
                  </a:cubicBezTo>
                  <a:cubicBezTo>
                    <a:pt x="150" y="285"/>
                    <a:pt x="150" y="285"/>
                    <a:pt x="148" y="285"/>
                  </a:cubicBezTo>
                  <a:cubicBezTo>
                    <a:pt x="148" y="289"/>
                    <a:pt x="148" y="293"/>
                    <a:pt x="148" y="298"/>
                  </a:cubicBezTo>
                  <a:cubicBezTo>
                    <a:pt x="147" y="312"/>
                    <a:pt x="137" y="322"/>
                    <a:pt x="122" y="322"/>
                  </a:cubicBezTo>
                  <a:cubicBezTo>
                    <a:pt x="109" y="322"/>
                    <a:pt x="95" y="322"/>
                    <a:pt x="81" y="322"/>
                  </a:cubicBezTo>
                  <a:lnTo>
                    <a:pt x="81" y="371"/>
                  </a:lnTo>
                  <a:cubicBezTo>
                    <a:pt x="83" y="371"/>
                    <a:pt x="86" y="372"/>
                    <a:pt x="88" y="372"/>
                  </a:cubicBezTo>
                  <a:cubicBezTo>
                    <a:pt x="100" y="372"/>
                    <a:pt x="111" y="371"/>
                    <a:pt x="122" y="372"/>
                  </a:cubicBezTo>
                  <a:cubicBezTo>
                    <a:pt x="138" y="372"/>
                    <a:pt x="148" y="381"/>
                    <a:pt x="148" y="396"/>
                  </a:cubicBezTo>
                  <a:cubicBezTo>
                    <a:pt x="149" y="415"/>
                    <a:pt x="149" y="434"/>
                    <a:pt x="148" y="452"/>
                  </a:cubicBezTo>
                  <a:cubicBezTo>
                    <a:pt x="147" y="467"/>
                    <a:pt x="137" y="477"/>
                    <a:pt x="123" y="477"/>
                  </a:cubicBezTo>
                  <a:cubicBezTo>
                    <a:pt x="90" y="477"/>
                    <a:pt x="58" y="477"/>
                    <a:pt x="25" y="477"/>
                  </a:cubicBezTo>
                  <a:cubicBezTo>
                    <a:pt x="10" y="476"/>
                    <a:pt x="0" y="466"/>
                    <a:pt x="0" y="450"/>
                  </a:cubicBezTo>
                  <a:cubicBezTo>
                    <a:pt x="0" y="433"/>
                    <a:pt x="0" y="415"/>
                    <a:pt x="0" y="398"/>
                  </a:cubicBezTo>
                  <a:cubicBezTo>
                    <a:pt x="0" y="382"/>
                    <a:pt x="10" y="372"/>
                    <a:pt x="26" y="372"/>
                  </a:cubicBezTo>
                  <a:cubicBezTo>
                    <a:pt x="35" y="371"/>
                    <a:pt x="45" y="372"/>
                    <a:pt x="55" y="372"/>
                  </a:cubicBezTo>
                  <a:lnTo>
                    <a:pt x="55" y="322"/>
                  </a:lnTo>
                  <a:cubicBezTo>
                    <a:pt x="46" y="322"/>
                    <a:pt x="37" y="322"/>
                    <a:pt x="28" y="322"/>
                  </a:cubicBezTo>
                  <a:cubicBezTo>
                    <a:pt x="10" y="322"/>
                    <a:pt x="0" y="312"/>
                    <a:pt x="0" y="294"/>
                  </a:cubicBezTo>
                  <a:cubicBezTo>
                    <a:pt x="0" y="277"/>
                    <a:pt x="0" y="260"/>
                    <a:pt x="0" y="244"/>
                  </a:cubicBezTo>
                  <a:cubicBezTo>
                    <a:pt x="0" y="227"/>
                    <a:pt x="10" y="217"/>
                    <a:pt x="26" y="217"/>
                  </a:cubicBezTo>
                  <a:cubicBezTo>
                    <a:pt x="38" y="217"/>
                    <a:pt x="49" y="217"/>
                    <a:pt x="62" y="217"/>
                  </a:cubicBezTo>
                  <a:cubicBezTo>
                    <a:pt x="62" y="209"/>
                    <a:pt x="62" y="202"/>
                    <a:pt x="62" y="194"/>
                  </a:cubicBezTo>
                  <a:cubicBezTo>
                    <a:pt x="62" y="170"/>
                    <a:pt x="77" y="155"/>
                    <a:pt x="101" y="155"/>
                  </a:cubicBezTo>
                  <a:cubicBezTo>
                    <a:pt x="169" y="155"/>
                    <a:pt x="238" y="155"/>
                    <a:pt x="306" y="155"/>
                  </a:cubicBezTo>
                  <a:lnTo>
                    <a:pt x="315" y="155"/>
                  </a:lnTo>
                  <a:lnTo>
                    <a:pt x="315" y="106"/>
                  </a:lnTo>
                  <a:cubicBezTo>
                    <a:pt x="312" y="106"/>
                    <a:pt x="310" y="105"/>
                    <a:pt x="307" y="105"/>
                  </a:cubicBezTo>
                  <a:cubicBezTo>
                    <a:pt x="297" y="105"/>
                    <a:pt x="286" y="106"/>
                    <a:pt x="275" y="105"/>
                  </a:cubicBezTo>
                  <a:cubicBezTo>
                    <a:pt x="263" y="104"/>
                    <a:pt x="254" y="94"/>
                    <a:pt x="254" y="82"/>
                  </a:cubicBezTo>
                  <a:cubicBezTo>
                    <a:pt x="253" y="62"/>
                    <a:pt x="253" y="43"/>
                    <a:pt x="254" y="24"/>
                  </a:cubicBezTo>
                  <a:cubicBezTo>
                    <a:pt x="254" y="11"/>
                    <a:pt x="264" y="0"/>
                    <a:pt x="278" y="0"/>
                  </a:cubicBezTo>
                  <a:cubicBezTo>
                    <a:pt x="311" y="0"/>
                    <a:pt x="344" y="0"/>
                    <a:pt x="377" y="0"/>
                  </a:cubicBezTo>
                  <a:cubicBezTo>
                    <a:pt x="391" y="0"/>
                    <a:pt x="401" y="10"/>
                    <a:pt x="401" y="24"/>
                  </a:cubicBezTo>
                  <a:cubicBezTo>
                    <a:pt x="402" y="43"/>
                    <a:pt x="402" y="62"/>
                    <a:pt x="402" y="82"/>
                  </a:cubicBezTo>
                  <a:cubicBezTo>
                    <a:pt x="401" y="96"/>
                    <a:pt x="391" y="105"/>
                    <a:pt x="376" y="105"/>
                  </a:cubicBezTo>
                  <a:cubicBezTo>
                    <a:pt x="364" y="105"/>
                    <a:pt x="352" y="105"/>
                    <a:pt x="340" y="105"/>
                  </a:cubicBezTo>
                  <a:lnTo>
                    <a:pt x="340" y="155"/>
                  </a:lnTo>
                  <a:lnTo>
                    <a:pt x="348" y="155"/>
                  </a:lnTo>
                  <a:cubicBezTo>
                    <a:pt x="417" y="155"/>
                    <a:pt x="485" y="155"/>
                    <a:pt x="553" y="155"/>
                  </a:cubicBezTo>
                  <a:cubicBezTo>
                    <a:pt x="578" y="155"/>
                    <a:pt x="594" y="170"/>
                    <a:pt x="594" y="195"/>
                  </a:cubicBezTo>
                  <a:cubicBezTo>
                    <a:pt x="594" y="202"/>
                    <a:pt x="594" y="209"/>
                    <a:pt x="594" y="217"/>
                  </a:cubicBezTo>
                  <a:cubicBezTo>
                    <a:pt x="606" y="217"/>
                    <a:pt x="617" y="217"/>
                    <a:pt x="629" y="217"/>
                  </a:cubicBezTo>
                  <a:cubicBezTo>
                    <a:pt x="644" y="217"/>
                    <a:pt x="654" y="225"/>
                    <a:pt x="655" y="239"/>
                  </a:cubicBezTo>
                  <a:cubicBezTo>
                    <a:pt x="656" y="242"/>
                    <a:pt x="655" y="246"/>
                    <a:pt x="656" y="249"/>
                  </a:cubicBezTo>
                  <a:cubicBezTo>
                    <a:pt x="656" y="252"/>
                    <a:pt x="656" y="256"/>
                    <a:pt x="656" y="260"/>
                  </a:cubicBezTo>
                  <a:lnTo>
                    <a:pt x="664" y="260"/>
                  </a:lnTo>
                  <a:cubicBezTo>
                    <a:pt x="710" y="260"/>
                    <a:pt x="755" y="260"/>
                    <a:pt x="801" y="260"/>
                  </a:cubicBezTo>
                  <a:cubicBezTo>
                    <a:pt x="821" y="260"/>
                    <a:pt x="834" y="270"/>
                    <a:pt x="839" y="287"/>
                  </a:cubicBezTo>
                  <a:cubicBezTo>
                    <a:pt x="840" y="291"/>
                    <a:pt x="841" y="295"/>
                    <a:pt x="841" y="299"/>
                  </a:cubicBezTo>
                  <a:cubicBezTo>
                    <a:pt x="841" y="320"/>
                    <a:pt x="841" y="342"/>
                    <a:pt x="841" y="363"/>
                  </a:cubicBezTo>
                  <a:lnTo>
                    <a:pt x="841" y="372"/>
                  </a:lnTo>
                  <a:cubicBezTo>
                    <a:pt x="852" y="372"/>
                    <a:pt x="862" y="372"/>
                    <a:pt x="873" y="371"/>
                  </a:cubicBezTo>
                  <a:cubicBezTo>
                    <a:pt x="893" y="370"/>
                    <a:pt x="904" y="384"/>
                    <a:pt x="903" y="402"/>
                  </a:cubicBezTo>
                  <a:cubicBezTo>
                    <a:pt x="902" y="418"/>
                    <a:pt x="903" y="434"/>
                    <a:pt x="903" y="450"/>
                  </a:cubicBezTo>
                  <a:cubicBezTo>
                    <a:pt x="903" y="466"/>
                    <a:pt x="893" y="477"/>
                    <a:pt x="876" y="477"/>
                  </a:cubicBezTo>
                  <a:cubicBezTo>
                    <a:pt x="845" y="477"/>
                    <a:pt x="813" y="477"/>
                    <a:pt x="782" y="477"/>
                  </a:cubicBezTo>
                  <a:cubicBezTo>
                    <a:pt x="765" y="477"/>
                    <a:pt x="755" y="467"/>
                    <a:pt x="755" y="450"/>
                  </a:cubicBezTo>
                  <a:cubicBezTo>
                    <a:pt x="754" y="433"/>
                    <a:pt x="754" y="416"/>
                    <a:pt x="755" y="398"/>
                  </a:cubicBezTo>
                  <a:cubicBezTo>
                    <a:pt x="755" y="381"/>
                    <a:pt x="765" y="372"/>
                    <a:pt x="782" y="372"/>
                  </a:cubicBezTo>
                  <a:cubicBezTo>
                    <a:pt x="793" y="372"/>
                    <a:pt x="804" y="372"/>
                    <a:pt x="816" y="372"/>
                  </a:cubicBezTo>
                  <a:lnTo>
                    <a:pt x="816" y="331"/>
                  </a:lnTo>
                  <a:cubicBezTo>
                    <a:pt x="816" y="320"/>
                    <a:pt x="817" y="310"/>
                    <a:pt x="816" y="299"/>
                  </a:cubicBezTo>
                  <a:cubicBezTo>
                    <a:pt x="816" y="290"/>
                    <a:pt x="812" y="285"/>
                    <a:pt x="804" y="285"/>
                  </a:cubicBezTo>
                  <a:cubicBezTo>
                    <a:pt x="755" y="285"/>
                    <a:pt x="706" y="285"/>
                    <a:pt x="655" y="285"/>
                  </a:cubicBezTo>
                  <a:cubicBezTo>
                    <a:pt x="655" y="289"/>
                    <a:pt x="656" y="294"/>
                    <a:pt x="655" y="298"/>
                  </a:cubicBezTo>
                  <a:cubicBezTo>
                    <a:pt x="654" y="312"/>
                    <a:pt x="644" y="322"/>
                    <a:pt x="630" y="322"/>
                  </a:cubicBezTo>
                  <a:cubicBezTo>
                    <a:pt x="618" y="322"/>
                    <a:pt x="607" y="322"/>
                    <a:pt x="595" y="322"/>
                  </a:cubicBezTo>
                  <a:cubicBezTo>
                    <a:pt x="595" y="322"/>
                    <a:pt x="595" y="322"/>
                    <a:pt x="594" y="323"/>
                  </a:cubicBezTo>
                  <a:lnTo>
                    <a:pt x="594" y="372"/>
                  </a:lnTo>
                  <a:cubicBezTo>
                    <a:pt x="605" y="372"/>
                    <a:pt x="616" y="372"/>
                    <a:pt x="628" y="372"/>
                  </a:cubicBezTo>
                  <a:cubicBezTo>
                    <a:pt x="646" y="372"/>
                    <a:pt x="655" y="381"/>
                    <a:pt x="656" y="399"/>
                  </a:cubicBezTo>
                  <a:cubicBezTo>
                    <a:pt x="656" y="416"/>
                    <a:pt x="656" y="432"/>
                    <a:pt x="656" y="449"/>
                  </a:cubicBezTo>
                  <a:cubicBezTo>
                    <a:pt x="655" y="467"/>
                    <a:pt x="646" y="477"/>
                    <a:pt x="627" y="477"/>
                  </a:cubicBezTo>
                  <a:cubicBezTo>
                    <a:pt x="597" y="477"/>
                    <a:pt x="566" y="477"/>
                    <a:pt x="535" y="477"/>
                  </a:cubicBezTo>
                  <a:cubicBezTo>
                    <a:pt x="517" y="477"/>
                    <a:pt x="507" y="467"/>
                    <a:pt x="507" y="448"/>
                  </a:cubicBezTo>
                  <a:cubicBezTo>
                    <a:pt x="507" y="431"/>
                    <a:pt x="507" y="415"/>
                    <a:pt x="507" y="398"/>
                  </a:cubicBezTo>
                  <a:cubicBezTo>
                    <a:pt x="507" y="382"/>
                    <a:pt x="517" y="372"/>
                    <a:pt x="533" y="372"/>
                  </a:cubicBezTo>
                  <a:cubicBezTo>
                    <a:pt x="545" y="371"/>
                    <a:pt x="556" y="372"/>
                    <a:pt x="568" y="372"/>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96" name="TextBox 95"/>
            <p:cNvSpPr txBox="1"/>
            <p:nvPr/>
          </p:nvSpPr>
          <p:spPr>
            <a:xfrm>
              <a:off x="10292308" y="3692839"/>
              <a:ext cx="782587"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IBM Plex Sans" charset="0"/>
                  <a:ea typeface="IBM Plex Sans" charset="0"/>
                  <a:cs typeface="IBM Plex Sans" charset="0"/>
                </a:rPr>
                <a:t>Conform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IBM Plex Sans" charset="0"/>
                  <a:ea typeface="IBM Plex Sans" charset="0"/>
                  <a:cs typeface="IBM Plex Sans" charset="0"/>
                </a:rPr>
                <a:t>Data</a:t>
              </a:r>
            </a:p>
          </p:txBody>
        </p:sp>
      </p:grpSp>
      <p:grpSp>
        <p:nvGrpSpPr>
          <p:cNvPr id="120" name="Group 119"/>
          <p:cNvGrpSpPr/>
          <p:nvPr/>
        </p:nvGrpSpPr>
        <p:grpSpPr>
          <a:xfrm>
            <a:off x="8213687" y="5519654"/>
            <a:ext cx="1239700" cy="1119985"/>
            <a:chOff x="8213687" y="4389420"/>
            <a:chExt cx="1239700" cy="1119985"/>
          </a:xfrm>
        </p:grpSpPr>
        <p:sp>
          <p:nvSpPr>
            <p:cNvPr id="83" name="Freeform 207"/>
            <p:cNvSpPr>
              <a:spLocks/>
            </p:cNvSpPr>
            <p:nvPr/>
          </p:nvSpPr>
          <p:spPr bwMode="auto">
            <a:xfrm>
              <a:off x="8705850" y="4578333"/>
              <a:ext cx="80963" cy="254000"/>
            </a:xfrm>
            <a:custGeom>
              <a:avLst/>
              <a:gdLst>
                <a:gd name="T0" fmla="*/ 85 w 85"/>
                <a:gd name="T1" fmla="*/ 134 h 267"/>
                <a:gd name="T2" fmla="*/ 85 w 85"/>
                <a:gd name="T3" fmla="*/ 134 h 267"/>
                <a:gd name="T4" fmla="*/ 85 w 85"/>
                <a:gd name="T5" fmla="*/ 253 h 267"/>
                <a:gd name="T6" fmla="*/ 71 w 85"/>
                <a:gd name="T7" fmla="*/ 267 h 267"/>
                <a:gd name="T8" fmla="*/ 14 w 85"/>
                <a:gd name="T9" fmla="*/ 267 h 267"/>
                <a:gd name="T10" fmla="*/ 0 w 85"/>
                <a:gd name="T11" fmla="*/ 253 h 267"/>
                <a:gd name="T12" fmla="*/ 0 w 85"/>
                <a:gd name="T13" fmla="*/ 14 h 267"/>
                <a:gd name="T14" fmla="*/ 13 w 85"/>
                <a:gd name="T15" fmla="*/ 0 h 267"/>
                <a:gd name="T16" fmla="*/ 72 w 85"/>
                <a:gd name="T17" fmla="*/ 0 h 267"/>
                <a:gd name="T18" fmla="*/ 85 w 85"/>
                <a:gd name="T19" fmla="*/ 13 h 267"/>
                <a:gd name="T20" fmla="*/ 85 w 85"/>
                <a:gd name="T21" fmla="*/ 13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267">
                  <a:moveTo>
                    <a:pt x="85" y="134"/>
                  </a:moveTo>
                  <a:lnTo>
                    <a:pt x="85" y="134"/>
                  </a:lnTo>
                  <a:cubicBezTo>
                    <a:pt x="85" y="173"/>
                    <a:pt x="85" y="213"/>
                    <a:pt x="85" y="253"/>
                  </a:cubicBezTo>
                  <a:cubicBezTo>
                    <a:pt x="85" y="263"/>
                    <a:pt x="81" y="267"/>
                    <a:pt x="71" y="267"/>
                  </a:cubicBezTo>
                  <a:cubicBezTo>
                    <a:pt x="52" y="267"/>
                    <a:pt x="33" y="267"/>
                    <a:pt x="14" y="267"/>
                  </a:cubicBezTo>
                  <a:cubicBezTo>
                    <a:pt x="5" y="267"/>
                    <a:pt x="0" y="262"/>
                    <a:pt x="0" y="253"/>
                  </a:cubicBezTo>
                  <a:cubicBezTo>
                    <a:pt x="0" y="173"/>
                    <a:pt x="0" y="94"/>
                    <a:pt x="0" y="14"/>
                  </a:cubicBezTo>
                  <a:cubicBezTo>
                    <a:pt x="0" y="5"/>
                    <a:pt x="5" y="0"/>
                    <a:pt x="13" y="0"/>
                  </a:cubicBezTo>
                  <a:cubicBezTo>
                    <a:pt x="33" y="0"/>
                    <a:pt x="52" y="0"/>
                    <a:pt x="72" y="0"/>
                  </a:cubicBezTo>
                  <a:cubicBezTo>
                    <a:pt x="81" y="0"/>
                    <a:pt x="85" y="5"/>
                    <a:pt x="85" y="13"/>
                  </a:cubicBezTo>
                  <a:cubicBezTo>
                    <a:pt x="85" y="53"/>
                    <a:pt x="85" y="94"/>
                    <a:pt x="85" y="134"/>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84" name="Freeform 208"/>
            <p:cNvSpPr>
              <a:spLocks noEditPoints="1"/>
            </p:cNvSpPr>
            <p:nvPr/>
          </p:nvSpPr>
          <p:spPr bwMode="auto">
            <a:xfrm>
              <a:off x="8815388" y="4508483"/>
              <a:ext cx="80963" cy="323850"/>
            </a:xfrm>
            <a:custGeom>
              <a:avLst/>
              <a:gdLst>
                <a:gd name="T0" fmla="*/ 14 w 85"/>
                <a:gd name="T1" fmla="*/ 20 h 340"/>
                <a:gd name="T2" fmla="*/ 14 w 85"/>
                <a:gd name="T3" fmla="*/ 13 h 340"/>
                <a:gd name="T4" fmla="*/ 61 w 85"/>
                <a:gd name="T5" fmla="*/ 15 h 340"/>
                <a:gd name="T6" fmla="*/ 60 w 85"/>
                <a:gd name="T7" fmla="*/ 13 h 340"/>
                <a:gd name="T8" fmla="*/ 33 w 85"/>
                <a:gd name="T9" fmla="*/ 15 h 340"/>
                <a:gd name="T10" fmla="*/ 14 w 85"/>
                <a:gd name="T11" fmla="*/ 36 h 340"/>
                <a:gd name="T12" fmla="*/ 61 w 85"/>
                <a:gd name="T13" fmla="*/ 15 h 340"/>
                <a:gd name="T14" fmla="*/ 26 w 85"/>
                <a:gd name="T15" fmla="*/ 326 h 340"/>
                <a:gd name="T16" fmla="*/ 66 w 85"/>
                <a:gd name="T17" fmla="*/ 313 h 340"/>
                <a:gd name="T18" fmla="*/ 72 w 85"/>
                <a:gd name="T19" fmla="*/ 306 h 340"/>
                <a:gd name="T20" fmla="*/ 26 w 85"/>
                <a:gd name="T21" fmla="*/ 326 h 340"/>
                <a:gd name="T22" fmla="*/ 72 w 85"/>
                <a:gd name="T23" fmla="*/ 189 h 340"/>
                <a:gd name="T24" fmla="*/ 15 w 85"/>
                <a:gd name="T25" fmla="*/ 246 h 340"/>
                <a:gd name="T26" fmla="*/ 13 w 85"/>
                <a:gd name="T27" fmla="*/ 274 h 340"/>
                <a:gd name="T28" fmla="*/ 71 w 85"/>
                <a:gd name="T29" fmla="*/ 218 h 340"/>
                <a:gd name="T30" fmla="*/ 72 w 85"/>
                <a:gd name="T31" fmla="*/ 189 h 340"/>
                <a:gd name="T32" fmla="*/ 13 w 85"/>
                <a:gd name="T33" fmla="*/ 145 h 340"/>
                <a:gd name="T34" fmla="*/ 71 w 85"/>
                <a:gd name="T35" fmla="*/ 89 h 340"/>
                <a:gd name="T36" fmla="*/ 72 w 85"/>
                <a:gd name="T37" fmla="*/ 60 h 340"/>
                <a:gd name="T38" fmla="*/ 15 w 85"/>
                <a:gd name="T39" fmla="*/ 116 h 340"/>
                <a:gd name="T40" fmla="*/ 13 w 85"/>
                <a:gd name="T41" fmla="*/ 145 h 340"/>
                <a:gd name="T42" fmla="*/ 72 w 85"/>
                <a:gd name="T43" fmla="*/ 17 h 340"/>
                <a:gd name="T44" fmla="*/ 24 w 85"/>
                <a:gd name="T45" fmla="*/ 65 h 340"/>
                <a:gd name="T46" fmla="*/ 13 w 85"/>
                <a:gd name="T47" fmla="*/ 104 h 340"/>
                <a:gd name="T48" fmla="*/ 72 w 85"/>
                <a:gd name="T49" fmla="*/ 43 h 340"/>
                <a:gd name="T50" fmla="*/ 72 w 85"/>
                <a:gd name="T51" fmla="*/ 146 h 340"/>
                <a:gd name="T52" fmla="*/ 68 w 85"/>
                <a:gd name="T53" fmla="*/ 150 h 340"/>
                <a:gd name="T54" fmla="*/ 13 w 85"/>
                <a:gd name="T55" fmla="*/ 215 h 340"/>
                <a:gd name="T56" fmla="*/ 71 w 85"/>
                <a:gd name="T57" fmla="*/ 175 h 340"/>
                <a:gd name="T58" fmla="*/ 72 w 85"/>
                <a:gd name="T59" fmla="*/ 146 h 340"/>
                <a:gd name="T60" fmla="*/ 72 w 85"/>
                <a:gd name="T61" fmla="*/ 102 h 340"/>
                <a:gd name="T62" fmla="*/ 15 w 85"/>
                <a:gd name="T63" fmla="*/ 158 h 340"/>
                <a:gd name="T64" fmla="*/ 13 w 85"/>
                <a:gd name="T65" fmla="*/ 189 h 340"/>
                <a:gd name="T66" fmla="*/ 71 w 85"/>
                <a:gd name="T67" fmla="*/ 133 h 340"/>
                <a:gd name="T68" fmla="*/ 72 w 85"/>
                <a:gd name="T69" fmla="*/ 102 h 340"/>
                <a:gd name="T70" fmla="*/ 72 w 85"/>
                <a:gd name="T71" fmla="*/ 231 h 340"/>
                <a:gd name="T72" fmla="*/ 15 w 85"/>
                <a:gd name="T73" fmla="*/ 288 h 340"/>
                <a:gd name="T74" fmla="*/ 13 w 85"/>
                <a:gd name="T75" fmla="*/ 323 h 340"/>
                <a:gd name="T76" fmla="*/ 71 w 85"/>
                <a:gd name="T77" fmla="*/ 266 h 340"/>
                <a:gd name="T78" fmla="*/ 72 w 85"/>
                <a:gd name="T79" fmla="*/ 231 h 340"/>
                <a:gd name="T80" fmla="*/ 0 w 85"/>
                <a:gd name="T81" fmla="*/ 169 h 340"/>
                <a:gd name="T82" fmla="*/ 14 w 85"/>
                <a:gd name="T83" fmla="*/ 0 h 340"/>
                <a:gd name="T84" fmla="*/ 85 w 85"/>
                <a:gd name="T85" fmla="*/ 12 h 340"/>
                <a:gd name="T86" fmla="*/ 85 w 85"/>
                <a:gd name="T87" fmla="*/ 323 h 340"/>
                <a:gd name="T88" fmla="*/ 74 w 85"/>
                <a:gd name="T89" fmla="*/ 340 h 340"/>
                <a:gd name="T90" fmla="*/ 0 w 85"/>
                <a:gd name="T91" fmla="*/ 329 h 340"/>
                <a:gd name="T92" fmla="*/ 0 w 85"/>
                <a:gd name="T93" fmla="*/ 169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5" h="340">
                  <a:moveTo>
                    <a:pt x="14" y="20"/>
                  </a:moveTo>
                  <a:lnTo>
                    <a:pt x="14" y="20"/>
                  </a:lnTo>
                  <a:cubicBezTo>
                    <a:pt x="16" y="18"/>
                    <a:pt x="18" y="16"/>
                    <a:pt x="21" y="13"/>
                  </a:cubicBezTo>
                  <a:lnTo>
                    <a:pt x="14" y="13"/>
                  </a:lnTo>
                  <a:lnTo>
                    <a:pt x="14" y="20"/>
                  </a:lnTo>
                  <a:close/>
                  <a:moveTo>
                    <a:pt x="61" y="15"/>
                  </a:moveTo>
                  <a:lnTo>
                    <a:pt x="61" y="15"/>
                  </a:lnTo>
                  <a:cubicBezTo>
                    <a:pt x="61" y="14"/>
                    <a:pt x="60" y="14"/>
                    <a:pt x="60" y="13"/>
                  </a:cubicBezTo>
                  <a:cubicBezTo>
                    <a:pt x="52" y="13"/>
                    <a:pt x="44" y="13"/>
                    <a:pt x="36" y="13"/>
                  </a:cubicBezTo>
                  <a:cubicBezTo>
                    <a:pt x="35" y="13"/>
                    <a:pt x="34" y="14"/>
                    <a:pt x="33" y="15"/>
                  </a:cubicBezTo>
                  <a:cubicBezTo>
                    <a:pt x="27" y="22"/>
                    <a:pt x="21" y="28"/>
                    <a:pt x="15" y="34"/>
                  </a:cubicBezTo>
                  <a:cubicBezTo>
                    <a:pt x="15" y="35"/>
                    <a:pt x="14" y="36"/>
                    <a:pt x="14" y="36"/>
                  </a:cubicBezTo>
                  <a:cubicBezTo>
                    <a:pt x="13" y="45"/>
                    <a:pt x="13" y="53"/>
                    <a:pt x="13" y="60"/>
                  </a:cubicBezTo>
                  <a:cubicBezTo>
                    <a:pt x="29" y="45"/>
                    <a:pt x="45" y="30"/>
                    <a:pt x="61" y="15"/>
                  </a:cubicBezTo>
                  <a:close/>
                  <a:moveTo>
                    <a:pt x="26" y="326"/>
                  </a:moveTo>
                  <a:lnTo>
                    <a:pt x="26" y="326"/>
                  </a:lnTo>
                  <a:cubicBezTo>
                    <a:pt x="35" y="326"/>
                    <a:pt x="44" y="328"/>
                    <a:pt x="52" y="326"/>
                  </a:cubicBezTo>
                  <a:cubicBezTo>
                    <a:pt x="58" y="324"/>
                    <a:pt x="62" y="317"/>
                    <a:pt x="66" y="313"/>
                  </a:cubicBezTo>
                  <a:cubicBezTo>
                    <a:pt x="68" y="311"/>
                    <a:pt x="69" y="310"/>
                    <a:pt x="71" y="309"/>
                  </a:cubicBezTo>
                  <a:cubicBezTo>
                    <a:pt x="71" y="308"/>
                    <a:pt x="72" y="307"/>
                    <a:pt x="72" y="306"/>
                  </a:cubicBezTo>
                  <a:cubicBezTo>
                    <a:pt x="72" y="297"/>
                    <a:pt x="72" y="289"/>
                    <a:pt x="72" y="280"/>
                  </a:cubicBezTo>
                  <a:cubicBezTo>
                    <a:pt x="57" y="296"/>
                    <a:pt x="42" y="311"/>
                    <a:pt x="26" y="326"/>
                  </a:cubicBezTo>
                  <a:close/>
                  <a:moveTo>
                    <a:pt x="72" y="189"/>
                  </a:moveTo>
                  <a:lnTo>
                    <a:pt x="72" y="189"/>
                  </a:lnTo>
                  <a:cubicBezTo>
                    <a:pt x="71" y="190"/>
                    <a:pt x="71" y="190"/>
                    <a:pt x="71" y="190"/>
                  </a:cubicBezTo>
                  <a:cubicBezTo>
                    <a:pt x="52" y="208"/>
                    <a:pt x="34" y="227"/>
                    <a:pt x="15" y="246"/>
                  </a:cubicBezTo>
                  <a:cubicBezTo>
                    <a:pt x="14" y="246"/>
                    <a:pt x="13" y="247"/>
                    <a:pt x="13" y="248"/>
                  </a:cubicBezTo>
                  <a:cubicBezTo>
                    <a:pt x="13" y="257"/>
                    <a:pt x="13" y="265"/>
                    <a:pt x="13" y="274"/>
                  </a:cubicBezTo>
                  <a:cubicBezTo>
                    <a:pt x="14" y="273"/>
                    <a:pt x="15" y="273"/>
                    <a:pt x="15" y="273"/>
                  </a:cubicBezTo>
                  <a:cubicBezTo>
                    <a:pt x="34" y="255"/>
                    <a:pt x="52" y="236"/>
                    <a:pt x="71" y="218"/>
                  </a:cubicBezTo>
                  <a:cubicBezTo>
                    <a:pt x="72" y="217"/>
                    <a:pt x="72" y="215"/>
                    <a:pt x="72" y="214"/>
                  </a:cubicBezTo>
                  <a:cubicBezTo>
                    <a:pt x="72" y="206"/>
                    <a:pt x="72" y="198"/>
                    <a:pt x="72" y="189"/>
                  </a:cubicBezTo>
                  <a:close/>
                  <a:moveTo>
                    <a:pt x="13" y="145"/>
                  </a:moveTo>
                  <a:lnTo>
                    <a:pt x="13" y="145"/>
                  </a:lnTo>
                  <a:cubicBezTo>
                    <a:pt x="15" y="144"/>
                    <a:pt x="15" y="144"/>
                    <a:pt x="15" y="144"/>
                  </a:cubicBezTo>
                  <a:cubicBezTo>
                    <a:pt x="34" y="125"/>
                    <a:pt x="52" y="107"/>
                    <a:pt x="71" y="89"/>
                  </a:cubicBezTo>
                  <a:cubicBezTo>
                    <a:pt x="71" y="88"/>
                    <a:pt x="72" y="87"/>
                    <a:pt x="72" y="86"/>
                  </a:cubicBezTo>
                  <a:cubicBezTo>
                    <a:pt x="72" y="77"/>
                    <a:pt x="72" y="69"/>
                    <a:pt x="72" y="60"/>
                  </a:cubicBezTo>
                  <a:cubicBezTo>
                    <a:pt x="71" y="61"/>
                    <a:pt x="70" y="61"/>
                    <a:pt x="70" y="62"/>
                  </a:cubicBezTo>
                  <a:cubicBezTo>
                    <a:pt x="52" y="80"/>
                    <a:pt x="33" y="98"/>
                    <a:pt x="15" y="116"/>
                  </a:cubicBezTo>
                  <a:cubicBezTo>
                    <a:pt x="14" y="117"/>
                    <a:pt x="13" y="119"/>
                    <a:pt x="13" y="120"/>
                  </a:cubicBezTo>
                  <a:cubicBezTo>
                    <a:pt x="13" y="128"/>
                    <a:pt x="13" y="136"/>
                    <a:pt x="13" y="145"/>
                  </a:cubicBezTo>
                  <a:close/>
                  <a:moveTo>
                    <a:pt x="72" y="17"/>
                  </a:moveTo>
                  <a:lnTo>
                    <a:pt x="72" y="17"/>
                  </a:lnTo>
                  <a:cubicBezTo>
                    <a:pt x="70" y="19"/>
                    <a:pt x="69" y="20"/>
                    <a:pt x="68" y="21"/>
                  </a:cubicBezTo>
                  <a:cubicBezTo>
                    <a:pt x="53" y="36"/>
                    <a:pt x="39" y="51"/>
                    <a:pt x="24" y="65"/>
                  </a:cubicBezTo>
                  <a:cubicBezTo>
                    <a:pt x="16" y="73"/>
                    <a:pt x="12" y="80"/>
                    <a:pt x="13" y="91"/>
                  </a:cubicBezTo>
                  <a:cubicBezTo>
                    <a:pt x="14" y="95"/>
                    <a:pt x="13" y="99"/>
                    <a:pt x="13" y="104"/>
                  </a:cubicBezTo>
                  <a:cubicBezTo>
                    <a:pt x="33" y="84"/>
                    <a:pt x="52" y="65"/>
                    <a:pt x="71" y="46"/>
                  </a:cubicBezTo>
                  <a:cubicBezTo>
                    <a:pt x="72" y="46"/>
                    <a:pt x="72" y="44"/>
                    <a:pt x="72" y="43"/>
                  </a:cubicBezTo>
                  <a:cubicBezTo>
                    <a:pt x="72" y="35"/>
                    <a:pt x="72" y="27"/>
                    <a:pt x="72" y="17"/>
                  </a:cubicBezTo>
                  <a:close/>
                  <a:moveTo>
                    <a:pt x="72" y="146"/>
                  </a:moveTo>
                  <a:lnTo>
                    <a:pt x="72" y="146"/>
                  </a:lnTo>
                  <a:cubicBezTo>
                    <a:pt x="70" y="148"/>
                    <a:pt x="69" y="149"/>
                    <a:pt x="68" y="150"/>
                  </a:cubicBezTo>
                  <a:cubicBezTo>
                    <a:pt x="52" y="166"/>
                    <a:pt x="37" y="182"/>
                    <a:pt x="21" y="197"/>
                  </a:cubicBezTo>
                  <a:cubicBezTo>
                    <a:pt x="15" y="202"/>
                    <a:pt x="12" y="208"/>
                    <a:pt x="13" y="215"/>
                  </a:cubicBezTo>
                  <a:cubicBezTo>
                    <a:pt x="14" y="221"/>
                    <a:pt x="13" y="226"/>
                    <a:pt x="13" y="233"/>
                  </a:cubicBezTo>
                  <a:cubicBezTo>
                    <a:pt x="33" y="213"/>
                    <a:pt x="52" y="194"/>
                    <a:pt x="71" y="175"/>
                  </a:cubicBezTo>
                  <a:cubicBezTo>
                    <a:pt x="72" y="174"/>
                    <a:pt x="72" y="173"/>
                    <a:pt x="72" y="172"/>
                  </a:cubicBezTo>
                  <a:cubicBezTo>
                    <a:pt x="72" y="164"/>
                    <a:pt x="72" y="155"/>
                    <a:pt x="72" y="146"/>
                  </a:cubicBezTo>
                  <a:close/>
                  <a:moveTo>
                    <a:pt x="72" y="102"/>
                  </a:moveTo>
                  <a:lnTo>
                    <a:pt x="72" y="102"/>
                  </a:lnTo>
                  <a:cubicBezTo>
                    <a:pt x="71" y="102"/>
                    <a:pt x="71" y="102"/>
                    <a:pt x="71" y="102"/>
                  </a:cubicBezTo>
                  <a:cubicBezTo>
                    <a:pt x="52" y="121"/>
                    <a:pt x="34" y="139"/>
                    <a:pt x="15" y="158"/>
                  </a:cubicBezTo>
                  <a:cubicBezTo>
                    <a:pt x="14" y="159"/>
                    <a:pt x="13" y="160"/>
                    <a:pt x="13" y="161"/>
                  </a:cubicBezTo>
                  <a:cubicBezTo>
                    <a:pt x="13" y="170"/>
                    <a:pt x="13" y="179"/>
                    <a:pt x="13" y="189"/>
                  </a:cubicBezTo>
                  <a:cubicBezTo>
                    <a:pt x="14" y="189"/>
                    <a:pt x="15" y="189"/>
                    <a:pt x="15" y="188"/>
                  </a:cubicBezTo>
                  <a:cubicBezTo>
                    <a:pt x="33" y="170"/>
                    <a:pt x="52" y="151"/>
                    <a:pt x="71" y="133"/>
                  </a:cubicBezTo>
                  <a:cubicBezTo>
                    <a:pt x="72" y="132"/>
                    <a:pt x="72" y="131"/>
                    <a:pt x="72" y="129"/>
                  </a:cubicBezTo>
                  <a:cubicBezTo>
                    <a:pt x="72" y="120"/>
                    <a:pt x="72" y="111"/>
                    <a:pt x="72" y="102"/>
                  </a:cubicBezTo>
                  <a:close/>
                  <a:moveTo>
                    <a:pt x="72" y="231"/>
                  </a:moveTo>
                  <a:lnTo>
                    <a:pt x="72" y="231"/>
                  </a:lnTo>
                  <a:cubicBezTo>
                    <a:pt x="71" y="232"/>
                    <a:pt x="71" y="232"/>
                    <a:pt x="70" y="232"/>
                  </a:cubicBezTo>
                  <a:cubicBezTo>
                    <a:pt x="52" y="251"/>
                    <a:pt x="34" y="269"/>
                    <a:pt x="15" y="288"/>
                  </a:cubicBezTo>
                  <a:cubicBezTo>
                    <a:pt x="14" y="288"/>
                    <a:pt x="13" y="290"/>
                    <a:pt x="13" y="291"/>
                  </a:cubicBezTo>
                  <a:cubicBezTo>
                    <a:pt x="13" y="301"/>
                    <a:pt x="13" y="312"/>
                    <a:pt x="13" y="323"/>
                  </a:cubicBezTo>
                  <a:cubicBezTo>
                    <a:pt x="14" y="322"/>
                    <a:pt x="15" y="322"/>
                    <a:pt x="15" y="322"/>
                  </a:cubicBezTo>
                  <a:cubicBezTo>
                    <a:pt x="34" y="303"/>
                    <a:pt x="52" y="285"/>
                    <a:pt x="71" y="266"/>
                  </a:cubicBezTo>
                  <a:cubicBezTo>
                    <a:pt x="71" y="265"/>
                    <a:pt x="72" y="264"/>
                    <a:pt x="72" y="263"/>
                  </a:cubicBezTo>
                  <a:cubicBezTo>
                    <a:pt x="72" y="253"/>
                    <a:pt x="72" y="242"/>
                    <a:pt x="72" y="231"/>
                  </a:cubicBezTo>
                  <a:close/>
                  <a:moveTo>
                    <a:pt x="0" y="169"/>
                  </a:moveTo>
                  <a:lnTo>
                    <a:pt x="0" y="169"/>
                  </a:lnTo>
                  <a:cubicBezTo>
                    <a:pt x="0" y="117"/>
                    <a:pt x="0" y="66"/>
                    <a:pt x="0" y="14"/>
                  </a:cubicBezTo>
                  <a:cubicBezTo>
                    <a:pt x="0" y="4"/>
                    <a:pt x="4" y="0"/>
                    <a:pt x="14" y="0"/>
                  </a:cubicBezTo>
                  <a:cubicBezTo>
                    <a:pt x="33" y="0"/>
                    <a:pt x="52" y="0"/>
                    <a:pt x="72" y="0"/>
                  </a:cubicBezTo>
                  <a:cubicBezTo>
                    <a:pt x="80" y="0"/>
                    <a:pt x="85" y="4"/>
                    <a:pt x="85" y="12"/>
                  </a:cubicBezTo>
                  <a:cubicBezTo>
                    <a:pt x="85" y="14"/>
                    <a:pt x="85" y="15"/>
                    <a:pt x="85" y="16"/>
                  </a:cubicBezTo>
                  <a:cubicBezTo>
                    <a:pt x="85" y="119"/>
                    <a:pt x="85" y="221"/>
                    <a:pt x="85" y="323"/>
                  </a:cubicBezTo>
                  <a:cubicBezTo>
                    <a:pt x="85" y="326"/>
                    <a:pt x="85" y="328"/>
                    <a:pt x="85" y="330"/>
                  </a:cubicBezTo>
                  <a:cubicBezTo>
                    <a:pt x="84" y="336"/>
                    <a:pt x="80" y="340"/>
                    <a:pt x="74" y="340"/>
                  </a:cubicBezTo>
                  <a:cubicBezTo>
                    <a:pt x="53" y="340"/>
                    <a:pt x="32" y="340"/>
                    <a:pt x="11" y="340"/>
                  </a:cubicBezTo>
                  <a:cubicBezTo>
                    <a:pt x="5" y="340"/>
                    <a:pt x="0" y="335"/>
                    <a:pt x="0" y="329"/>
                  </a:cubicBezTo>
                  <a:cubicBezTo>
                    <a:pt x="0" y="324"/>
                    <a:pt x="0" y="320"/>
                    <a:pt x="0" y="316"/>
                  </a:cubicBezTo>
                  <a:lnTo>
                    <a:pt x="0" y="169"/>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85" name="Freeform 209"/>
            <p:cNvSpPr>
              <a:spLocks/>
            </p:cNvSpPr>
            <p:nvPr/>
          </p:nvSpPr>
          <p:spPr bwMode="auto">
            <a:xfrm>
              <a:off x="8545513" y="4389420"/>
              <a:ext cx="509588" cy="493713"/>
            </a:xfrm>
            <a:custGeom>
              <a:avLst/>
              <a:gdLst>
                <a:gd name="T0" fmla="*/ 12 w 534"/>
                <a:gd name="T1" fmla="*/ 29 h 517"/>
                <a:gd name="T2" fmla="*/ 12 w 534"/>
                <a:gd name="T3" fmla="*/ 29 h 517"/>
                <a:gd name="T4" fmla="*/ 5 w 534"/>
                <a:gd name="T5" fmla="*/ 29 h 517"/>
                <a:gd name="T6" fmla="*/ 2 w 534"/>
                <a:gd name="T7" fmla="*/ 23 h 517"/>
                <a:gd name="T8" fmla="*/ 16 w 534"/>
                <a:gd name="T9" fmla="*/ 3 h 517"/>
                <a:gd name="T10" fmla="*/ 22 w 534"/>
                <a:gd name="T11" fmla="*/ 3 h 517"/>
                <a:gd name="T12" fmla="*/ 36 w 534"/>
                <a:gd name="T13" fmla="*/ 24 h 517"/>
                <a:gd name="T14" fmla="*/ 33 w 534"/>
                <a:gd name="T15" fmla="*/ 29 h 517"/>
                <a:gd name="T16" fmla="*/ 26 w 534"/>
                <a:gd name="T17" fmla="*/ 29 h 517"/>
                <a:gd name="T18" fmla="*/ 26 w 534"/>
                <a:gd name="T19" fmla="*/ 491 h 517"/>
                <a:gd name="T20" fmla="*/ 505 w 534"/>
                <a:gd name="T21" fmla="*/ 491 h 517"/>
                <a:gd name="T22" fmla="*/ 505 w 534"/>
                <a:gd name="T23" fmla="*/ 485 h 517"/>
                <a:gd name="T24" fmla="*/ 510 w 534"/>
                <a:gd name="T25" fmla="*/ 481 h 517"/>
                <a:gd name="T26" fmla="*/ 531 w 534"/>
                <a:gd name="T27" fmla="*/ 496 h 517"/>
                <a:gd name="T28" fmla="*/ 531 w 534"/>
                <a:gd name="T29" fmla="*/ 501 h 517"/>
                <a:gd name="T30" fmla="*/ 510 w 534"/>
                <a:gd name="T31" fmla="*/ 516 h 517"/>
                <a:gd name="T32" fmla="*/ 505 w 534"/>
                <a:gd name="T33" fmla="*/ 512 h 517"/>
                <a:gd name="T34" fmla="*/ 505 w 534"/>
                <a:gd name="T35" fmla="*/ 505 h 517"/>
                <a:gd name="T36" fmla="*/ 498 w 534"/>
                <a:gd name="T37" fmla="*/ 505 h 517"/>
                <a:gd name="T38" fmla="*/ 23 w 534"/>
                <a:gd name="T39" fmla="*/ 505 h 517"/>
                <a:gd name="T40" fmla="*/ 18 w 534"/>
                <a:gd name="T41" fmla="*/ 505 h 517"/>
                <a:gd name="T42" fmla="*/ 12 w 534"/>
                <a:gd name="T43" fmla="*/ 500 h 517"/>
                <a:gd name="T44" fmla="*/ 12 w 534"/>
                <a:gd name="T45" fmla="*/ 494 h 517"/>
                <a:gd name="T46" fmla="*/ 12 w 534"/>
                <a:gd name="T47" fmla="*/ 36 h 517"/>
                <a:gd name="T48" fmla="*/ 12 w 534"/>
                <a:gd name="T49" fmla="*/ 29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517">
                  <a:moveTo>
                    <a:pt x="12" y="29"/>
                  </a:moveTo>
                  <a:lnTo>
                    <a:pt x="12" y="29"/>
                  </a:lnTo>
                  <a:cubicBezTo>
                    <a:pt x="9" y="29"/>
                    <a:pt x="7" y="30"/>
                    <a:pt x="5" y="29"/>
                  </a:cubicBezTo>
                  <a:cubicBezTo>
                    <a:pt x="2" y="29"/>
                    <a:pt x="0" y="26"/>
                    <a:pt x="2" y="23"/>
                  </a:cubicBezTo>
                  <a:cubicBezTo>
                    <a:pt x="6" y="16"/>
                    <a:pt x="11" y="10"/>
                    <a:pt x="16" y="3"/>
                  </a:cubicBezTo>
                  <a:cubicBezTo>
                    <a:pt x="18" y="0"/>
                    <a:pt x="20" y="0"/>
                    <a:pt x="22" y="3"/>
                  </a:cubicBezTo>
                  <a:cubicBezTo>
                    <a:pt x="26" y="10"/>
                    <a:pt x="31" y="17"/>
                    <a:pt x="36" y="24"/>
                  </a:cubicBezTo>
                  <a:cubicBezTo>
                    <a:pt x="38" y="26"/>
                    <a:pt x="36" y="29"/>
                    <a:pt x="33" y="29"/>
                  </a:cubicBezTo>
                  <a:cubicBezTo>
                    <a:pt x="31" y="30"/>
                    <a:pt x="28" y="29"/>
                    <a:pt x="26" y="29"/>
                  </a:cubicBezTo>
                  <a:lnTo>
                    <a:pt x="26" y="491"/>
                  </a:lnTo>
                  <a:lnTo>
                    <a:pt x="505" y="491"/>
                  </a:lnTo>
                  <a:cubicBezTo>
                    <a:pt x="505" y="489"/>
                    <a:pt x="505" y="487"/>
                    <a:pt x="505" y="485"/>
                  </a:cubicBezTo>
                  <a:cubicBezTo>
                    <a:pt x="505" y="481"/>
                    <a:pt x="507" y="479"/>
                    <a:pt x="510" y="481"/>
                  </a:cubicBezTo>
                  <a:cubicBezTo>
                    <a:pt x="517" y="486"/>
                    <a:pt x="524" y="491"/>
                    <a:pt x="531" y="496"/>
                  </a:cubicBezTo>
                  <a:cubicBezTo>
                    <a:pt x="534" y="497"/>
                    <a:pt x="533" y="500"/>
                    <a:pt x="531" y="501"/>
                  </a:cubicBezTo>
                  <a:cubicBezTo>
                    <a:pt x="524" y="506"/>
                    <a:pt x="517" y="511"/>
                    <a:pt x="510" y="516"/>
                  </a:cubicBezTo>
                  <a:cubicBezTo>
                    <a:pt x="507" y="517"/>
                    <a:pt x="505" y="516"/>
                    <a:pt x="505" y="512"/>
                  </a:cubicBezTo>
                  <a:cubicBezTo>
                    <a:pt x="505" y="510"/>
                    <a:pt x="505" y="508"/>
                    <a:pt x="505" y="505"/>
                  </a:cubicBezTo>
                  <a:lnTo>
                    <a:pt x="498" y="505"/>
                  </a:lnTo>
                  <a:cubicBezTo>
                    <a:pt x="340" y="505"/>
                    <a:pt x="182" y="505"/>
                    <a:pt x="23" y="505"/>
                  </a:cubicBezTo>
                  <a:cubicBezTo>
                    <a:pt x="22" y="505"/>
                    <a:pt x="20" y="505"/>
                    <a:pt x="18" y="505"/>
                  </a:cubicBezTo>
                  <a:cubicBezTo>
                    <a:pt x="15" y="505"/>
                    <a:pt x="13" y="503"/>
                    <a:pt x="12" y="500"/>
                  </a:cubicBezTo>
                  <a:cubicBezTo>
                    <a:pt x="12" y="498"/>
                    <a:pt x="12" y="496"/>
                    <a:pt x="12" y="494"/>
                  </a:cubicBezTo>
                  <a:cubicBezTo>
                    <a:pt x="12" y="341"/>
                    <a:pt x="12" y="189"/>
                    <a:pt x="12" y="36"/>
                  </a:cubicBezTo>
                  <a:lnTo>
                    <a:pt x="12" y="29"/>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86" name="Freeform 210"/>
            <p:cNvSpPr>
              <a:spLocks noEditPoints="1"/>
            </p:cNvSpPr>
            <p:nvPr/>
          </p:nvSpPr>
          <p:spPr bwMode="auto">
            <a:xfrm>
              <a:off x="8597900" y="4444983"/>
              <a:ext cx="80963" cy="387350"/>
            </a:xfrm>
            <a:custGeom>
              <a:avLst/>
              <a:gdLst>
                <a:gd name="T0" fmla="*/ 71 w 85"/>
                <a:gd name="T1" fmla="*/ 13 h 406"/>
                <a:gd name="T2" fmla="*/ 71 w 85"/>
                <a:gd name="T3" fmla="*/ 13 h 406"/>
                <a:gd name="T4" fmla="*/ 13 w 85"/>
                <a:gd name="T5" fmla="*/ 13 h 406"/>
                <a:gd name="T6" fmla="*/ 13 w 85"/>
                <a:gd name="T7" fmla="*/ 392 h 406"/>
                <a:gd name="T8" fmla="*/ 71 w 85"/>
                <a:gd name="T9" fmla="*/ 392 h 406"/>
                <a:gd name="T10" fmla="*/ 71 w 85"/>
                <a:gd name="T11" fmla="*/ 13 h 406"/>
                <a:gd name="T12" fmla="*/ 0 w 85"/>
                <a:gd name="T13" fmla="*/ 203 h 406"/>
                <a:gd name="T14" fmla="*/ 0 w 85"/>
                <a:gd name="T15" fmla="*/ 203 h 406"/>
                <a:gd name="T16" fmla="*/ 0 w 85"/>
                <a:gd name="T17" fmla="*/ 15 h 406"/>
                <a:gd name="T18" fmla="*/ 15 w 85"/>
                <a:gd name="T19" fmla="*/ 0 h 406"/>
                <a:gd name="T20" fmla="*/ 71 w 85"/>
                <a:gd name="T21" fmla="*/ 0 h 406"/>
                <a:gd name="T22" fmla="*/ 85 w 85"/>
                <a:gd name="T23" fmla="*/ 14 h 406"/>
                <a:gd name="T24" fmla="*/ 85 w 85"/>
                <a:gd name="T25" fmla="*/ 391 h 406"/>
                <a:gd name="T26" fmla="*/ 71 w 85"/>
                <a:gd name="T27" fmla="*/ 406 h 406"/>
                <a:gd name="T28" fmla="*/ 13 w 85"/>
                <a:gd name="T29" fmla="*/ 406 h 406"/>
                <a:gd name="T30" fmla="*/ 0 w 85"/>
                <a:gd name="T31" fmla="*/ 393 h 406"/>
                <a:gd name="T32" fmla="*/ 0 w 85"/>
                <a:gd name="T33" fmla="*/ 203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406">
                  <a:moveTo>
                    <a:pt x="71" y="13"/>
                  </a:moveTo>
                  <a:lnTo>
                    <a:pt x="71" y="13"/>
                  </a:lnTo>
                  <a:lnTo>
                    <a:pt x="13" y="13"/>
                  </a:lnTo>
                  <a:lnTo>
                    <a:pt x="13" y="392"/>
                  </a:lnTo>
                  <a:lnTo>
                    <a:pt x="71" y="392"/>
                  </a:lnTo>
                  <a:lnTo>
                    <a:pt x="71" y="13"/>
                  </a:lnTo>
                  <a:close/>
                  <a:moveTo>
                    <a:pt x="0" y="203"/>
                  </a:moveTo>
                  <a:lnTo>
                    <a:pt x="0" y="203"/>
                  </a:lnTo>
                  <a:cubicBezTo>
                    <a:pt x="0" y="140"/>
                    <a:pt x="0" y="78"/>
                    <a:pt x="0" y="15"/>
                  </a:cubicBezTo>
                  <a:cubicBezTo>
                    <a:pt x="0" y="3"/>
                    <a:pt x="3" y="0"/>
                    <a:pt x="15" y="0"/>
                  </a:cubicBezTo>
                  <a:cubicBezTo>
                    <a:pt x="34" y="0"/>
                    <a:pt x="52" y="0"/>
                    <a:pt x="71" y="0"/>
                  </a:cubicBezTo>
                  <a:cubicBezTo>
                    <a:pt x="81" y="0"/>
                    <a:pt x="85" y="4"/>
                    <a:pt x="85" y="14"/>
                  </a:cubicBezTo>
                  <a:cubicBezTo>
                    <a:pt x="85" y="140"/>
                    <a:pt x="85" y="266"/>
                    <a:pt x="85" y="391"/>
                  </a:cubicBezTo>
                  <a:cubicBezTo>
                    <a:pt x="85" y="402"/>
                    <a:pt x="81" y="406"/>
                    <a:pt x="71" y="406"/>
                  </a:cubicBezTo>
                  <a:cubicBezTo>
                    <a:pt x="52" y="406"/>
                    <a:pt x="32" y="406"/>
                    <a:pt x="13" y="406"/>
                  </a:cubicBezTo>
                  <a:cubicBezTo>
                    <a:pt x="4" y="406"/>
                    <a:pt x="0" y="402"/>
                    <a:pt x="0" y="393"/>
                  </a:cubicBezTo>
                  <a:cubicBezTo>
                    <a:pt x="0" y="329"/>
                    <a:pt x="0" y="266"/>
                    <a:pt x="0" y="203"/>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87" name="Freeform 211"/>
            <p:cNvSpPr>
              <a:spLocks noEditPoints="1"/>
            </p:cNvSpPr>
            <p:nvPr/>
          </p:nvSpPr>
          <p:spPr bwMode="auto">
            <a:xfrm>
              <a:off x="8924925" y="4713270"/>
              <a:ext cx="82550" cy="119063"/>
            </a:xfrm>
            <a:custGeom>
              <a:avLst/>
              <a:gdLst>
                <a:gd name="T0" fmla="*/ 73 w 86"/>
                <a:gd name="T1" fmla="*/ 13 h 126"/>
                <a:gd name="T2" fmla="*/ 73 w 86"/>
                <a:gd name="T3" fmla="*/ 13 h 126"/>
                <a:gd name="T4" fmla="*/ 14 w 86"/>
                <a:gd name="T5" fmla="*/ 13 h 126"/>
                <a:gd name="T6" fmla="*/ 14 w 86"/>
                <a:gd name="T7" fmla="*/ 112 h 126"/>
                <a:gd name="T8" fmla="*/ 73 w 86"/>
                <a:gd name="T9" fmla="*/ 112 h 126"/>
                <a:gd name="T10" fmla="*/ 73 w 86"/>
                <a:gd name="T11" fmla="*/ 13 h 126"/>
                <a:gd name="T12" fmla="*/ 86 w 86"/>
                <a:gd name="T13" fmla="*/ 62 h 126"/>
                <a:gd name="T14" fmla="*/ 86 w 86"/>
                <a:gd name="T15" fmla="*/ 62 h 126"/>
                <a:gd name="T16" fmla="*/ 86 w 86"/>
                <a:gd name="T17" fmla="*/ 112 h 126"/>
                <a:gd name="T18" fmla="*/ 72 w 86"/>
                <a:gd name="T19" fmla="*/ 126 h 126"/>
                <a:gd name="T20" fmla="*/ 14 w 86"/>
                <a:gd name="T21" fmla="*/ 126 h 126"/>
                <a:gd name="T22" fmla="*/ 0 w 86"/>
                <a:gd name="T23" fmla="*/ 113 h 126"/>
                <a:gd name="T24" fmla="*/ 0 w 86"/>
                <a:gd name="T25" fmla="*/ 13 h 126"/>
                <a:gd name="T26" fmla="*/ 13 w 86"/>
                <a:gd name="T27" fmla="*/ 0 h 126"/>
                <a:gd name="T28" fmla="*/ 73 w 86"/>
                <a:gd name="T29" fmla="*/ 0 h 126"/>
                <a:gd name="T30" fmla="*/ 86 w 86"/>
                <a:gd name="T31" fmla="*/ 13 h 126"/>
                <a:gd name="T32" fmla="*/ 86 w 86"/>
                <a:gd name="T33" fmla="*/ 6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26">
                  <a:moveTo>
                    <a:pt x="73" y="13"/>
                  </a:moveTo>
                  <a:lnTo>
                    <a:pt x="73" y="13"/>
                  </a:lnTo>
                  <a:lnTo>
                    <a:pt x="14" y="13"/>
                  </a:lnTo>
                  <a:lnTo>
                    <a:pt x="14" y="112"/>
                  </a:lnTo>
                  <a:lnTo>
                    <a:pt x="73" y="112"/>
                  </a:lnTo>
                  <a:lnTo>
                    <a:pt x="73" y="13"/>
                  </a:lnTo>
                  <a:close/>
                  <a:moveTo>
                    <a:pt x="86" y="62"/>
                  </a:moveTo>
                  <a:lnTo>
                    <a:pt x="86" y="62"/>
                  </a:lnTo>
                  <a:cubicBezTo>
                    <a:pt x="86" y="79"/>
                    <a:pt x="86" y="96"/>
                    <a:pt x="86" y="112"/>
                  </a:cubicBezTo>
                  <a:cubicBezTo>
                    <a:pt x="86" y="122"/>
                    <a:pt x="82" y="126"/>
                    <a:pt x="72" y="126"/>
                  </a:cubicBezTo>
                  <a:cubicBezTo>
                    <a:pt x="53" y="126"/>
                    <a:pt x="33" y="126"/>
                    <a:pt x="14" y="126"/>
                  </a:cubicBezTo>
                  <a:cubicBezTo>
                    <a:pt x="5" y="126"/>
                    <a:pt x="1" y="121"/>
                    <a:pt x="0" y="113"/>
                  </a:cubicBezTo>
                  <a:cubicBezTo>
                    <a:pt x="0" y="79"/>
                    <a:pt x="0" y="46"/>
                    <a:pt x="0" y="13"/>
                  </a:cubicBezTo>
                  <a:cubicBezTo>
                    <a:pt x="1" y="4"/>
                    <a:pt x="5" y="0"/>
                    <a:pt x="13" y="0"/>
                  </a:cubicBezTo>
                  <a:cubicBezTo>
                    <a:pt x="33" y="0"/>
                    <a:pt x="53" y="0"/>
                    <a:pt x="73" y="0"/>
                  </a:cubicBezTo>
                  <a:cubicBezTo>
                    <a:pt x="82" y="0"/>
                    <a:pt x="86" y="4"/>
                    <a:pt x="86" y="13"/>
                  </a:cubicBezTo>
                  <a:cubicBezTo>
                    <a:pt x="86" y="29"/>
                    <a:pt x="86" y="46"/>
                    <a:pt x="86" y="62"/>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97" name="TextBox 96"/>
            <p:cNvSpPr txBox="1"/>
            <p:nvPr/>
          </p:nvSpPr>
          <p:spPr>
            <a:xfrm>
              <a:off x="8213687" y="4863074"/>
              <a:ext cx="1239700"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IBM Plex Sans" charset="0"/>
                  <a:ea typeface="IBM Plex Sans" charset="0"/>
                  <a:cs typeface="IBM Plex Sans" charset="0"/>
                </a:rPr>
                <a:t>Visualize &amp;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IBM Plex Sans" charset="0"/>
                  <a:ea typeface="IBM Plex Sans" charset="0"/>
                  <a:cs typeface="IBM Plex Sans" charset="0"/>
                </a:rPr>
                <a:t>Explore Insights</a:t>
              </a:r>
            </a:p>
          </p:txBody>
        </p:sp>
      </p:grpSp>
      <p:grpSp>
        <p:nvGrpSpPr>
          <p:cNvPr id="119" name="Group 118"/>
          <p:cNvGrpSpPr/>
          <p:nvPr/>
        </p:nvGrpSpPr>
        <p:grpSpPr>
          <a:xfrm>
            <a:off x="9960111" y="5562517"/>
            <a:ext cx="1239700" cy="732910"/>
            <a:chOff x="10100111" y="4432283"/>
            <a:chExt cx="1239700" cy="732910"/>
          </a:xfrm>
        </p:grpSpPr>
        <p:sp>
          <p:nvSpPr>
            <p:cNvPr id="37" name="Freeform 160"/>
            <p:cNvSpPr>
              <a:spLocks noEditPoints="1"/>
            </p:cNvSpPr>
            <p:nvPr/>
          </p:nvSpPr>
          <p:spPr bwMode="auto">
            <a:xfrm>
              <a:off x="10598151" y="4435458"/>
              <a:ext cx="444500" cy="419100"/>
            </a:xfrm>
            <a:custGeom>
              <a:avLst/>
              <a:gdLst>
                <a:gd name="T0" fmla="*/ 400 w 466"/>
                <a:gd name="T1" fmla="*/ 344 h 440"/>
                <a:gd name="T2" fmla="*/ 399 w 466"/>
                <a:gd name="T3" fmla="*/ 405 h 440"/>
                <a:gd name="T4" fmla="*/ 400 w 466"/>
                <a:gd name="T5" fmla="*/ 344 h 440"/>
                <a:gd name="T6" fmla="*/ 70 w 466"/>
                <a:gd name="T7" fmla="*/ 35 h 440"/>
                <a:gd name="T8" fmla="*/ 69 w 466"/>
                <a:gd name="T9" fmla="*/ 97 h 440"/>
                <a:gd name="T10" fmla="*/ 70 w 466"/>
                <a:gd name="T11" fmla="*/ 35 h 440"/>
                <a:gd name="T12" fmla="*/ 0 w 466"/>
                <a:gd name="T13" fmla="*/ 84 h 440"/>
                <a:gd name="T14" fmla="*/ 0 w 466"/>
                <a:gd name="T15" fmla="*/ 49 h 440"/>
                <a:gd name="T16" fmla="*/ 11 w 466"/>
                <a:gd name="T17" fmla="*/ 36 h 440"/>
                <a:gd name="T18" fmla="*/ 45 w 466"/>
                <a:gd name="T19" fmla="*/ 5 h 440"/>
                <a:gd name="T20" fmla="*/ 100 w 466"/>
                <a:gd name="T21" fmla="*/ 8 h 440"/>
                <a:gd name="T22" fmla="*/ 130 w 466"/>
                <a:gd name="T23" fmla="*/ 42 h 440"/>
                <a:gd name="T24" fmla="*/ 133 w 466"/>
                <a:gd name="T25" fmla="*/ 48 h 440"/>
                <a:gd name="T26" fmla="*/ 149 w 466"/>
                <a:gd name="T27" fmla="*/ 54 h 440"/>
                <a:gd name="T28" fmla="*/ 158 w 466"/>
                <a:gd name="T29" fmla="*/ 49 h 440"/>
                <a:gd name="T30" fmla="*/ 161 w 466"/>
                <a:gd name="T31" fmla="*/ 60 h 440"/>
                <a:gd name="T32" fmla="*/ 166 w 466"/>
                <a:gd name="T33" fmla="*/ 52 h 440"/>
                <a:gd name="T34" fmla="*/ 175 w 466"/>
                <a:gd name="T35" fmla="*/ 49 h 440"/>
                <a:gd name="T36" fmla="*/ 180 w 466"/>
                <a:gd name="T37" fmla="*/ 72 h 440"/>
                <a:gd name="T38" fmla="*/ 184 w 466"/>
                <a:gd name="T39" fmla="*/ 71 h 440"/>
                <a:gd name="T40" fmla="*/ 184 w 466"/>
                <a:gd name="T41" fmla="*/ 50 h 440"/>
                <a:gd name="T42" fmla="*/ 193 w 466"/>
                <a:gd name="T43" fmla="*/ 56 h 440"/>
                <a:gd name="T44" fmla="*/ 197 w 466"/>
                <a:gd name="T45" fmla="*/ 90 h 440"/>
                <a:gd name="T46" fmla="*/ 224 w 466"/>
                <a:gd name="T47" fmla="*/ 139 h 440"/>
                <a:gd name="T48" fmla="*/ 239 w 466"/>
                <a:gd name="T49" fmla="*/ 181 h 440"/>
                <a:gd name="T50" fmla="*/ 251 w 466"/>
                <a:gd name="T51" fmla="*/ 220 h 440"/>
                <a:gd name="T52" fmla="*/ 259 w 466"/>
                <a:gd name="T53" fmla="*/ 247 h 440"/>
                <a:gd name="T54" fmla="*/ 275 w 466"/>
                <a:gd name="T55" fmla="*/ 292 h 440"/>
                <a:gd name="T56" fmla="*/ 293 w 466"/>
                <a:gd name="T57" fmla="*/ 326 h 440"/>
                <a:gd name="T58" fmla="*/ 312 w 466"/>
                <a:gd name="T59" fmla="*/ 345 h 440"/>
                <a:gd name="T60" fmla="*/ 333 w 466"/>
                <a:gd name="T61" fmla="*/ 355 h 440"/>
                <a:gd name="T62" fmla="*/ 345 w 466"/>
                <a:gd name="T63" fmla="*/ 337 h 440"/>
                <a:gd name="T64" fmla="*/ 368 w 466"/>
                <a:gd name="T65" fmla="*/ 316 h 440"/>
                <a:gd name="T66" fmla="*/ 384 w 466"/>
                <a:gd name="T67" fmla="*/ 310 h 440"/>
                <a:gd name="T68" fmla="*/ 428 w 466"/>
                <a:gd name="T69" fmla="*/ 315 h 440"/>
                <a:gd name="T70" fmla="*/ 453 w 466"/>
                <a:gd name="T71" fmla="*/ 336 h 440"/>
                <a:gd name="T72" fmla="*/ 464 w 466"/>
                <a:gd name="T73" fmla="*/ 361 h 440"/>
                <a:gd name="T74" fmla="*/ 458 w 466"/>
                <a:gd name="T75" fmla="*/ 404 h 440"/>
                <a:gd name="T76" fmla="*/ 424 w 466"/>
                <a:gd name="T77" fmla="*/ 435 h 440"/>
                <a:gd name="T78" fmla="*/ 396 w 466"/>
                <a:gd name="T79" fmla="*/ 440 h 440"/>
                <a:gd name="T80" fmla="*/ 360 w 466"/>
                <a:gd name="T81" fmla="*/ 427 h 440"/>
                <a:gd name="T82" fmla="*/ 341 w 466"/>
                <a:gd name="T83" fmla="*/ 405 h 440"/>
                <a:gd name="T84" fmla="*/ 333 w 466"/>
                <a:gd name="T85" fmla="*/ 390 h 440"/>
                <a:gd name="T86" fmla="*/ 317 w 466"/>
                <a:gd name="T87" fmla="*/ 391 h 440"/>
                <a:gd name="T88" fmla="*/ 307 w 466"/>
                <a:gd name="T89" fmla="*/ 387 h 440"/>
                <a:gd name="T90" fmla="*/ 300 w 466"/>
                <a:gd name="T91" fmla="*/ 391 h 440"/>
                <a:gd name="T92" fmla="*/ 298 w 466"/>
                <a:gd name="T93" fmla="*/ 383 h 440"/>
                <a:gd name="T94" fmla="*/ 290 w 466"/>
                <a:gd name="T95" fmla="*/ 391 h 440"/>
                <a:gd name="T96" fmla="*/ 281 w 466"/>
                <a:gd name="T97" fmla="*/ 372 h 440"/>
                <a:gd name="T98" fmla="*/ 260 w 466"/>
                <a:gd name="T99" fmla="*/ 340 h 440"/>
                <a:gd name="T100" fmla="*/ 240 w 466"/>
                <a:gd name="T101" fmla="*/ 300 h 440"/>
                <a:gd name="T102" fmla="*/ 225 w 466"/>
                <a:gd name="T103" fmla="*/ 259 h 440"/>
                <a:gd name="T104" fmla="*/ 214 w 466"/>
                <a:gd name="T105" fmla="*/ 221 h 440"/>
                <a:gd name="T106" fmla="*/ 204 w 466"/>
                <a:gd name="T107" fmla="*/ 188 h 440"/>
                <a:gd name="T108" fmla="*/ 193 w 466"/>
                <a:gd name="T109" fmla="*/ 155 h 440"/>
                <a:gd name="T110" fmla="*/ 178 w 466"/>
                <a:gd name="T111" fmla="*/ 124 h 440"/>
                <a:gd name="T112" fmla="*/ 147 w 466"/>
                <a:gd name="T113" fmla="*/ 91 h 440"/>
                <a:gd name="T114" fmla="*/ 130 w 466"/>
                <a:gd name="T115" fmla="*/ 90 h 440"/>
                <a:gd name="T116" fmla="*/ 110 w 466"/>
                <a:gd name="T117" fmla="*/ 117 h 440"/>
                <a:gd name="T118" fmla="*/ 81 w 466"/>
                <a:gd name="T119" fmla="*/ 131 h 440"/>
                <a:gd name="T120" fmla="*/ 35 w 466"/>
                <a:gd name="T121" fmla="*/ 122 h 440"/>
                <a:gd name="T122" fmla="*/ 7 w 466"/>
                <a:gd name="T123" fmla="*/ 87 h 440"/>
                <a:gd name="T124" fmla="*/ 0 w 466"/>
                <a:gd name="T125" fmla="*/ 84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6" h="440">
                  <a:moveTo>
                    <a:pt x="400" y="344"/>
                  </a:moveTo>
                  <a:lnTo>
                    <a:pt x="400" y="344"/>
                  </a:lnTo>
                  <a:cubicBezTo>
                    <a:pt x="383" y="342"/>
                    <a:pt x="368" y="359"/>
                    <a:pt x="368" y="374"/>
                  </a:cubicBezTo>
                  <a:cubicBezTo>
                    <a:pt x="368" y="389"/>
                    <a:pt x="382" y="405"/>
                    <a:pt x="399" y="405"/>
                  </a:cubicBezTo>
                  <a:cubicBezTo>
                    <a:pt x="416" y="405"/>
                    <a:pt x="430" y="390"/>
                    <a:pt x="430" y="374"/>
                  </a:cubicBezTo>
                  <a:cubicBezTo>
                    <a:pt x="430" y="358"/>
                    <a:pt x="416" y="342"/>
                    <a:pt x="400" y="344"/>
                  </a:cubicBezTo>
                  <a:close/>
                  <a:moveTo>
                    <a:pt x="70" y="35"/>
                  </a:moveTo>
                  <a:lnTo>
                    <a:pt x="70" y="35"/>
                  </a:lnTo>
                  <a:cubicBezTo>
                    <a:pt x="53" y="35"/>
                    <a:pt x="39" y="49"/>
                    <a:pt x="39" y="66"/>
                  </a:cubicBezTo>
                  <a:cubicBezTo>
                    <a:pt x="39" y="83"/>
                    <a:pt x="52" y="97"/>
                    <a:pt x="69" y="97"/>
                  </a:cubicBezTo>
                  <a:cubicBezTo>
                    <a:pt x="87" y="97"/>
                    <a:pt x="100" y="83"/>
                    <a:pt x="100" y="66"/>
                  </a:cubicBezTo>
                  <a:cubicBezTo>
                    <a:pt x="100" y="49"/>
                    <a:pt x="87" y="35"/>
                    <a:pt x="70" y="35"/>
                  </a:cubicBezTo>
                  <a:close/>
                  <a:moveTo>
                    <a:pt x="0" y="84"/>
                  </a:moveTo>
                  <a:lnTo>
                    <a:pt x="0" y="84"/>
                  </a:lnTo>
                  <a:lnTo>
                    <a:pt x="0" y="50"/>
                  </a:lnTo>
                  <a:cubicBezTo>
                    <a:pt x="0" y="49"/>
                    <a:pt x="0" y="49"/>
                    <a:pt x="0" y="49"/>
                  </a:cubicBezTo>
                  <a:cubicBezTo>
                    <a:pt x="6" y="49"/>
                    <a:pt x="6" y="49"/>
                    <a:pt x="8" y="42"/>
                  </a:cubicBezTo>
                  <a:cubicBezTo>
                    <a:pt x="9" y="40"/>
                    <a:pt x="10" y="38"/>
                    <a:pt x="11" y="36"/>
                  </a:cubicBezTo>
                  <a:cubicBezTo>
                    <a:pt x="14" y="29"/>
                    <a:pt x="19" y="22"/>
                    <a:pt x="25" y="17"/>
                  </a:cubicBezTo>
                  <a:cubicBezTo>
                    <a:pt x="31" y="12"/>
                    <a:pt x="38" y="8"/>
                    <a:pt x="45" y="5"/>
                  </a:cubicBezTo>
                  <a:cubicBezTo>
                    <a:pt x="58" y="0"/>
                    <a:pt x="70" y="0"/>
                    <a:pt x="83" y="1"/>
                  </a:cubicBezTo>
                  <a:cubicBezTo>
                    <a:pt x="89" y="2"/>
                    <a:pt x="95" y="5"/>
                    <a:pt x="100" y="8"/>
                  </a:cubicBezTo>
                  <a:cubicBezTo>
                    <a:pt x="106" y="11"/>
                    <a:pt x="112" y="15"/>
                    <a:pt x="116" y="20"/>
                  </a:cubicBezTo>
                  <a:cubicBezTo>
                    <a:pt x="122" y="26"/>
                    <a:pt x="128" y="33"/>
                    <a:pt x="130" y="42"/>
                  </a:cubicBezTo>
                  <a:cubicBezTo>
                    <a:pt x="131" y="43"/>
                    <a:pt x="131" y="45"/>
                    <a:pt x="132" y="46"/>
                  </a:cubicBezTo>
                  <a:cubicBezTo>
                    <a:pt x="132" y="47"/>
                    <a:pt x="133" y="48"/>
                    <a:pt x="133" y="48"/>
                  </a:cubicBezTo>
                  <a:cubicBezTo>
                    <a:pt x="137" y="48"/>
                    <a:pt x="140" y="51"/>
                    <a:pt x="143" y="53"/>
                  </a:cubicBezTo>
                  <a:cubicBezTo>
                    <a:pt x="144" y="54"/>
                    <a:pt x="146" y="54"/>
                    <a:pt x="149" y="54"/>
                  </a:cubicBezTo>
                  <a:cubicBezTo>
                    <a:pt x="149" y="52"/>
                    <a:pt x="149" y="51"/>
                    <a:pt x="149" y="49"/>
                  </a:cubicBezTo>
                  <a:lnTo>
                    <a:pt x="158" y="49"/>
                  </a:lnTo>
                  <a:cubicBezTo>
                    <a:pt x="158" y="51"/>
                    <a:pt x="158" y="53"/>
                    <a:pt x="158" y="55"/>
                  </a:cubicBezTo>
                  <a:cubicBezTo>
                    <a:pt x="157" y="58"/>
                    <a:pt x="159" y="59"/>
                    <a:pt x="161" y="60"/>
                  </a:cubicBezTo>
                  <a:cubicBezTo>
                    <a:pt x="163" y="61"/>
                    <a:pt x="164" y="61"/>
                    <a:pt x="166" y="62"/>
                  </a:cubicBezTo>
                  <a:cubicBezTo>
                    <a:pt x="166" y="59"/>
                    <a:pt x="166" y="56"/>
                    <a:pt x="166" y="52"/>
                  </a:cubicBezTo>
                  <a:cubicBezTo>
                    <a:pt x="166" y="50"/>
                    <a:pt x="167" y="49"/>
                    <a:pt x="169" y="49"/>
                  </a:cubicBezTo>
                  <a:cubicBezTo>
                    <a:pt x="171" y="49"/>
                    <a:pt x="172" y="49"/>
                    <a:pt x="175" y="49"/>
                  </a:cubicBezTo>
                  <a:cubicBezTo>
                    <a:pt x="175" y="53"/>
                    <a:pt x="175" y="58"/>
                    <a:pt x="174" y="62"/>
                  </a:cubicBezTo>
                  <a:cubicBezTo>
                    <a:pt x="174" y="67"/>
                    <a:pt x="175" y="70"/>
                    <a:pt x="180" y="72"/>
                  </a:cubicBezTo>
                  <a:cubicBezTo>
                    <a:pt x="181" y="72"/>
                    <a:pt x="181" y="74"/>
                    <a:pt x="183" y="76"/>
                  </a:cubicBezTo>
                  <a:cubicBezTo>
                    <a:pt x="184" y="74"/>
                    <a:pt x="184" y="72"/>
                    <a:pt x="184" y="71"/>
                  </a:cubicBezTo>
                  <a:cubicBezTo>
                    <a:pt x="184" y="65"/>
                    <a:pt x="184" y="59"/>
                    <a:pt x="184" y="53"/>
                  </a:cubicBezTo>
                  <a:lnTo>
                    <a:pt x="184" y="50"/>
                  </a:lnTo>
                  <a:cubicBezTo>
                    <a:pt x="185" y="49"/>
                    <a:pt x="185" y="49"/>
                    <a:pt x="185" y="49"/>
                  </a:cubicBezTo>
                  <a:cubicBezTo>
                    <a:pt x="193" y="48"/>
                    <a:pt x="193" y="48"/>
                    <a:pt x="193" y="56"/>
                  </a:cubicBezTo>
                  <a:cubicBezTo>
                    <a:pt x="193" y="65"/>
                    <a:pt x="192" y="74"/>
                    <a:pt x="193" y="83"/>
                  </a:cubicBezTo>
                  <a:cubicBezTo>
                    <a:pt x="193" y="85"/>
                    <a:pt x="195" y="88"/>
                    <a:pt x="197" y="90"/>
                  </a:cubicBezTo>
                  <a:cubicBezTo>
                    <a:pt x="202" y="97"/>
                    <a:pt x="208" y="105"/>
                    <a:pt x="212" y="113"/>
                  </a:cubicBezTo>
                  <a:cubicBezTo>
                    <a:pt x="217" y="121"/>
                    <a:pt x="221" y="130"/>
                    <a:pt x="224" y="139"/>
                  </a:cubicBezTo>
                  <a:cubicBezTo>
                    <a:pt x="228" y="148"/>
                    <a:pt x="231" y="156"/>
                    <a:pt x="234" y="165"/>
                  </a:cubicBezTo>
                  <a:cubicBezTo>
                    <a:pt x="236" y="170"/>
                    <a:pt x="238" y="175"/>
                    <a:pt x="239" y="181"/>
                  </a:cubicBezTo>
                  <a:cubicBezTo>
                    <a:pt x="241" y="187"/>
                    <a:pt x="244" y="194"/>
                    <a:pt x="246" y="201"/>
                  </a:cubicBezTo>
                  <a:cubicBezTo>
                    <a:pt x="247" y="207"/>
                    <a:pt x="249" y="214"/>
                    <a:pt x="251" y="220"/>
                  </a:cubicBezTo>
                  <a:cubicBezTo>
                    <a:pt x="252" y="226"/>
                    <a:pt x="255" y="232"/>
                    <a:pt x="256" y="238"/>
                  </a:cubicBezTo>
                  <a:cubicBezTo>
                    <a:pt x="257" y="241"/>
                    <a:pt x="258" y="244"/>
                    <a:pt x="259" y="247"/>
                  </a:cubicBezTo>
                  <a:cubicBezTo>
                    <a:pt x="261" y="256"/>
                    <a:pt x="264" y="264"/>
                    <a:pt x="267" y="272"/>
                  </a:cubicBezTo>
                  <a:cubicBezTo>
                    <a:pt x="270" y="279"/>
                    <a:pt x="272" y="286"/>
                    <a:pt x="275" y="292"/>
                  </a:cubicBezTo>
                  <a:cubicBezTo>
                    <a:pt x="277" y="298"/>
                    <a:pt x="279" y="303"/>
                    <a:pt x="282" y="308"/>
                  </a:cubicBezTo>
                  <a:cubicBezTo>
                    <a:pt x="286" y="314"/>
                    <a:pt x="289" y="320"/>
                    <a:pt x="293" y="326"/>
                  </a:cubicBezTo>
                  <a:cubicBezTo>
                    <a:pt x="296" y="330"/>
                    <a:pt x="298" y="334"/>
                    <a:pt x="302" y="337"/>
                  </a:cubicBezTo>
                  <a:cubicBezTo>
                    <a:pt x="304" y="340"/>
                    <a:pt x="308" y="342"/>
                    <a:pt x="312" y="345"/>
                  </a:cubicBezTo>
                  <a:cubicBezTo>
                    <a:pt x="316" y="349"/>
                    <a:pt x="322" y="350"/>
                    <a:pt x="327" y="353"/>
                  </a:cubicBezTo>
                  <a:cubicBezTo>
                    <a:pt x="329" y="354"/>
                    <a:pt x="331" y="354"/>
                    <a:pt x="333" y="355"/>
                  </a:cubicBezTo>
                  <a:cubicBezTo>
                    <a:pt x="335" y="355"/>
                    <a:pt x="336" y="355"/>
                    <a:pt x="337" y="352"/>
                  </a:cubicBezTo>
                  <a:cubicBezTo>
                    <a:pt x="339" y="347"/>
                    <a:pt x="342" y="342"/>
                    <a:pt x="345" y="337"/>
                  </a:cubicBezTo>
                  <a:cubicBezTo>
                    <a:pt x="347" y="335"/>
                    <a:pt x="349" y="332"/>
                    <a:pt x="351" y="330"/>
                  </a:cubicBezTo>
                  <a:cubicBezTo>
                    <a:pt x="355" y="324"/>
                    <a:pt x="361" y="320"/>
                    <a:pt x="368" y="316"/>
                  </a:cubicBezTo>
                  <a:cubicBezTo>
                    <a:pt x="372" y="314"/>
                    <a:pt x="375" y="313"/>
                    <a:pt x="379" y="311"/>
                  </a:cubicBezTo>
                  <a:cubicBezTo>
                    <a:pt x="381" y="311"/>
                    <a:pt x="382" y="310"/>
                    <a:pt x="384" y="310"/>
                  </a:cubicBezTo>
                  <a:cubicBezTo>
                    <a:pt x="390" y="309"/>
                    <a:pt x="397" y="308"/>
                    <a:pt x="403" y="308"/>
                  </a:cubicBezTo>
                  <a:cubicBezTo>
                    <a:pt x="412" y="309"/>
                    <a:pt x="421" y="310"/>
                    <a:pt x="428" y="315"/>
                  </a:cubicBezTo>
                  <a:cubicBezTo>
                    <a:pt x="432" y="317"/>
                    <a:pt x="436" y="319"/>
                    <a:pt x="439" y="321"/>
                  </a:cubicBezTo>
                  <a:cubicBezTo>
                    <a:pt x="444" y="326"/>
                    <a:pt x="449" y="331"/>
                    <a:pt x="453" y="336"/>
                  </a:cubicBezTo>
                  <a:cubicBezTo>
                    <a:pt x="456" y="340"/>
                    <a:pt x="459" y="346"/>
                    <a:pt x="461" y="351"/>
                  </a:cubicBezTo>
                  <a:cubicBezTo>
                    <a:pt x="463" y="354"/>
                    <a:pt x="464" y="357"/>
                    <a:pt x="464" y="361"/>
                  </a:cubicBezTo>
                  <a:cubicBezTo>
                    <a:pt x="465" y="367"/>
                    <a:pt x="466" y="373"/>
                    <a:pt x="465" y="379"/>
                  </a:cubicBezTo>
                  <a:cubicBezTo>
                    <a:pt x="464" y="388"/>
                    <a:pt x="462" y="397"/>
                    <a:pt x="458" y="404"/>
                  </a:cubicBezTo>
                  <a:cubicBezTo>
                    <a:pt x="454" y="410"/>
                    <a:pt x="451" y="416"/>
                    <a:pt x="446" y="421"/>
                  </a:cubicBezTo>
                  <a:cubicBezTo>
                    <a:pt x="439" y="427"/>
                    <a:pt x="432" y="431"/>
                    <a:pt x="424" y="435"/>
                  </a:cubicBezTo>
                  <a:cubicBezTo>
                    <a:pt x="420" y="437"/>
                    <a:pt x="415" y="439"/>
                    <a:pt x="410" y="439"/>
                  </a:cubicBezTo>
                  <a:cubicBezTo>
                    <a:pt x="405" y="439"/>
                    <a:pt x="400" y="440"/>
                    <a:pt x="396" y="440"/>
                  </a:cubicBezTo>
                  <a:cubicBezTo>
                    <a:pt x="387" y="439"/>
                    <a:pt x="379" y="438"/>
                    <a:pt x="371" y="434"/>
                  </a:cubicBezTo>
                  <a:cubicBezTo>
                    <a:pt x="368" y="431"/>
                    <a:pt x="363" y="430"/>
                    <a:pt x="360" y="427"/>
                  </a:cubicBezTo>
                  <a:cubicBezTo>
                    <a:pt x="356" y="424"/>
                    <a:pt x="353" y="421"/>
                    <a:pt x="350" y="417"/>
                  </a:cubicBezTo>
                  <a:cubicBezTo>
                    <a:pt x="347" y="413"/>
                    <a:pt x="344" y="409"/>
                    <a:pt x="341" y="405"/>
                  </a:cubicBezTo>
                  <a:cubicBezTo>
                    <a:pt x="339" y="402"/>
                    <a:pt x="339" y="398"/>
                    <a:pt x="337" y="395"/>
                  </a:cubicBezTo>
                  <a:cubicBezTo>
                    <a:pt x="336" y="393"/>
                    <a:pt x="334" y="391"/>
                    <a:pt x="333" y="390"/>
                  </a:cubicBezTo>
                  <a:cubicBezTo>
                    <a:pt x="330" y="389"/>
                    <a:pt x="328" y="389"/>
                    <a:pt x="325" y="388"/>
                  </a:cubicBezTo>
                  <a:cubicBezTo>
                    <a:pt x="324" y="392"/>
                    <a:pt x="323" y="392"/>
                    <a:pt x="317" y="391"/>
                  </a:cubicBezTo>
                  <a:cubicBezTo>
                    <a:pt x="315" y="385"/>
                    <a:pt x="313" y="383"/>
                    <a:pt x="307" y="382"/>
                  </a:cubicBezTo>
                  <a:lnTo>
                    <a:pt x="307" y="387"/>
                  </a:lnTo>
                  <a:lnTo>
                    <a:pt x="307" y="391"/>
                  </a:lnTo>
                  <a:cubicBezTo>
                    <a:pt x="304" y="391"/>
                    <a:pt x="302" y="392"/>
                    <a:pt x="300" y="391"/>
                  </a:cubicBezTo>
                  <a:cubicBezTo>
                    <a:pt x="299" y="391"/>
                    <a:pt x="298" y="390"/>
                    <a:pt x="298" y="389"/>
                  </a:cubicBezTo>
                  <a:cubicBezTo>
                    <a:pt x="298" y="387"/>
                    <a:pt x="298" y="385"/>
                    <a:pt x="298" y="383"/>
                  </a:cubicBezTo>
                  <a:cubicBezTo>
                    <a:pt x="298" y="377"/>
                    <a:pt x="296" y="375"/>
                    <a:pt x="290" y="372"/>
                  </a:cubicBezTo>
                  <a:lnTo>
                    <a:pt x="290" y="391"/>
                  </a:lnTo>
                  <a:lnTo>
                    <a:pt x="281" y="391"/>
                  </a:lnTo>
                  <a:cubicBezTo>
                    <a:pt x="281" y="385"/>
                    <a:pt x="280" y="378"/>
                    <a:pt x="281" y="372"/>
                  </a:cubicBezTo>
                  <a:cubicBezTo>
                    <a:pt x="281" y="367"/>
                    <a:pt x="279" y="363"/>
                    <a:pt x="275" y="359"/>
                  </a:cubicBezTo>
                  <a:cubicBezTo>
                    <a:pt x="269" y="354"/>
                    <a:pt x="265" y="347"/>
                    <a:pt x="260" y="340"/>
                  </a:cubicBezTo>
                  <a:cubicBezTo>
                    <a:pt x="255" y="333"/>
                    <a:pt x="251" y="325"/>
                    <a:pt x="247" y="317"/>
                  </a:cubicBezTo>
                  <a:cubicBezTo>
                    <a:pt x="244" y="312"/>
                    <a:pt x="242" y="306"/>
                    <a:pt x="240" y="300"/>
                  </a:cubicBezTo>
                  <a:cubicBezTo>
                    <a:pt x="237" y="293"/>
                    <a:pt x="234" y="286"/>
                    <a:pt x="232" y="280"/>
                  </a:cubicBezTo>
                  <a:cubicBezTo>
                    <a:pt x="229" y="273"/>
                    <a:pt x="227" y="266"/>
                    <a:pt x="225" y="259"/>
                  </a:cubicBezTo>
                  <a:cubicBezTo>
                    <a:pt x="223" y="254"/>
                    <a:pt x="222" y="250"/>
                    <a:pt x="221" y="245"/>
                  </a:cubicBezTo>
                  <a:cubicBezTo>
                    <a:pt x="219" y="237"/>
                    <a:pt x="216" y="229"/>
                    <a:pt x="214" y="221"/>
                  </a:cubicBezTo>
                  <a:cubicBezTo>
                    <a:pt x="212" y="217"/>
                    <a:pt x="211" y="212"/>
                    <a:pt x="210" y="208"/>
                  </a:cubicBezTo>
                  <a:cubicBezTo>
                    <a:pt x="208" y="201"/>
                    <a:pt x="206" y="195"/>
                    <a:pt x="204" y="188"/>
                  </a:cubicBezTo>
                  <a:cubicBezTo>
                    <a:pt x="203" y="184"/>
                    <a:pt x="202" y="180"/>
                    <a:pt x="200" y="175"/>
                  </a:cubicBezTo>
                  <a:cubicBezTo>
                    <a:pt x="198" y="168"/>
                    <a:pt x="195" y="161"/>
                    <a:pt x="193" y="155"/>
                  </a:cubicBezTo>
                  <a:cubicBezTo>
                    <a:pt x="190" y="148"/>
                    <a:pt x="187" y="142"/>
                    <a:pt x="184" y="136"/>
                  </a:cubicBezTo>
                  <a:cubicBezTo>
                    <a:pt x="183" y="132"/>
                    <a:pt x="181" y="128"/>
                    <a:pt x="178" y="124"/>
                  </a:cubicBezTo>
                  <a:cubicBezTo>
                    <a:pt x="174" y="118"/>
                    <a:pt x="170" y="113"/>
                    <a:pt x="166" y="107"/>
                  </a:cubicBezTo>
                  <a:cubicBezTo>
                    <a:pt x="161" y="100"/>
                    <a:pt x="154" y="95"/>
                    <a:pt x="147" y="91"/>
                  </a:cubicBezTo>
                  <a:cubicBezTo>
                    <a:pt x="143" y="89"/>
                    <a:pt x="138" y="87"/>
                    <a:pt x="134" y="86"/>
                  </a:cubicBezTo>
                  <a:cubicBezTo>
                    <a:pt x="133" y="86"/>
                    <a:pt x="131" y="89"/>
                    <a:pt x="130" y="90"/>
                  </a:cubicBezTo>
                  <a:cubicBezTo>
                    <a:pt x="128" y="95"/>
                    <a:pt x="126" y="100"/>
                    <a:pt x="123" y="105"/>
                  </a:cubicBezTo>
                  <a:cubicBezTo>
                    <a:pt x="120" y="109"/>
                    <a:pt x="115" y="113"/>
                    <a:pt x="110" y="117"/>
                  </a:cubicBezTo>
                  <a:cubicBezTo>
                    <a:pt x="106" y="120"/>
                    <a:pt x="102" y="123"/>
                    <a:pt x="98" y="125"/>
                  </a:cubicBezTo>
                  <a:cubicBezTo>
                    <a:pt x="92" y="128"/>
                    <a:pt x="87" y="129"/>
                    <a:pt x="81" y="131"/>
                  </a:cubicBezTo>
                  <a:cubicBezTo>
                    <a:pt x="79" y="132"/>
                    <a:pt x="76" y="132"/>
                    <a:pt x="73" y="132"/>
                  </a:cubicBezTo>
                  <a:cubicBezTo>
                    <a:pt x="60" y="133"/>
                    <a:pt x="47" y="129"/>
                    <a:pt x="35" y="122"/>
                  </a:cubicBezTo>
                  <a:cubicBezTo>
                    <a:pt x="29" y="118"/>
                    <a:pt x="23" y="113"/>
                    <a:pt x="18" y="107"/>
                  </a:cubicBezTo>
                  <a:cubicBezTo>
                    <a:pt x="13" y="101"/>
                    <a:pt x="9" y="94"/>
                    <a:pt x="7" y="87"/>
                  </a:cubicBezTo>
                  <a:cubicBezTo>
                    <a:pt x="7" y="85"/>
                    <a:pt x="6" y="84"/>
                    <a:pt x="3" y="84"/>
                  </a:cubicBezTo>
                  <a:cubicBezTo>
                    <a:pt x="2" y="84"/>
                    <a:pt x="1" y="84"/>
                    <a:pt x="0" y="84"/>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38" name="Freeform 161"/>
            <p:cNvSpPr>
              <a:spLocks noEditPoints="1"/>
            </p:cNvSpPr>
            <p:nvPr/>
          </p:nvSpPr>
          <p:spPr bwMode="auto">
            <a:xfrm>
              <a:off x="10604501" y="4729146"/>
              <a:ext cx="136525" cy="125413"/>
            </a:xfrm>
            <a:custGeom>
              <a:avLst/>
              <a:gdLst>
                <a:gd name="T0" fmla="*/ 67 w 142"/>
                <a:gd name="T1" fmla="*/ 96 h 132"/>
                <a:gd name="T2" fmla="*/ 67 w 142"/>
                <a:gd name="T3" fmla="*/ 96 h 132"/>
                <a:gd name="T4" fmla="*/ 98 w 142"/>
                <a:gd name="T5" fmla="*/ 66 h 132"/>
                <a:gd name="T6" fmla="*/ 66 w 142"/>
                <a:gd name="T7" fmla="*/ 36 h 132"/>
                <a:gd name="T8" fmla="*/ 36 w 142"/>
                <a:gd name="T9" fmla="*/ 66 h 132"/>
                <a:gd name="T10" fmla="*/ 67 w 142"/>
                <a:gd name="T11" fmla="*/ 96 h 132"/>
                <a:gd name="T12" fmla="*/ 133 w 142"/>
                <a:gd name="T13" fmla="*/ 57 h 132"/>
                <a:gd name="T14" fmla="*/ 133 w 142"/>
                <a:gd name="T15" fmla="*/ 57 h 132"/>
                <a:gd name="T16" fmla="*/ 133 w 142"/>
                <a:gd name="T17" fmla="*/ 49 h 132"/>
                <a:gd name="T18" fmla="*/ 140 w 142"/>
                <a:gd name="T19" fmla="*/ 49 h 132"/>
                <a:gd name="T20" fmla="*/ 142 w 142"/>
                <a:gd name="T21" fmla="*/ 51 h 132"/>
                <a:gd name="T22" fmla="*/ 142 w 142"/>
                <a:gd name="T23" fmla="*/ 81 h 132"/>
                <a:gd name="T24" fmla="*/ 139 w 142"/>
                <a:gd name="T25" fmla="*/ 84 h 132"/>
                <a:gd name="T26" fmla="*/ 133 w 142"/>
                <a:gd name="T27" fmla="*/ 84 h 132"/>
                <a:gd name="T28" fmla="*/ 133 w 142"/>
                <a:gd name="T29" fmla="*/ 75 h 132"/>
                <a:gd name="T30" fmla="*/ 126 w 142"/>
                <a:gd name="T31" fmla="*/ 95 h 132"/>
                <a:gd name="T32" fmla="*/ 107 w 142"/>
                <a:gd name="T33" fmla="*/ 118 h 132"/>
                <a:gd name="T34" fmla="*/ 77 w 142"/>
                <a:gd name="T35" fmla="*/ 131 h 132"/>
                <a:gd name="T36" fmla="*/ 62 w 142"/>
                <a:gd name="T37" fmla="*/ 132 h 132"/>
                <a:gd name="T38" fmla="*/ 38 w 142"/>
                <a:gd name="T39" fmla="*/ 125 h 132"/>
                <a:gd name="T40" fmla="*/ 25 w 142"/>
                <a:gd name="T41" fmla="*/ 117 h 132"/>
                <a:gd name="T42" fmla="*/ 10 w 142"/>
                <a:gd name="T43" fmla="*/ 99 h 132"/>
                <a:gd name="T44" fmla="*/ 4 w 142"/>
                <a:gd name="T45" fmla="*/ 84 h 132"/>
                <a:gd name="T46" fmla="*/ 0 w 142"/>
                <a:gd name="T47" fmla="*/ 82 h 132"/>
                <a:gd name="T48" fmla="*/ 1 w 142"/>
                <a:gd name="T49" fmla="*/ 62 h 132"/>
                <a:gd name="T50" fmla="*/ 6 w 142"/>
                <a:gd name="T51" fmla="*/ 41 h 132"/>
                <a:gd name="T52" fmla="*/ 18 w 142"/>
                <a:gd name="T53" fmla="*/ 21 h 132"/>
                <a:gd name="T54" fmla="*/ 31 w 142"/>
                <a:gd name="T55" fmla="*/ 11 h 132"/>
                <a:gd name="T56" fmla="*/ 47 w 142"/>
                <a:gd name="T57" fmla="*/ 3 h 132"/>
                <a:gd name="T58" fmla="*/ 51 w 142"/>
                <a:gd name="T59" fmla="*/ 2 h 132"/>
                <a:gd name="T60" fmla="*/ 70 w 142"/>
                <a:gd name="T61" fmla="*/ 0 h 132"/>
                <a:gd name="T62" fmla="*/ 96 w 142"/>
                <a:gd name="T63" fmla="*/ 7 h 132"/>
                <a:gd name="T64" fmla="*/ 116 w 142"/>
                <a:gd name="T65" fmla="*/ 22 h 132"/>
                <a:gd name="T66" fmla="*/ 129 w 142"/>
                <a:gd name="T67" fmla="*/ 46 h 132"/>
                <a:gd name="T68" fmla="*/ 133 w 142"/>
                <a:gd name="T69" fmla="*/ 56 h 132"/>
                <a:gd name="T70" fmla="*/ 133 w 142"/>
                <a:gd name="T71" fmla="*/ 5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2" h="132">
                  <a:moveTo>
                    <a:pt x="67" y="96"/>
                  </a:moveTo>
                  <a:lnTo>
                    <a:pt x="67" y="96"/>
                  </a:lnTo>
                  <a:cubicBezTo>
                    <a:pt x="86" y="97"/>
                    <a:pt x="98" y="82"/>
                    <a:pt x="98" y="66"/>
                  </a:cubicBezTo>
                  <a:cubicBezTo>
                    <a:pt x="97" y="50"/>
                    <a:pt x="86" y="35"/>
                    <a:pt x="66" y="36"/>
                  </a:cubicBezTo>
                  <a:cubicBezTo>
                    <a:pt x="47" y="36"/>
                    <a:pt x="36" y="50"/>
                    <a:pt x="36" y="66"/>
                  </a:cubicBezTo>
                  <a:cubicBezTo>
                    <a:pt x="36" y="82"/>
                    <a:pt x="48" y="97"/>
                    <a:pt x="67" y="96"/>
                  </a:cubicBezTo>
                  <a:close/>
                  <a:moveTo>
                    <a:pt x="133" y="57"/>
                  </a:moveTo>
                  <a:lnTo>
                    <a:pt x="133" y="57"/>
                  </a:lnTo>
                  <a:lnTo>
                    <a:pt x="133" y="49"/>
                  </a:lnTo>
                  <a:cubicBezTo>
                    <a:pt x="136" y="49"/>
                    <a:pt x="138" y="48"/>
                    <a:pt x="140" y="49"/>
                  </a:cubicBezTo>
                  <a:cubicBezTo>
                    <a:pt x="140" y="49"/>
                    <a:pt x="142" y="50"/>
                    <a:pt x="142" y="51"/>
                  </a:cubicBezTo>
                  <a:cubicBezTo>
                    <a:pt x="142" y="61"/>
                    <a:pt x="142" y="71"/>
                    <a:pt x="142" y="81"/>
                  </a:cubicBezTo>
                  <a:cubicBezTo>
                    <a:pt x="142" y="83"/>
                    <a:pt x="141" y="84"/>
                    <a:pt x="139" y="84"/>
                  </a:cubicBezTo>
                  <a:cubicBezTo>
                    <a:pt x="137" y="84"/>
                    <a:pt x="136" y="84"/>
                    <a:pt x="133" y="84"/>
                  </a:cubicBezTo>
                  <a:lnTo>
                    <a:pt x="133" y="75"/>
                  </a:lnTo>
                  <a:cubicBezTo>
                    <a:pt x="131" y="82"/>
                    <a:pt x="129" y="89"/>
                    <a:pt x="126" y="95"/>
                  </a:cubicBezTo>
                  <a:cubicBezTo>
                    <a:pt x="122" y="104"/>
                    <a:pt x="116" y="112"/>
                    <a:pt x="107" y="118"/>
                  </a:cubicBezTo>
                  <a:cubicBezTo>
                    <a:pt x="98" y="125"/>
                    <a:pt x="89" y="130"/>
                    <a:pt x="77" y="131"/>
                  </a:cubicBezTo>
                  <a:cubicBezTo>
                    <a:pt x="72" y="131"/>
                    <a:pt x="67" y="132"/>
                    <a:pt x="62" y="132"/>
                  </a:cubicBezTo>
                  <a:cubicBezTo>
                    <a:pt x="54" y="131"/>
                    <a:pt x="45" y="130"/>
                    <a:pt x="38" y="125"/>
                  </a:cubicBezTo>
                  <a:cubicBezTo>
                    <a:pt x="34" y="122"/>
                    <a:pt x="29" y="121"/>
                    <a:pt x="25" y="117"/>
                  </a:cubicBezTo>
                  <a:cubicBezTo>
                    <a:pt x="19" y="112"/>
                    <a:pt x="14" y="105"/>
                    <a:pt x="10" y="99"/>
                  </a:cubicBezTo>
                  <a:cubicBezTo>
                    <a:pt x="7" y="95"/>
                    <a:pt x="6" y="89"/>
                    <a:pt x="4" y="84"/>
                  </a:cubicBezTo>
                  <a:cubicBezTo>
                    <a:pt x="3" y="83"/>
                    <a:pt x="1" y="82"/>
                    <a:pt x="0" y="82"/>
                  </a:cubicBezTo>
                  <a:cubicBezTo>
                    <a:pt x="0" y="75"/>
                    <a:pt x="1" y="68"/>
                    <a:pt x="1" y="62"/>
                  </a:cubicBezTo>
                  <a:cubicBezTo>
                    <a:pt x="1" y="54"/>
                    <a:pt x="4" y="48"/>
                    <a:pt x="6" y="41"/>
                  </a:cubicBezTo>
                  <a:cubicBezTo>
                    <a:pt x="9" y="34"/>
                    <a:pt x="13" y="27"/>
                    <a:pt x="18" y="21"/>
                  </a:cubicBezTo>
                  <a:cubicBezTo>
                    <a:pt x="22" y="17"/>
                    <a:pt x="26" y="14"/>
                    <a:pt x="31" y="11"/>
                  </a:cubicBezTo>
                  <a:cubicBezTo>
                    <a:pt x="36" y="8"/>
                    <a:pt x="41" y="5"/>
                    <a:pt x="47" y="3"/>
                  </a:cubicBezTo>
                  <a:cubicBezTo>
                    <a:pt x="48" y="2"/>
                    <a:pt x="50" y="2"/>
                    <a:pt x="51" y="2"/>
                  </a:cubicBezTo>
                  <a:cubicBezTo>
                    <a:pt x="58" y="1"/>
                    <a:pt x="64" y="0"/>
                    <a:pt x="70" y="0"/>
                  </a:cubicBezTo>
                  <a:cubicBezTo>
                    <a:pt x="79" y="1"/>
                    <a:pt x="87" y="3"/>
                    <a:pt x="96" y="7"/>
                  </a:cubicBezTo>
                  <a:cubicBezTo>
                    <a:pt x="103" y="11"/>
                    <a:pt x="110" y="16"/>
                    <a:pt x="116" y="22"/>
                  </a:cubicBezTo>
                  <a:cubicBezTo>
                    <a:pt x="122" y="29"/>
                    <a:pt x="127" y="37"/>
                    <a:pt x="129" y="46"/>
                  </a:cubicBezTo>
                  <a:cubicBezTo>
                    <a:pt x="130" y="50"/>
                    <a:pt x="132" y="53"/>
                    <a:pt x="133" y="56"/>
                  </a:cubicBezTo>
                  <a:cubicBezTo>
                    <a:pt x="133" y="56"/>
                    <a:pt x="133" y="57"/>
                    <a:pt x="133" y="57"/>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39" name="Freeform 162"/>
            <p:cNvSpPr>
              <a:spLocks noEditPoints="1"/>
            </p:cNvSpPr>
            <p:nvPr/>
          </p:nvSpPr>
          <p:spPr bwMode="auto">
            <a:xfrm>
              <a:off x="10287001" y="4435458"/>
              <a:ext cx="133350" cy="125413"/>
            </a:xfrm>
            <a:custGeom>
              <a:avLst/>
              <a:gdLst>
                <a:gd name="T0" fmla="*/ 67 w 141"/>
                <a:gd name="T1" fmla="*/ 35 h 132"/>
                <a:gd name="T2" fmla="*/ 67 w 141"/>
                <a:gd name="T3" fmla="*/ 35 h 132"/>
                <a:gd name="T4" fmla="*/ 35 w 141"/>
                <a:gd name="T5" fmla="*/ 66 h 132"/>
                <a:gd name="T6" fmla="*/ 66 w 141"/>
                <a:gd name="T7" fmla="*/ 97 h 132"/>
                <a:gd name="T8" fmla="*/ 97 w 141"/>
                <a:gd name="T9" fmla="*/ 66 h 132"/>
                <a:gd name="T10" fmla="*/ 67 w 141"/>
                <a:gd name="T11" fmla="*/ 35 h 132"/>
                <a:gd name="T12" fmla="*/ 141 w 141"/>
                <a:gd name="T13" fmla="*/ 49 h 132"/>
                <a:gd name="T14" fmla="*/ 141 w 141"/>
                <a:gd name="T15" fmla="*/ 49 h 132"/>
                <a:gd name="T16" fmla="*/ 141 w 141"/>
                <a:gd name="T17" fmla="*/ 84 h 132"/>
                <a:gd name="T18" fmla="*/ 132 w 141"/>
                <a:gd name="T19" fmla="*/ 84 h 132"/>
                <a:gd name="T20" fmla="*/ 129 w 141"/>
                <a:gd name="T21" fmla="*/ 86 h 132"/>
                <a:gd name="T22" fmla="*/ 115 w 141"/>
                <a:gd name="T23" fmla="*/ 110 h 132"/>
                <a:gd name="T24" fmla="*/ 92 w 141"/>
                <a:gd name="T25" fmla="*/ 127 h 132"/>
                <a:gd name="T26" fmla="*/ 78 w 141"/>
                <a:gd name="T27" fmla="*/ 131 h 132"/>
                <a:gd name="T28" fmla="*/ 67 w 141"/>
                <a:gd name="T29" fmla="*/ 132 h 132"/>
                <a:gd name="T30" fmla="*/ 33 w 141"/>
                <a:gd name="T31" fmla="*/ 123 h 132"/>
                <a:gd name="T32" fmla="*/ 17 w 141"/>
                <a:gd name="T33" fmla="*/ 110 h 132"/>
                <a:gd name="T34" fmla="*/ 5 w 141"/>
                <a:gd name="T35" fmla="*/ 91 h 132"/>
                <a:gd name="T36" fmla="*/ 1 w 141"/>
                <a:gd name="T37" fmla="*/ 61 h 132"/>
                <a:gd name="T38" fmla="*/ 7 w 141"/>
                <a:gd name="T39" fmla="*/ 37 h 132"/>
                <a:gd name="T40" fmla="*/ 20 w 141"/>
                <a:gd name="T41" fmla="*/ 19 h 132"/>
                <a:gd name="T42" fmla="*/ 32 w 141"/>
                <a:gd name="T43" fmla="*/ 10 h 132"/>
                <a:gd name="T44" fmla="*/ 47 w 141"/>
                <a:gd name="T45" fmla="*/ 3 h 132"/>
                <a:gd name="T46" fmla="*/ 60 w 141"/>
                <a:gd name="T47" fmla="*/ 1 h 132"/>
                <a:gd name="T48" fmla="*/ 79 w 141"/>
                <a:gd name="T49" fmla="*/ 1 h 132"/>
                <a:gd name="T50" fmla="*/ 99 w 141"/>
                <a:gd name="T51" fmla="*/ 9 h 132"/>
                <a:gd name="T52" fmla="*/ 111 w 141"/>
                <a:gd name="T53" fmla="*/ 17 h 132"/>
                <a:gd name="T54" fmla="*/ 125 w 141"/>
                <a:gd name="T55" fmla="*/ 36 h 132"/>
                <a:gd name="T56" fmla="*/ 130 w 141"/>
                <a:gd name="T57" fmla="*/ 47 h 132"/>
                <a:gd name="T58" fmla="*/ 133 w 141"/>
                <a:gd name="T59" fmla="*/ 49 h 132"/>
                <a:gd name="T60" fmla="*/ 141 w 141"/>
                <a:gd name="T61" fmla="*/ 4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1" h="132">
                  <a:moveTo>
                    <a:pt x="67" y="35"/>
                  </a:moveTo>
                  <a:lnTo>
                    <a:pt x="67" y="35"/>
                  </a:lnTo>
                  <a:cubicBezTo>
                    <a:pt x="50" y="35"/>
                    <a:pt x="36" y="50"/>
                    <a:pt x="35" y="66"/>
                  </a:cubicBezTo>
                  <a:cubicBezTo>
                    <a:pt x="35" y="81"/>
                    <a:pt x="49" y="97"/>
                    <a:pt x="66" y="97"/>
                  </a:cubicBezTo>
                  <a:cubicBezTo>
                    <a:pt x="83" y="97"/>
                    <a:pt x="97" y="83"/>
                    <a:pt x="97" y="66"/>
                  </a:cubicBezTo>
                  <a:cubicBezTo>
                    <a:pt x="97" y="49"/>
                    <a:pt x="83" y="35"/>
                    <a:pt x="67" y="35"/>
                  </a:cubicBezTo>
                  <a:close/>
                  <a:moveTo>
                    <a:pt x="141" y="49"/>
                  </a:moveTo>
                  <a:lnTo>
                    <a:pt x="141" y="49"/>
                  </a:lnTo>
                  <a:lnTo>
                    <a:pt x="141" y="84"/>
                  </a:lnTo>
                  <a:cubicBezTo>
                    <a:pt x="138" y="84"/>
                    <a:pt x="135" y="84"/>
                    <a:pt x="132" y="84"/>
                  </a:cubicBezTo>
                  <a:cubicBezTo>
                    <a:pt x="131" y="84"/>
                    <a:pt x="129" y="85"/>
                    <a:pt x="129" y="86"/>
                  </a:cubicBezTo>
                  <a:cubicBezTo>
                    <a:pt x="126" y="95"/>
                    <a:pt x="121" y="103"/>
                    <a:pt x="115" y="110"/>
                  </a:cubicBezTo>
                  <a:cubicBezTo>
                    <a:pt x="109" y="118"/>
                    <a:pt x="101" y="123"/>
                    <a:pt x="92" y="127"/>
                  </a:cubicBezTo>
                  <a:cubicBezTo>
                    <a:pt x="88" y="129"/>
                    <a:pt x="83" y="130"/>
                    <a:pt x="78" y="131"/>
                  </a:cubicBezTo>
                  <a:cubicBezTo>
                    <a:pt x="74" y="132"/>
                    <a:pt x="70" y="132"/>
                    <a:pt x="67" y="132"/>
                  </a:cubicBezTo>
                  <a:cubicBezTo>
                    <a:pt x="55" y="132"/>
                    <a:pt x="44" y="129"/>
                    <a:pt x="33" y="123"/>
                  </a:cubicBezTo>
                  <a:cubicBezTo>
                    <a:pt x="27" y="119"/>
                    <a:pt x="22" y="115"/>
                    <a:pt x="17" y="110"/>
                  </a:cubicBezTo>
                  <a:cubicBezTo>
                    <a:pt x="12" y="104"/>
                    <a:pt x="8" y="98"/>
                    <a:pt x="5" y="91"/>
                  </a:cubicBezTo>
                  <a:cubicBezTo>
                    <a:pt x="1" y="81"/>
                    <a:pt x="0" y="71"/>
                    <a:pt x="1" y="61"/>
                  </a:cubicBezTo>
                  <a:cubicBezTo>
                    <a:pt x="1" y="53"/>
                    <a:pt x="3" y="45"/>
                    <a:pt x="7" y="37"/>
                  </a:cubicBezTo>
                  <a:cubicBezTo>
                    <a:pt x="11" y="31"/>
                    <a:pt x="15" y="25"/>
                    <a:pt x="20" y="19"/>
                  </a:cubicBezTo>
                  <a:cubicBezTo>
                    <a:pt x="23" y="15"/>
                    <a:pt x="28" y="13"/>
                    <a:pt x="32" y="10"/>
                  </a:cubicBezTo>
                  <a:cubicBezTo>
                    <a:pt x="37" y="7"/>
                    <a:pt x="42" y="5"/>
                    <a:pt x="47" y="3"/>
                  </a:cubicBezTo>
                  <a:cubicBezTo>
                    <a:pt x="51" y="1"/>
                    <a:pt x="55" y="1"/>
                    <a:pt x="60" y="1"/>
                  </a:cubicBezTo>
                  <a:cubicBezTo>
                    <a:pt x="66" y="0"/>
                    <a:pt x="73" y="0"/>
                    <a:pt x="79" y="1"/>
                  </a:cubicBezTo>
                  <a:cubicBezTo>
                    <a:pt x="86" y="3"/>
                    <a:pt x="93" y="6"/>
                    <a:pt x="99" y="9"/>
                  </a:cubicBezTo>
                  <a:cubicBezTo>
                    <a:pt x="104" y="11"/>
                    <a:pt x="108" y="14"/>
                    <a:pt x="111" y="17"/>
                  </a:cubicBezTo>
                  <a:cubicBezTo>
                    <a:pt x="116" y="23"/>
                    <a:pt x="122" y="29"/>
                    <a:pt x="125" y="36"/>
                  </a:cubicBezTo>
                  <a:cubicBezTo>
                    <a:pt x="126" y="40"/>
                    <a:pt x="128" y="44"/>
                    <a:pt x="130" y="47"/>
                  </a:cubicBezTo>
                  <a:cubicBezTo>
                    <a:pt x="130" y="48"/>
                    <a:pt x="132" y="49"/>
                    <a:pt x="133" y="49"/>
                  </a:cubicBezTo>
                  <a:cubicBezTo>
                    <a:pt x="135" y="49"/>
                    <a:pt x="138" y="49"/>
                    <a:pt x="141" y="49"/>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40" name="Freeform 163"/>
            <p:cNvSpPr>
              <a:spLocks noEditPoints="1"/>
            </p:cNvSpPr>
            <p:nvPr/>
          </p:nvSpPr>
          <p:spPr bwMode="auto">
            <a:xfrm>
              <a:off x="10907713" y="4432283"/>
              <a:ext cx="136525" cy="130175"/>
            </a:xfrm>
            <a:custGeom>
              <a:avLst/>
              <a:gdLst>
                <a:gd name="T0" fmla="*/ 105 w 143"/>
                <a:gd name="T1" fmla="*/ 69 h 137"/>
                <a:gd name="T2" fmla="*/ 105 w 143"/>
                <a:gd name="T3" fmla="*/ 69 h 137"/>
                <a:gd name="T4" fmla="*/ 75 w 143"/>
                <a:gd name="T5" fmla="*/ 38 h 137"/>
                <a:gd name="T6" fmla="*/ 43 w 143"/>
                <a:gd name="T7" fmla="*/ 69 h 137"/>
                <a:gd name="T8" fmla="*/ 74 w 143"/>
                <a:gd name="T9" fmla="*/ 100 h 137"/>
                <a:gd name="T10" fmla="*/ 105 w 143"/>
                <a:gd name="T11" fmla="*/ 69 h 137"/>
                <a:gd name="T12" fmla="*/ 9 w 143"/>
                <a:gd name="T13" fmla="*/ 77 h 137"/>
                <a:gd name="T14" fmla="*/ 9 w 143"/>
                <a:gd name="T15" fmla="*/ 77 h 137"/>
                <a:gd name="T16" fmla="*/ 8 w 143"/>
                <a:gd name="T17" fmla="*/ 87 h 137"/>
                <a:gd name="T18" fmla="*/ 0 w 143"/>
                <a:gd name="T19" fmla="*/ 87 h 137"/>
                <a:gd name="T20" fmla="*/ 0 w 143"/>
                <a:gd name="T21" fmla="*/ 52 h 137"/>
                <a:gd name="T22" fmla="*/ 8 w 143"/>
                <a:gd name="T23" fmla="*/ 52 h 137"/>
                <a:gd name="T24" fmla="*/ 9 w 143"/>
                <a:gd name="T25" fmla="*/ 61 h 137"/>
                <a:gd name="T26" fmla="*/ 36 w 143"/>
                <a:gd name="T27" fmla="*/ 15 h 137"/>
                <a:gd name="T28" fmla="*/ 88 w 143"/>
                <a:gd name="T29" fmla="*/ 5 h 137"/>
                <a:gd name="T30" fmla="*/ 140 w 143"/>
                <a:gd name="T31" fmla="*/ 75 h 137"/>
                <a:gd name="T32" fmla="*/ 87 w 143"/>
                <a:gd name="T33" fmla="*/ 134 h 137"/>
                <a:gd name="T34" fmla="*/ 51 w 143"/>
                <a:gd name="T35" fmla="*/ 131 h 137"/>
                <a:gd name="T36" fmla="*/ 23 w 143"/>
                <a:gd name="T37" fmla="*/ 110 h 137"/>
                <a:gd name="T38" fmla="*/ 9 w 143"/>
                <a:gd name="T39" fmla="*/ 7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7">
                  <a:moveTo>
                    <a:pt x="105" y="69"/>
                  </a:moveTo>
                  <a:lnTo>
                    <a:pt x="105" y="69"/>
                  </a:lnTo>
                  <a:cubicBezTo>
                    <a:pt x="106" y="53"/>
                    <a:pt x="91" y="38"/>
                    <a:pt x="75" y="38"/>
                  </a:cubicBezTo>
                  <a:cubicBezTo>
                    <a:pt x="58" y="38"/>
                    <a:pt x="43" y="53"/>
                    <a:pt x="43" y="69"/>
                  </a:cubicBezTo>
                  <a:cubicBezTo>
                    <a:pt x="43" y="85"/>
                    <a:pt x="57" y="100"/>
                    <a:pt x="74" y="100"/>
                  </a:cubicBezTo>
                  <a:cubicBezTo>
                    <a:pt x="90" y="100"/>
                    <a:pt x="106" y="86"/>
                    <a:pt x="105" y="69"/>
                  </a:cubicBezTo>
                  <a:close/>
                  <a:moveTo>
                    <a:pt x="9" y="77"/>
                  </a:moveTo>
                  <a:lnTo>
                    <a:pt x="9" y="77"/>
                  </a:lnTo>
                  <a:cubicBezTo>
                    <a:pt x="9" y="80"/>
                    <a:pt x="9" y="83"/>
                    <a:pt x="8" y="87"/>
                  </a:cubicBezTo>
                  <a:lnTo>
                    <a:pt x="0" y="87"/>
                  </a:lnTo>
                  <a:lnTo>
                    <a:pt x="0" y="52"/>
                  </a:lnTo>
                  <a:lnTo>
                    <a:pt x="8" y="52"/>
                  </a:lnTo>
                  <a:cubicBezTo>
                    <a:pt x="9" y="55"/>
                    <a:pt x="9" y="58"/>
                    <a:pt x="9" y="61"/>
                  </a:cubicBezTo>
                  <a:cubicBezTo>
                    <a:pt x="11" y="41"/>
                    <a:pt x="21" y="27"/>
                    <a:pt x="36" y="15"/>
                  </a:cubicBezTo>
                  <a:cubicBezTo>
                    <a:pt x="51" y="4"/>
                    <a:pt x="70" y="0"/>
                    <a:pt x="88" y="5"/>
                  </a:cubicBezTo>
                  <a:cubicBezTo>
                    <a:pt x="123" y="13"/>
                    <a:pt x="143" y="42"/>
                    <a:pt x="140" y="75"/>
                  </a:cubicBezTo>
                  <a:cubicBezTo>
                    <a:pt x="137" y="107"/>
                    <a:pt x="114" y="128"/>
                    <a:pt x="87" y="134"/>
                  </a:cubicBezTo>
                  <a:cubicBezTo>
                    <a:pt x="75" y="137"/>
                    <a:pt x="63" y="135"/>
                    <a:pt x="51" y="131"/>
                  </a:cubicBezTo>
                  <a:cubicBezTo>
                    <a:pt x="40" y="127"/>
                    <a:pt x="30" y="120"/>
                    <a:pt x="23" y="110"/>
                  </a:cubicBezTo>
                  <a:cubicBezTo>
                    <a:pt x="16" y="100"/>
                    <a:pt x="10" y="90"/>
                    <a:pt x="9" y="77"/>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41" name="Freeform 164"/>
            <p:cNvSpPr>
              <a:spLocks/>
            </p:cNvSpPr>
            <p:nvPr/>
          </p:nvSpPr>
          <p:spPr bwMode="auto">
            <a:xfrm>
              <a:off x="10444163" y="4481496"/>
              <a:ext cx="28575" cy="58738"/>
            </a:xfrm>
            <a:custGeom>
              <a:avLst/>
              <a:gdLst>
                <a:gd name="T0" fmla="*/ 21 w 31"/>
                <a:gd name="T1" fmla="*/ 0 h 61"/>
                <a:gd name="T2" fmla="*/ 21 w 31"/>
                <a:gd name="T3" fmla="*/ 0 h 61"/>
                <a:gd name="T4" fmla="*/ 29 w 31"/>
                <a:gd name="T5" fmla="*/ 0 h 61"/>
                <a:gd name="T6" fmla="*/ 29 w 31"/>
                <a:gd name="T7" fmla="*/ 4 h 61"/>
                <a:gd name="T8" fmla="*/ 29 w 31"/>
                <a:gd name="T9" fmla="*/ 29 h 61"/>
                <a:gd name="T10" fmla="*/ 31 w 31"/>
                <a:gd name="T11" fmla="*/ 37 h 61"/>
                <a:gd name="T12" fmla="*/ 31 w 31"/>
                <a:gd name="T13" fmla="*/ 40 h 61"/>
                <a:gd name="T14" fmla="*/ 23 w 31"/>
                <a:gd name="T15" fmla="*/ 46 h 61"/>
                <a:gd name="T16" fmla="*/ 14 w 31"/>
                <a:gd name="T17" fmla="*/ 54 h 61"/>
                <a:gd name="T18" fmla="*/ 6 w 31"/>
                <a:gd name="T19" fmla="*/ 61 h 61"/>
                <a:gd name="T20" fmla="*/ 4 w 31"/>
                <a:gd name="T21" fmla="*/ 61 h 61"/>
                <a:gd name="T22" fmla="*/ 2 w 31"/>
                <a:gd name="T23" fmla="*/ 55 h 61"/>
                <a:gd name="T24" fmla="*/ 10 w 31"/>
                <a:gd name="T25" fmla="*/ 46 h 61"/>
                <a:gd name="T26" fmla="*/ 18 w 31"/>
                <a:gd name="T27" fmla="*/ 38 h 61"/>
                <a:gd name="T28" fmla="*/ 20 w 31"/>
                <a:gd name="T29" fmla="*/ 32 h 61"/>
                <a:gd name="T30" fmla="*/ 20 w 31"/>
                <a:gd name="T31" fmla="*/ 3 h 61"/>
                <a:gd name="T32" fmla="*/ 21 w 31"/>
                <a:gd name="T3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61">
                  <a:moveTo>
                    <a:pt x="21" y="0"/>
                  </a:moveTo>
                  <a:lnTo>
                    <a:pt x="21" y="0"/>
                  </a:lnTo>
                  <a:lnTo>
                    <a:pt x="29" y="0"/>
                  </a:lnTo>
                  <a:cubicBezTo>
                    <a:pt x="29" y="2"/>
                    <a:pt x="29" y="3"/>
                    <a:pt x="29" y="4"/>
                  </a:cubicBezTo>
                  <a:cubicBezTo>
                    <a:pt x="29" y="12"/>
                    <a:pt x="29" y="21"/>
                    <a:pt x="29" y="29"/>
                  </a:cubicBezTo>
                  <a:cubicBezTo>
                    <a:pt x="29" y="32"/>
                    <a:pt x="28" y="35"/>
                    <a:pt x="31" y="37"/>
                  </a:cubicBezTo>
                  <a:cubicBezTo>
                    <a:pt x="31" y="38"/>
                    <a:pt x="31" y="40"/>
                    <a:pt x="31" y="40"/>
                  </a:cubicBezTo>
                  <a:cubicBezTo>
                    <a:pt x="28" y="42"/>
                    <a:pt x="26" y="44"/>
                    <a:pt x="23" y="46"/>
                  </a:cubicBezTo>
                  <a:cubicBezTo>
                    <a:pt x="20" y="49"/>
                    <a:pt x="17" y="52"/>
                    <a:pt x="14" y="54"/>
                  </a:cubicBezTo>
                  <a:cubicBezTo>
                    <a:pt x="11" y="57"/>
                    <a:pt x="9" y="59"/>
                    <a:pt x="6" y="61"/>
                  </a:cubicBezTo>
                  <a:cubicBezTo>
                    <a:pt x="5" y="61"/>
                    <a:pt x="4" y="61"/>
                    <a:pt x="4" y="61"/>
                  </a:cubicBezTo>
                  <a:cubicBezTo>
                    <a:pt x="4" y="59"/>
                    <a:pt x="0" y="58"/>
                    <a:pt x="2" y="55"/>
                  </a:cubicBezTo>
                  <a:cubicBezTo>
                    <a:pt x="5" y="52"/>
                    <a:pt x="7" y="49"/>
                    <a:pt x="10" y="46"/>
                  </a:cubicBezTo>
                  <a:cubicBezTo>
                    <a:pt x="12" y="44"/>
                    <a:pt x="15" y="41"/>
                    <a:pt x="18" y="38"/>
                  </a:cubicBezTo>
                  <a:cubicBezTo>
                    <a:pt x="20" y="37"/>
                    <a:pt x="20" y="35"/>
                    <a:pt x="20" y="32"/>
                  </a:cubicBezTo>
                  <a:cubicBezTo>
                    <a:pt x="20" y="23"/>
                    <a:pt x="20" y="13"/>
                    <a:pt x="20" y="3"/>
                  </a:cubicBezTo>
                  <a:cubicBezTo>
                    <a:pt x="20" y="2"/>
                    <a:pt x="20" y="1"/>
                    <a:pt x="21"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42" name="Freeform 165"/>
            <p:cNvSpPr>
              <a:spLocks/>
            </p:cNvSpPr>
            <p:nvPr/>
          </p:nvSpPr>
          <p:spPr bwMode="auto">
            <a:xfrm>
              <a:off x="10433051" y="4481496"/>
              <a:ext cx="28575" cy="50800"/>
            </a:xfrm>
            <a:custGeom>
              <a:avLst/>
              <a:gdLst>
                <a:gd name="T0" fmla="*/ 30 w 30"/>
                <a:gd name="T1" fmla="*/ 25 h 52"/>
                <a:gd name="T2" fmla="*/ 30 w 30"/>
                <a:gd name="T3" fmla="*/ 25 h 52"/>
                <a:gd name="T4" fmla="*/ 23 w 30"/>
                <a:gd name="T5" fmla="*/ 32 h 52"/>
                <a:gd name="T6" fmla="*/ 19 w 30"/>
                <a:gd name="T7" fmla="*/ 36 h 52"/>
                <a:gd name="T8" fmla="*/ 10 w 30"/>
                <a:gd name="T9" fmla="*/ 48 h 52"/>
                <a:gd name="T10" fmla="*/ 3 w 30"/>
                <a:gd name="T11" fmla="*/ 49 h 52"/>
                <a:gd name="T12" fmla="*/ 1 w 30"/>
                <a:gd name="T13" fmla="*/ 46 h 52"/>
                <a:gd name="T14" fmla="*/ 4 w 30"/>
                <a:gd name="T15" fmla="*/ 40 h 52"/>
                <a:gd name="T16" fmla="*/ 13 w 30"/>
                <a:gd name="T17" fmla="*/ 29 h 52"/>
                <a:gd name="T18" fmla="*/ 14 w 30"/>
                <a:gd name="T19" fmla="*/ 25 h 52"/>
                <a:gd name="T20" fmla="*/ 14 w 30"/>
                <a:gd name="T21" fmla="*/ 0 h 52"/>
                <a:gd name="T22" fmla="*/ 22 w 30"/>
                <a:gd name="T23" fmla="*/ 0 h 52"/>
                <a:gd name="T24" fmla="*/ 22 w 30"/>
                <a:gd name="T25" fmla="*/ 16 h 52"/>
                <a:gd name="T26" fmla="*/ 26 w 30"/>
                <a:gd name="T27" fmla="*/ 22 h 52"/>
                <a:gd name="T28" fmla="*/ 30 w 30"/>
                <a:gd name="T29"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2">
                  <a:moveTo>
                    <a:pt x="30" y="25"/>
                  </a:moveTo>
                  <a:lnTo>
                    <a:pt x="30" y="25"/>
                  </a:lnTo>
                  <a:cubicBezTo>
                    <a:pt x="28" y="27"/>
                    <a:pt x="25" y="29"/>
                    <a:pt x="23" y="32"/>
                  </a:cubicBezTo>
                  <a:cubicBezTo>
                    <a:pt x="22" y="33"/>
                    <a:pt x="21" y="35"/>
                    <a:pt x="19" y="36"/>
                  </a:cubicBezTo>
                  <a:cubicBezTo>
                    <a:pt x="15" y="39"/>
                    <a:pt x="12" y="43"/>
                    <a:pt x="10" y="48"/>
                  </a:cubicBezTo>
                  <a:cubicBezTo>
                    <a:pt x="7" y="51"/>
                    <a:pt x="6" y="52"/>
                    <a:pt x="3" y="49"/>
                  </a:cubicBezTo>
                  <a:cubicBezTo>
                    <a:pt x="2" y="48"/>
                    <a:pt x="0" y="47"/>
                    <a:pt x="1" y="46"/>
                  </a:cubicBezTo>
                  <a:cubicBezTo>
                    <a:pt x="2" y="44"/>
                    <a:pt x="3" y="42"/>
                    <a:pt x="4" y="40"/>
                  </a:cubicBezTo>
                  <a:cubicBezTo>
                    <a:pt x="7" y="36"/>
                    <a:pt x="10" y="32"/>
                    <a:pt x="13" y="29"/>
                  </a:cubicBezTo>
                  <a:cubicBezTo>
                    <a:pt x="14" y="28"/>
                    <a:pt x="14" y="26"/>
                    <a:pt x="14" y="25"/>
                  </a:cubicBezTo>
                  <a:cubicBezTo>
                    <a:pt x="14" y="17"/>
                    <a:pt x="14" y="9"/>
                    <a:pt x="14" y="0"/>
                  </a:cubicBezTo>
                  <a:lnTo>
                    <a:pt x="22" y="0"/>
                  </a:lnTo>
                  <a:cubicBezTo>
                    <a:pt x="22" y="5"/>
                    <a:pt x="23" y="11"/>
                    <a:pt x="22" y="16"/>
                  </a:cubicBezTo>
                  <a:cubicBezTo>
                    <a:pt x="22" y="19"/>
                    <a:pt x="24" y="21"/>
                    <a:pt x="26" y="22"/>
                  </a:cubicBezTo>
                  <a:cubicBezTo>
                    <a:pt x="28" y="23"/>
                    <a:pt x="29" y="24"/>
                    <a:pt x="30" y="25"/>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43" name="Freeform 166"/>
            <p:cNvSpPr>
              <a:spLocks/>
            </p:cNvSpPr>
            <p:nvPr/>
          </p:nvSpPr>
          <p:spPr bwMode="auto">
            <a:xfrm>
              <a:off x="10421938" y="4481496"/>
              <a:ext cx="22225" cy="41275"/>
            </a:xfrm>
            <a:custGeom>
              <a:avLst/>
              <a:gdLst>
                <a:gd name="T0" fmla="*/ 17 w 23"/>
                <a:gd name="T1" fmla="*/ 35 h 43"/>
                <a:gd name="T2" fmla="*/ 17 w 23"/>
                <a:gd name="T3" fmla="*/ 35 h 43"/>
                <a:gd name="T4" fmla="*/ 6 w 23"/>
                <a:gd name="T5" fmla="*/ 43 h 43"/>
                <a:gd name="T6" fmla="*/ 0 w 23"/>
                <a:gd name="T7" fmla="*/ 39 h 43"/>
                <a:gd name="T8" fmla="*/ 8 w 23"/>
                <a:gd name="T9" fmla="*/ 0 h 43"/>
                <a:gd name="T10" fmla="*/ 16 w 23"/>
                <a:gd name="T11" fmla="*/ 0 h 43"/>
                <a:gd name="T12" fmla="*/ 17 w 23"/>
                <a:gd name="T13" fmla="*/ 8 h 43"/>
                <a:gd name="T14" fmla="*/ 23 w 23"/>
                <a:gd name="T15" fmla="*/ 12 h 43"/>
                <a:gd name="T16" fmla="*/ 17 w 23"/>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3">
                  <a:moveTo>
                    <a:pt x="17" y="35"/>
                  </a:moveTo>
                  <a:lnTo>
                    <a:pt x="17" y="35"/>
                  </a:lnTo>
                  <a:cubicBezTo>
                    <a:pt x="9" y="33"/>
                    <a:pt x="10" y="41"/>
                    <a:pt x="6" y="43"/>
                  </a:cubicBezTo>
                  <a:cubicBezTo>
                    <a:pt x="4" y="42"/>
                    <a:pt x="2" y="41"/>
                    <a:pt x="0" y="39"/>
                  </a:cubicBezTo>
                  <a:cubicBezTo>
                    <a:pt x="7" y="27"/>
                    <a:pt x="11" y="14"/>
                    <a:pt x="8" y="0"/>
                  </a:cubicBezTo>
                  <a:lnTo>
                    <a:pt x="16" y="0"/>
                  </a:lnTo>
                  <a:cubicBezTo>
                    <a:pt x="16" y="3"/>
                    <a:pt x="16" y="6"/>
                    <a:pt x="17" y="8"/>
                  </a:cubicBezTo>
                  <a:cubicBezTo>
                    <a:pt x="18" y="10"/>
                    <a:pt x="21" y="11"/>
                    <a:pt x="23" y="12"/>
                  </a:cubicBezTo>
                  <a:cubicBezTo>
                    <a:pt x="20" y="19"/>
                    <a:pt x="14" y="26"/>
                    <a:pt x="17" y="35"/>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44" name="Freeform 167"/>
            <p:cNvSpPr>
              <a:spLocks/>
            </p:cNvSpPr>
            <p:nvPr/>
          </p:nvSpPr>
          <p:spPr bwMode="auto">
            <a:xfrm>
              <a:off x="10550526" y="4756133"/>
              <a:ext cx="30163" cy="28575"/>
            </a:xfrm>
            <a:custGeom>
              <a:avLst/>
              <a:gdLst>
                <a:gd name="T0" fmla="*/ 8 w 31"/>
                <a:gd name="T1" fmla="*/ 31 h 31"/>
                <a:gd name="T2" fmla="*/ 8 w 31"/>
                <a:gd name="T3" fmla="*/ 31 h 31"/>
                <a:gd name="T4" fmla="*/ 0 w 31"/>
                <a:gd name="T5" fmla="*/ 26 h 31"/>
                <a:gd name="T6" fmla="*/ 1 w 31"/>
                <a:gd name="T7" fmla="*/ 24 h 31"/>
                <a:gd name="T8" fmla="*/ 25 w 31"/>
                <a:gd name="T9" fmla="*/ 0 h 31"/>
                <a:gd name="T10" fmla="*/ 30 w 31"/>
                <a:gd name="T11" fmla="*/ 4 h 31"/>
                <a:gd name="T12" fmla="*/ 30 w 31"/>
                <a:gd name="T13" fmla="*/ 8 h 31"/>
                <a:gd name="T14" fmla="*/ 12 w 31"/>
                <a:gd name="T15" fmla="*/ 29 h 31"/>
                <a:gd name="T16" fmla="*/ 8 w 31"/>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1">
                  <a:moveTo>
                    <a:pt x="8" y="31"/>
                  </a:moveTo>
                  <a:lnTo>
                    <a:pt x="8" y="31"/>
                  </a:lnTo>
                  <a:cubicBezTo>
                    <a:pt x="6" y="30"/>
                    <a:pt x="3" y="28"/>
                    <a:pt x="0" y="26"/>
                  </a:cubicBezTo>
                  <a:lnTo>
                    <a:pt x="1" y="24"/>
                  </a:lnTo>
                  <a:cubicBezTo>
                    <a:pt x="9" y="16"/>
                    <a:pt x="17" y="8"/>
                    <a:pt x="25" y="0"/>
                  </a:cubicBezTo>
                  <a:cubicBezTo>
                    <a:pt x="27" y="1"/>
                    <a:pt x="29" y="2"/>
                    <a:pt x="30" y="4"/>
                  </a:cubicBezTo>
                  <a:cubicBezTo>
                    <a:pt x="31" y="5"/>
                    <a:pt x="30" y="7"/>
                    <a:pt x="30" y="8"/>
                  </a:cubicBezTo>
                  <a:cubicBezTo>
                    <a:pt x="22" y="13"/>
                    <a:pt x="17" y="21"/>
                    <a:pt x="12" y="29"/>
                  </a:cubicBezTo>
                  <a:cubicBezTo>
                    <a:pt x="11" y="30"/>
                    <a:pt x="9" y="30"/>
                    <a:pt x="8" y="31"/>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45" name="Freeform 168"/>
            <p:cNvSpPr>
              <a:spLocks/>
            </p:cNvSpPr>
            <p:nvPr/>
          </p:nvSpPr>
          <p:spPr bwMode="auto">
            <a:xfrm>
              <a:off x="10583863" y="4770421"/>
              <a:ext cx="19050" cy="34925"/>
            </a:xfrm>
            <a:custGeom>
              <a:avLst/>
              <a:gdLst>
                <a:gd name="T0" fmla="*/ 20 w 20"/>
                <a:gd name="T1" fmla="*/ 3 h 37"/>
                <a:gd name="T2" fmla="*/ 20 w 20"/>
                <a:gd name="T3" fmla="*/ 3 h 37"/>
                <a:gd name="T4" fmla="*/ 11 w 20"/>
                <a:gd name="T5" fmla="*/ 37 h 37"/>
                <a:gd name="T6" fmla="*/ 5 w 20"/>
                <a:gd name="T7" fmla="*/ 35 h 37"/>
                <a:gd name="T8" fmla="*/ 3 w 20"/>
                <a:gd name="T9" fmla="*/ 27 h 37"/>
                <a:gd name="T10" fmla="*/ 12 w 20"/>
                <a:gd name="T11" fmla="*/ 4 h 37"/>
                <a:gd name="T12" fmla="*/ 20 w 20"/>
                <a:gd name="T13" fmla="*/ 3 h 37"/>
              </a:gdLst>
              <a:ahLst/>
              <a:cxnLst>
                <a:cxn ang="0">
                  <a:pos x="T0" y="T1"/>
                </a:cxn>
                <a:cxn ang="0">
                  <a:pos x="T2" y="T3"/>
                </a:cxn>
                <a:cxn ang="0">
                  <a:pos x="T4" y="T5"/>
                </a:cxn>
                <a:cxn ang="0">
                  <a:pos x="T6" y="T7"/>
                </a:cxn>
                <a:cxn ang="0">
                  <a:pos x="T8" y="T9"/>
                </a:cxn>
                <a:cxn ang="0">
                  <a:pos x="T10" y="T11"/>
                </a:cxn>
                <a:cxn ang="0">
                  <a:pos x="T12" y="T13"/>
                </a:cxn>
              </a:cxnLst>
              <a:rect l="0" t="0" r="r" b="b"/>
              <a:pathLst>
                <a:path w="20" h="37">
                  <a:moveTo>
                    <a:pt x="20" y="3"/>
                  </a:moveTo>
                  <a:lnTo>
                    <a:pt x="20" y="3"/>
                  </a:lnTo>
                  <a:cubicBezTo>
                    <a:pt x="17" y="14"/>
                    <a:pt x="14" y="25"/>
                    <a:pt x="11" y="37"/>
                  </a:cubicBezTo>
                  <a:cubicBezTo>
                    <a:pt x="9" y="36"/>
                    <a:pt x="7" y="36"/>
                    <a:pt x="5" y="35"/>
                  </a:cubicBezTo>
                  <a:cubicBezTo>
                    <a:pt x="0" y="33"/>
                    <a:pt x="0" y="32"/>
                    <a:pt x="3" y="27"/>
                  </a:cubicBezTo>
                  <a:cubicBezTo>
                    <a:pt x="6" y="19"/>
                    <a:pt x="9" y="12"/>
                    <a:pt x="12" y="4"/>
                  </a:cubicBezTo>
                  <a:cubicBezTo>
                    <a:pt x="13" y="1"/>
                    <a:pt x="14" y="0"/>
                    <a:pt x="20" y="3"/>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46" name="Freeform 169"/>
            <p:cNvSpPr>
              <a:spLocks/>
            </p:cNvSpPr>
            <p:nvPr/>
          </p:nvSpPr>
          <p:spPr bwMode="auto">
            <a:xfrm>
              <a:off x="10498138" y="4656121"/>
              <a:ext cx="33338" cy="19050"/>
            </a:xfrm>
            <a:custGeom>
              <a:avLst/>
              <a:gdLst>
                <a:gd name="T0" fmla="*/ 34 w 35"/>
                <a:gd name="T1" fmla="*/ 0 h 19"/>
                <a:gd name="T2" fmla="*/ 34 w 35"/>
                <a:gd name="T3" fmla="*/ 0 h 19"/>
                <a:gd name="T4" fmla="*/ 35 w 35"/>
                <a:gd name="T5" fmla="*/ 7 h 19"/>
                <a:gd name="T6" fmla="*/ 34 w 35"/>
                <a:gd name="T7" fmla="*/ 10 h 19"/>
                <a:gd name="T8" fmla="*/ 15 w 35"/>
                <a:gd name="T9" fmla="*/ 15 h 19"/>
                <a:gd name="T10" fmla="*/ 3 w 35"/>
                <a:gd name="T11" fmla="*/ 19 h 19"/>
                <a:gd name="T12" fmla="*/ 0 w 35"/>
                <a:gd name="T13" fmla="*/ 10 h 19"/>
                <a:gd name="T14" fmla="*/ 34 w 35"/>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19">
                  <a:moveTo>
                    <a:pt x="34" y="0"/>
                  </a:moveTo>
                  <a:lnTo>
                    <a:pt x="34" y="0"/>
                  </a:lnTo>
                  <a:cubicBezTo>
                    <a:pt x="34" y="3"/>
                    <a:pt x="35" y="5"/>
                    <a:pt x="35" y="7"/>
                  </a:cubicBezTo>
                  <a:cubicBezTo>
                    <a:pt x="35" y="8"/>
                    <a:pt x="35" y="10"/>
                    <a:pt x="34" y="10"/>
                  </a:cubicBezTo>
                  <a:cubicBezTo>
                    <a:pt x="28" y="12"/>
                    <a:pt x="21" y="13"/>
                    <a:pt x="15" y="15"/>
                  </a:cubicBezTo>
                  <a:cubicBezTo>
                    <a:pt x="11" y="16"/>
                    <a:pt x="7" y="18"/>
                    <a:pt x="3" y="19"/>
                  </a:cubicBezTo>
                  <a:cubicBezTo>
                    <a:pt x="2" y="16"/>
                    <a:pt x="1" y="13"/>
                    <a:pt x="0" y="10"/>
                  </a:cubicBezTo>
                  <a:cubicBezTo>
                    <a:pt x="11" y="7"/>
                    <a:pt x="22" y="4"/>
                    <a:pt x="34"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47" name="Freeform 170"/>
            <p:cNvSpPr>
              <a:spLocks/>
            </p:cNvSpPr>
            <p:nvPr/>
          </p:nvSpPr>
          <p:spPr bwMode="auto">
            <a:xfrm>
              <a:off x="10488613" y="4624371"/>
              <a:ext cx="33338" cy="17463"/>
            </a:xfrm>
            <a:custGeom>
              <a:avLst/>
              <a:gdLst>
                <a:gd name="T0" fmla="*/ 1 w 35"/>
                <a:gd name="T1" fmla="*/ 9 h 18"/>
                <a:gd name="T2" fmla="*/ 1 w 35"/>
                <a:gd name="T3" fmla="*/ 9 h 18"/>
                <a:gd name="T4" fmla="*/ 34 w 35"/>
                <a:gd name="T5" fmla="*/ 0 h 18"/>
                <a:gd name="T6" fmla="*/ 35 w 35"/>
                <a:gd name="T7" fmla="*/ 8 h 18"/>
                <a:gd name="T8" fmla="*/ 10 w 35"/>
                <a:gd name="T9" fmla="*/ 16 h 18"/>
                <a:gd name="T10" fmla="*/ 7 w 35"/>
                <a:gd name="T11" fmla="*/ 16 h 18"/>
                <a:gd name="T12" fmla="*/ 1 w 35"/>
                <a:gd name="T13" fmla="*/ 9 h 18"/>
              </a:gdLst>
              <a:ahLst/>
              <a:cxnLst>
                <a:cxn ang="0">
                  <a:pos x="T0" y="T1"/>
                </a:cxn>
                <a:cxn ang="0">
                  <a:pos x="T2" y="T3"/>
                </a:cxn>
                <a:cxn ang="0">
                  <a:pos x="T4" y="T5"/>
                </a:cxn>
                <a:cxn ang="0">
                  <a:pos x="T6" y="T7"/>
                </a:cxn>
                <a:cxn ang="0">
                  <a:pos x="T8" y="T9"/>
                </a:cxn>
                <a:cxn ang="0">
                  <a:pos x="T10" y="T11"/>
                </a:cxn>
                <a:cxn ang="0">
                  <a:pos x="T12" y="T13"/>
                </a:cxn>
              </a:cxnLst>
              <a:rect l="0" t="0" r="r" b="b"/>
              <a:pathLst>
                <a:path w="35" h="18">
                  <a:moveTo>
                    <a:pt x="1" y="9"/>
                  </a:moveTo>
                  <a:lnTo>
                    <a:pt x="1" y="9"/>
                  </a:lnTo>
                  <a:cubicBezTo>
                    <a:pt x="12" y="6"/>
                    <a:pt x="23" y="3"/>
                    <a:pt x="34" y="0"/>
                  </a:cubicBezTo>
                  <a:cubicBezTo>
                    <a:pt x="35" y="3"/>
                    <a:pt x="35" y="6"/>
                    <a:pt x="35" y="8"/>
                  </a:cubicBezTo>
                  <a:cubicBezTo>
                    <a:pt x="27" y="11"/>
                    <a:pt x="18" y="14"/>
                    <a:pt x="10" y="16"/>
                  </a:cubicBezTo>
                  <a:cubicBezTo>
                    <a:pt x="9" y="16"/>
                    <a:pt x="8" y="16"/>
                    <a:pt x="7" y="16"/>
                  </a:cubicBezTo>
                  <a:cubicBezTo>
                    <a:pt x="1" y="18"/>
                    <a:pt x="0" y="16"/>
                    <a:pt x="1" y="9"/>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48" name="Freeform 171"/>
            <p:cNvSpPr>
              <a:spLocks/>
            </p:cNvSpPr>
            <p:nvPr/>
          </p:nvSpPr>
          <p:spPr bwMode="auto">
            <a:xfrm>
              <a:off x="10472738" y="4575158"/>
              <a:ext cx="33338" cy="20638"/>
            </a:xfrm>
            <a:custGeom>
              <a:avLst/>
              <a:gdLst>
                <a:gd name="T0" fmla="*/ 33 w 35"/>
                <a:gd name="T1" fmla="*/ 0 h 21"/>
                <a:gd name="T2" fmla="*/ 33 w 35"/>
                <a:gd name="T3" fmla="*/ 0 h 21"/>
                <a:gd name="T4" fmla="*/ 35 w 35"/>
                <a:gd name="T5" fmla="*/ 6 h 21"/>
                <a:gd name="T6" fmla="*/ 34 w 35"/>
                <a:gd name="T7" fmla="*/ 9 h 21"/>
                <a:gd name="T8" fmla="*/ 6 w 35"/>
                <a:gd name="T9" fmla="*/ 20 h 21"/>
                <a:gd name="T10" fmla="*/ 1 w 35"/>
                <a:gd name="T11" fmla="*/ 16 h 21"/>
                <a:gd name="T12" fmla="*/ 0 w 35"/>
                <a:gd name="T13" fmla="*/ 12 h 21"/>
                <a:gd name="T14" fmla="*/ 33 w 35"/>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1">
                  <a:moveTo>
                    <a:pt x="33" y="0"/>
                  </a:moveTo>
                  <a:lnTo>
                    <a:pt x="33" y="0"/>
                  </a:lnTo>
                  <a:cubicBezTo>
                    <a:pt x="34" y="3"/>
                    <a:pt x="35" y="4"/>
                    <a:pt x="35" y="6"/>
                  </a:cubicBezTo>
                  <a:cubicBezTo>
                    <a:pt x="35" y="7"/>
                    <a:pt x="35" y="9"/>
                    <a:pt x="34" y="9"/>
                  </a:cubicBezTo>
                  <a:cubicBezTo>
                    <a:pt x="25" y="13"/>
                    <a:pt x="16" y="16"/>
                    <a:pt x="6" y="20"/>
                  </a:cubicBezTo>
                  <a:cubicBezTo>
                    <a:pt x="3" y="21"/>
                    <a:pt x="2" y="20"/>
                    <a:pt x="1" y="16"/>
                  </a:cubicBezTo>
                  <a:cubicBezTo>
                    <a:pt x="1" y="15"/>
                    <a:pt x="1" y="14"/>
                    <a:pt x="0" y="12"/>
                  </a:cubicBezTo>
                  <a:cubicBezTo>
                    <a:pt x="11" y="8"/>
                    <a:pt x="22" y="4"/>
                    <a:pt x="33"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49" name="Freeform 172"/>
            <p:cNvSpPr>
              <a:spLocks/>
            </p:cNvSpPr>
            <p:nvPr/>
          </p:nvSpPr>
          <p:spPr bwMode="auto">
            <a:xfrm>
              <a:off x="10483851" y="4608496"/>
              <a:ext cx="34925" cy="17463"/>
            </a:xfrm>
            <a:custGeom>
              <a:avLst/>
              <a:gdLst>
                <a:gd name="T0" fmla="*/ 34 w 36"/>
                <a:gd name="T1" fmla="*/ 0 h 19"/>
                <a:gd name="T2" fmla="*/ 34 w 36"/>
                <a:gd name="T3" fmla="*/ 0 h 19"/>
                <a:gd name="T4" fmla="*/ 36 w 36"/>
                <a:gd name="T5" fmla="*/ 9 h 19"/>
                <a:gd name="T6" fmla="*/ 3 w 36"/>
                <a:gd name="T7" fmla="*/ 19 h 19"/>
                <a:gd name="T8" fmla="*/ 0 w 36"/>
                <a:gd name="T9" fmla="*/ 11 h 19"/>
                <a:gd name="T10" fmla="*/ 34 w 36"/>
                <a:gd name="T11" fmla="*/ 0 h 19"/>
              </a:gdLst>
              <a:ahLst/>
              <a:cxnLst>
                <a:cxn ang="0">
                  <a:pos x="T0" y="T1"/>
                </a:cxn>
                <a:cxn ang="0">
                  <a:pos x="T2" y="T3"/>
                </a:cxn>
                <a:cxn ang="0">
                  <a:pos x="T4" y="T5"/>
                </a:cxn>
                <a:cxn ang="0">
                  <a:pos x="T6" y="T7"/>
                </a:cxn>
                <a:cxn ang="0">
                  <a:pos x="T8" y="T9"/>
                </a:cxn>
                <a:cxn ang="0">
                  <a:pos x="T10" y="T11"/>
                </a:cxn>
              </a:cxnLst>
              <a:rect l="0" t="0" r="r" b="b"/>
              <a:pathLst>
                <a:path w="36" h="19">
                  <a:moveTo>
                    <a:pt x="34" y="0"/>
                  </a:moveTo>
                  <a:lnTo>
                    <a:pt x="34" y="0"/>
                  </a:lnTo>
                  <a:cubicBezTo>
                    <a:pt x="34" y="4"/>
                    <a:pt x="35" y="6"/>
                    <a:pt x="36" y="9"/>
                  </a:cubicBezTo>
                  <a:cubicBezTo>
                    <a:pt x="25" y="13"/>
                    <a:pt x="14" y="16"/>
                    <a:pt x="3" y="19"/>
                  </a:cubicBezTo>
                  <a:cubicBezTo>
                    <a:pt x="2" y="16"/>
                    <a:pt x="1" y="14"/>
                    <a:pt x="0" y="11"/>
                  </a:cubicBezTo>
                  <a:cubicBezTo>
                    <a:pt x="11" y="8"/>
                    <a:pt x="22" y="4"/>
                    <a:pt x="34"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50" name="Freeform 173"/>
            <p:cNvSpPr>
              <a:spLocks/>
            </p:cNvSpPr>
            <p:nvPr/>
          </p:nvSpPr>
          <p:spPr bwMode="auto">
            <a:xfrm>
              <a:off x="10479088" y="4592621"/>
              <a:ext cx="33338" cy="17463"/>
            </a:xfrm>
            <a:custGeom>
              <a:avLst/>
              <a:gdLst>
                <a:gd name="T0" fmla="*/ 33 w 35"/>
                <a:gd name="T1" fmla="*/ 0 h 18"/>
                <a:gd name="T2" fmla="*/ 33 w 35"/>
                <a:gd name="T3" fmla="*/ 0 h 18"/>
                <a:gd name="T4" fmla="*/ 35 w 35"/>
                <a:gd name="T5" fmla="*/ 8 h 18"/>
                <a:gd name="T6" fmla="*/ 9 w 35"/>
                <a:gd name="T7" fmla="*/ 17 h 18"/>
                <a:gd name="T8" fmla="*/ 4 w 35"/>
                <a:gd name="T9" fmla="*/ 18 h 18"/>
                <a:gd name="T10" fmla="*/ 2 w 35"/>
                <a:gd name="T11" fmla="*/ 17 h 18"/>
                <a:gd name="T12" fmla="*/ 0 w 35"/>
                <a:gd name="T13" fmla="*/ 10 h 18"/>
                <a:gd name="T14" fmla="*/ 33 w 35"/>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18">
                  <a:moveTo>
                    <a:pt x="33" y="0"/>
                  </a:moveTo>
                  <a:lnTo>
                    <a:pt x="33" y="0"/>
                  </a:lnTo>
                  <a:cubicBezTo>
                    <a:pt x="34" y="3"/>
                    <a:pt x="35" y="5"/>
                    <a:pt x="35" y="8"/>
                  </a:cubicBezTo>
                  <a:cubicBezTo>
                    <a:pt x="26" y="11"/>
                    <a:pt x="18" y="14"/>
                    <a:pt x="9" y="17"/>
                  </a:cubicBezTo>
                  <a:cubicBezTo>
                    <a:pt x="7" y="18"/>
                    <a:pt x="6" y="18"/>
                    <a:pt x="4" y="18"/>
                  </a:cubicBezTo>
                  <a:cubicBezTo>
                    <a:pt x="3" y="18"/>
                    <a:pt x="2" y="18"/>
                    <a:pt x="2" y="17"/>
                  </a:cubicBezTo>
                  <a:cubicBezTo>
                    <a:pt x="1" y="15"/>
                    <a:pt x="0" y="13"/>
                    <a:pt x="0" y="10"/>
                  </a:cubicBezTo>
                  <a:cubicBezTo>
                    <a:pt x="11" y="7"/>
                    <a:pt x="22" y="3"/>
                    <a:pt x="33"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51" name="Freeform 174"/>
            <p:cNvSpPr>
              <a:spLocks/>
            </p:cNvSpPr>
            <p:nvPr/>
          </p:nvSpPr>
          <p:spPr bwMode="auto">
            <a:xfrm>
              <a:off x="10514013" y="4703746"/>
              <a:ext cx="33338" cy="20638"/>
            </a:xfrm>
            <a:custGeom>
              <a:avLst/>
              <a:gdLst>
                <a:gd name="T0" fmla="*/ 33 w 35"/>
                <a:gd name="T1" fmla="*/ 0 h 22"/>
                <a:gd name="T2" fmla="*/ 33 w 35"/>
                <a:gd name="T3" fmla="*/ 0 h 22"/>
                <a:gd name="T4" fmla="*/ 35 w 35"/>
                <a:gd name="T5" fmla="*/ 8 h 22"/>
                <a:gd name="T6" fmla="*/ 11 w 35"/>
                <a:gd name="T7" fmla="*/ 18 h 22"/>
                <a:gd name="T8" fmla="*/ 6 w 35"/>
                <a:gd name="T9" fmla="*/ 21 h 22"/>
                <a:gd name="T10" fmla="*/ 2 w 35"/>
                <a:gd name="T11" fmla="*/ 19 h 22"/>
                <a:gd name="T12" fmla="*/ 0 w 35"/>
                <a:gd name="T13" fmla="*/ 13 h 22"/>
                <a:gd name="T14" fmla="*/ 33 w 35"/>
                <a:gd name="T15" fmla="*/ 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33" y="0"/>
                  </a:moveTo>
                  <a:lnTo>
                    <a:pt x="33" y="0"/>
                  </a:lnTo>
                  <a:cubicBezTo>
                    <a:pt x="33" y="3"/>
                    <a:pt x="34" y="5"/>
                    <a:pt x="35" y="8"/>
                  </a:cubicBezTo>
                  <a:cubicBezTo>
                    <a:pt x="27" y="12"/>
                    <a:pt x="19" y="15"/>
                    <a:pt x="11" y="18"/>
                  </a:cubicBezTo>
                  <a:cubicBezTo>
                    <a:pt x="9" y="19"/>
                    <a:pt x="8" y="20"/>
                    <a:pt x="6" y="21"/>
                  </a:cubicBezTo>
                  <a:cubicBezTo>
                    <a:pt x="4" y="21"/>
                    <a:pt x="2" y="22"/>
                    <a:pt x="2" y="19"/>
                  </a:cubicBezTo>
                  <a:cubicBezTo>
                    <a:pt x="2" y="17"/>
                    <a:pt x="1" y="15"/>
                    <a:pt x="0" y="13"/>
                  </a:cubicBezTo>
                  <a:cubicBezTo>
                    <a:pt x="11" y="9"/>
                    <a:pt x="21" y="5"/>
                    <a:pt x="33"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52" name="Freeform 175"/>
            <p:cNvSpPr>
              <a:spLocks/>
            </p:cNvSpPr>
            <p:nvPr/>
          </p:nvSpPr>
          <p:spPr bwMode="auto">
            <a:xfrm>
              <a:off x="10452101" y="4527533"/>
              <a:ext cx="33338" cy="25400"/>
            </a:xfrm>
            <a:custGeom>
              <a:avLst/>
              <a:gdLst>
                <a:gd name="T0" fmla="*/ 6 w 35"/>
                <a:gd name="T1" fmla="*/ 27 h 27"/>
                <a:gd name="T2" fmla="*/ 6 w 35"/>
                <a:gd name="T3" fmla="*/ 27 h 27"/>
                <a:gd name="T4" fmla="*/ 3 w 35"/>
                <a:gd name="T5" fmla="*/ 24 h 27"/>
                <a:gd name="T6" fmla="*/ 4 w 35"/>
                <a:gd name="T7" fmla="*/ 18 h 27"/>
                <a:gd name="T8" fmla="*/ 23 w 35"/>
                <a:gd name="T9" fmla="*/ 4 h 27"/>
                <a:gd name="T10" fmla="*/ 29 w 35"/>
                <a:gd name="T11" fmla="*/ 1 h 27"/>
                <a:gd name="T12" fmla="*/ 29 w 35"/>
                <a:gd name="T13" fmla="*/ 0 h 27"/>
                <a:gd name="T14" fmla="*/ 31 w 35"/>
                <a:gd name="T15" fmla="*/ 3 h 27"/>
                <a:gd name="T16" fmla="*/ 30 w 35"/>
                <a:gd name="T17" fmla="*/ 10 h 27"/>
                <a:gd name="T18" fmla="*/ 19 w 35"/>
                <a:gd name="T19" fmla="*/ 18 h 27"/>
                <a:gd name="T20" fmla="*/ 6 w 35"/>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27">
                  <a:moveTo>
                    <a:pt x="6" y="27"/>
                  </a:moveTo>
                  <a:lnTo>
                    <a:pt x="6" y="27"/>
                  </a:lnTo>
                  <a:cubicBezTo>
                    <a:pt x="5" y="26"/>
                    <a:pt x="4" y="25"/>
                    <a:pt x="3" y="24"/>
                  </a:cubicBezTo>
                  <a:cubicBezTo>
                    <a:pt x="0" y="20"/>
                    <a:pt x="0" y="20"/>
                    <a:pt x="4" y="18"/>
                  </a:cubicBezTo>
                  <a:cubicBezTo>
                    <a:pt x="10" y="13"/>
                    <a:pt x="17" y="9"/>
                    <a:pt x="23" y="4"/>
                  </a:cubicBezTo>
                  <a:cubicBezTo>
                    <a:pt x="25" y="3"/>
                    <a:pt x="27" y="2"/>
                    <a:pt x="29" y="1"/>
                  </a:cubicBezTo>
                  <a:cubicBezTo>
                    <a:pt x="29" y="1"/>
                    <a:pt x="29" y="0"/>
                    <a:pt x="29" y="0"/>
                  </a:cubicBezTo>
                  <a:cubicBezTo>
                    <a:pt x="30" y="1"/>
                    <a:pt x="31" y="2"/>
                    <a:pt x="31" y="3"/>
                  </a:cubicBezTo>
                  <a:cubicBezTo>
                    <a:pt x="35" y="7"/>
                    <a:pt x="34" y="8"/>
                    <a:pt x="30" y="10"/>
                  </a:cubicBezTo>
                  <a:cubicBezTo>
                    <a:pt x="26" y="13"/>
                    <a:pt x="23" y="16"/>
                    <a:pt x="19" y="18"/>
                  </a:cubicBezTo>
                  <a:cubicBezTo>
                    <a:pt x="14" y="21"/>
                    <a:pt x="10" y="24"/>
                    <a:pt x="6" y="27"/>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53" name="Freeform 176"/>
            <p:cNvSpPr>
              <a:spLocks/>
            </p:cNvSpPr>
            <p:nvPr/>
          </p:nvSpPr>
          <p:spPr bwMode="auto">
            <a:xfrm>
              <a:off x="10566401" y="4765658"/>
              <a:ext cx="25400" cy="31750"/>
            </a:xfrm>
            <a:custGeom>
              <a:avLst/>
              <a:gdLst>
                <a:gd name="T0" fmla="*/ 9 w 26"/>
                <a:gd name="T1" fmla="*/ 33 h 33"/>
                <a:gd name="T2" fmla="*/ 9 w 26"/>
                <a:gd name="T3" fmla="*/ 33 h 33"/>
                <a:gd name="T4" fmla="*/ 1 w 26"/>
                <a:gd name="T5" fmla="*/ 28 h 33"/>
                <a:gd name="T6" fmla="*/ 1 w 26"/>
                <a:gd name="T7" fmla="*/ 25 h 33"/>
                <a:gd name="T8" fmla="*/ 6 w 26"/>
                <a:gd name="T9" fmla="*/ 18 h 33"/>
                <a:gd name="T10" fmla="*/ 19 w 26"/>
                <a:gd name="T11" fmla="*/ 1 h 33"/>
                <a:gd name="T12" fmla="*/ 22 w 26"/>
                <a:gd name="T13" fmla="*/ 0 h 33"/>
                <a:gd name="T14" fmla="*/ 25 w 26"/>
                <a:gd name="T15" fmla="*/ 4 h 33"/>
                <a:gd name="T16" fmla="*/ 20 w 26"/>
                <a:gd name="T17" fmla="*/ 12 h 33"/>
                <a:gd name="T18" fmla="*/ 9 w 26"/>
                <a:gd name="T1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3">
                  <a:moveTo>
                    <a:pt x="9" y="33"/>
                  </a:moveTo>
                  <a:lnTo>
                    <a:pt x="9" y="33"/>
                  </a:lnTo>
                  <a:cubicBezTo>
                    <a:pt x="6" y="32"/>
                    <a:pt x="3" y="30"/>
                    <a:pt x="1" y="28"/>
                  </a:cubicBezTo>
                  <a:cubicBezTo>
                    <a:pt x="0" y="28"/>
                    <a:pt x="0" y="26"/>
                    <a:pt x="1" y="25"/>
                  </a:cubicBezTo>
                  <a:cubicBezTo>
                    <a:pt x="2" y="23"/>
                    <a:pt x="4" y="21"/>
                    <a:pt x="6" y="18"/>
                  </a:cubicBezTo>
                  <a:cubicBezTo>
                    <a:pt x="11" y="12"/>
                    <a:pt x="15" y="6"/>
                    <a:pt x="19" y="1"/>
                  </a:cubicBezTo>
                  <a:cubicBezTo>
                    <a:pt x="20" y="0"/>
                    <a:pt x="21" y="0"/>
                    <a:pt x="22" y="0"/>
                  </a:cubicBezTo>
                  <a:cubicBezTo>
                    <a:pt x="23" y="2"/>
                    <a:pt x="26" y="1"/>
                    <a:pt x="25" y="4"/>
                  </a:cubicBezTo>
                  <a:cubicBezTo>
                    <a:pt x="23" y="7"/>
                    <a:pt x="22" y="9"/>
                    <a:pt x="20" y="12"/>
                  </a:cubicBezTo>
                  <a:cubicBezTo>
                    <a:pt x="17" y="19"/>
                    <a:pt x="13" y="26"/>
                    <a:pt x="9" y="33"/>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54" name="Freeform 177"/>
            <p:cNvSpPr>
              <a:spLocks/>
            </p:cNvSpPr>
            <p:nvPr/>
          </p:nvSpPr>
          <p:spPr bwMode="auto">
            <a:xfrm>
              <a:off x="10528301" y="4732321"/>
              <a:ext cx="33338" cy="23813"/>
            </a:xfrm>
            <a:custGeom>
              <a:avLst/>
              <a:gdLst>
                <a:gd name="T0" fmla="*/ 34 w 34"/>
                <a:gd name="T1" fmla="*/ 5 h 25"/>
                <a:gd name="T2" fmla="*/ 34 w 34"/>
                <a:gd name="T3" fmla="*/ 5 h 25"/>
                <a:gd name="T4" fmla="*/ 13 w 34"/>
                <a:gd name="T5" fmla="*/ 20 h 25"/>
                <a:gd name="T6" fmla="*/ 7 w 34"/>
                <a:gd name="T7" fmla="*/ 24 h 25"/>
                <a:gd name="T8" fmla="*/ 4 w 34"/>
                <a:gd name="T9" fmla="*/ 23 h 25"/>
                <a:gd name="T10" fmla="*/ 2 w 34"/>
                <a:gd name="T11" fmla="*/ 18 h 25"/>
                <a:gd name="T12" fmla="*/ 3 w 34"/>
                <a:gd name="T13" fmla="*/ 15 h 25"/>
                <a:gd name="T14" fmla="*/ 20 w 34"/>
                <a:gd name="T15" fmla="*/ 5 h 25"/>
                <a:gd name="T16" fmla="*/ 29 w 34"/>
                <a:gd name="T17" fmla="*/ 0 h 25"/>
                <a:gd name="T18" fmla="*/ 32 w 34"/>
                <a:gd name="T19" fmla="*/ 1 h 25"/>
                <a:gd name="T20" fmla="*/ 34 w 34"/>
                <a:gd name="T21"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25">
                  <a:moveTo>
                    <a:pt x="34" y="5"/>
                  </a:moveTo>
                  <a:lnTo>
                    <a:pt x="34" y="5"/>
                  </a:lnTo>
                  <a:cubicBezTo>
                    <a:pt x="27" y="10"/>
                    <a:pt x="20" y="15"/>
                    <a:pt x="13" y="20"/>
                  </a:cubicBezTo>
                  <a:cubicBezTo>
                    <a:pt x="11" y="21"/>
                    <a:pt x="9" y="23"/>
                    <a:pt x="7" y="24"/>
                  </a:cubicBezTo>
                  <a:cubicBezTo>
                    <a:pt x="6" y="25"/>
                    <a:pt x="5" y="25"/>
                    <a:pt x="4" y="23"/>
                  </a:cubicBezTo>
                  <a:cubicBezTo>
                    <a:pt x="3" y="21"/>
                    <a:pt x="3" y="20"/>
                    <a:pt x="2" y="18"/>
                  </a:cubicBezTo>
                  <a:cubicBezTo>
                    <a:pt x="0" y="16"/>
                    <a:pt x="1" y="16"/>
                    <a:pt x="3" y="15"/>
                  </a:cubicBezTo>
                  <a:cubicBezTo>
                    <a:pt x="8" y="12"/>
                    <a:pt x="14" y="8"/>
                    <a:pt x="20" y="5"/>
                  </a:cubicBezTo>
                  <a:cubicBezTo>
                    <a:pt x="23" y="3"/>
                    <a:pt x="26" y="1"/>
                    <a:pt x="29" y="0"/>
                  </a:cubicBezTo>
                  <a:cubicBezTo>
                    <a:pt x="30" y="0"/>
                    <a:pt x="31" y="0"/>
                    <a:pt x="32" y="1"/>
                  </a:cubicBezTo>
                  <a:cubicBezTo>
                    <a:pt x="33" y="2"/>
                    <a:pt x="34" y="4"/>
                    <a:pt x="34" y="5"/>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55" name="Freeform 178"/>
            <p:cNvSpPr>
              <a:spLocks/>
            </p:cNvSpPr>
            <p:nvPr/>
          </p:nvSpPr>
          <p:spPr bwMode="auto">
            <a:xfrm>
              <a:off x="10496551" y="4481496"/>
              <a:ext cx="7938" cy="33338"/>
            </a:xfrm>
            <a:custGeom>
              <a:avLst/>
              <a:gdLst>
                <a:gd name="T0" fmla="*/ 8 w 8"/>
                <a:gd name="T1" fmla="*/ 35 h 35"/>
                <a:gd name="T2" fmla="*/ 8 w 8"/>
                <a:gd name="T3" fmla="*/ 35 h 35"/>
                <a:gd name="T4" fmla="*/ 0 w 8"/>
                <a:gd name="T5" fmla="*/ 35 h 35"/>
                <a:gd name="T6" fmla="*/ 0 w 8"/>
                <a:gd name="T7" fmla="*/ 0 h 35"/>
                <a:gd name="T8" fmla="*/ 8 w 8"/>
                <a:gd name="T9" fmla="*/ 0 h 35"/>
                <a:gd name="T10" fmla="*/ 8 w 8"/>
                <a:gd name="T11" fmla="*/ 35 h 35"/>
              </a:gdLst>
              <a:ahLst/>
              <a:cxnLst>
                <a:cxn ang="0">
                  <a:pos x="T0" y="T1"/>
                </a:cxn>
                <a:cxn ang="0">
                  <a:pos x="T2" y="T3"/>
                </a:cxn>
                <a:cxn ang="0">
                  <a:pos x="T4" y="T5"/>
                </a:cxn>
                <a:cxn ang="0">
                  <a:pos x="T6" y="T7"/>
                </a:cxn>
                <a:cxn ang="0">
                  <a:pos x="T8" y="T9"/>
                </a:cxn>
                <a:cxn ang="0">
                  <a:pos x="T10" y="T11"/>
                </a:cxn>
              </a:cxnLst>
              <a:rect l="0" t="0" r="r" b="b"/>
              <a:pathLst>
                <a:path w="8" h="35">
                  <a:moveTo>
                    <a:pt x="8" y="35"/>
                  </a:moveTo>
                  <a:lnTo>
                    <a:pt x="8" y="35"/>
                  </a:lnTo>
                  <a:lnTo>
                    <a:pt x="0" y="35"/>
                  </a:lnTo>
                  <a:lnTo>
                    <a:pt x="0" y="0"/>
                  </a:lnTo>
                  <a:lnTo>
                    <a:pt x="8" y="0"/>
                  </a:lnTo>
                  <a:lnTo>
                    <a:pt x="8" y="35"/>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56" name="Freeform 179"/>
            <p:cNvSpPr>
              <a:spLocks/>
            </p:cNvSpPr>
            <p:nvPr/>
          </p:nvSpPr>
          <p:spPr bwMode="auto">
            <a:xfrm>
              <a:off x="10841038" y="4481496"/>
              <a:ext cx="7938" cy="33338"/>
            </a:xfrm>
            <a:custGeom>
              <a:avLst/>
              <a:gdLst>
                <a:gd name="T0" fmla="*/ 9 w 9"/>
                <a:gd name="T1" fmla="*/ 0 h 35"/>
                <a:gd name="T2" fmla="*/ 9 w 9"/>
                <a:gd name="T3" fmla="*/ 0 h 35"/>
                <a:gd name="T4" fmla="*/ 9 w 9"/>
                <a:gd name="T5" fmla="*/ 34 h 35"/>
                <a:gd name="T6" fmla="*/ 8 w 9"/>
                <a:gd name="T7" fmla="*/ 35 h 35"/>
                <a:gd name="T8" fmla="*/ 0 w 9"/>
                <a:gd name="T9" fmla="*/ 27 h 35"/>
                <a:gd name="T10" fmla="*/ 0 w 9"/>
                <a:gd name="T11" fmla="*/ 4 h 35"/>
                <a:gd name="T12" fmla="*/ 4 w 9"/>
                <a:gd name="T13" fmla="*/ 0 h 35"/>
                <a:gd name="T14" fmla="*/ 9 w 9"/>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5">
                  <a:moveTo>
                    <a:pt x="9" y="0"/>
                  </a:moveTo>
                  <a:lnTo>
                    <a:pt x="9" y="0"/>
                  </a:lnTo>
                  <a:lnTo>
                    <a:pt x="9" y="34"/>
                  </a:lnTo>
                  <a:cubicBezTo>
                    <a:pt x="9" y="34"/>
                    <a:pt x="8" y="35"/>
                    <a:pt x="8" y="35"/>
                  </a:cubicBezTo>
                  <a:cubicBezTo>
                    <a:pt x="0" y="35"/>
                    <a:pt x="0" y="35"/>
                    <a:pt x="0" y="27"/>
                  </a:cubicBezTo>
                  <a:cubicBezTo>
                    <a:pt x="0" y="19"/>
                    <a:pt x="0" y="12"/>
                    <a:pt x="0" y="4"/>
                  </a:cubicBezTo>
                  <a:cubicBezTo>
                    <a:pt x="0" y="1"/>
                    <a:pt x="1" y="0"/>
                    <a:pt x="4" y="0"/>
                  </a:cubicBezTo>
                  <a:cubicBezTo>
                    <a:pt x="5" y="0"/>
                    <a:pt x="7" y="0"/>
                    <a:pt x="9"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57" name="Freeform 180"/>
            <p:cNvSpPr>
              <a:spLocks/>
            </p:cNvSpPr>
            <p:nvPr/>
          </p:nvSpPr>
          <p:spPr bwMode="auto">
            <a:xfrm>
              <a:off x="10823576" y="4481496"/>
              <a:ext cx="7938" cy="33338"/>
            </a:xfrm>
            <a:custGeom>
              <a:avLst/>
              <a:gdLst>
                <a:gd name="T0" fmla="*/ 0 w 8"/>
                <a:gd name="T1" fmla="*/ 0 h 35"/>
                <a:gd name="T2" fmla="*/ 0 w 8"/>
                <a:gd name="T3" fmla="*/ 0 h 35"/>
                <a:gd name="T4" fmla="*/ 8 w 8"/>
                <a:gd name="T5" fmla="*/ 0 h 35"/>
                <a:gd name="T6" fmla="*/ 8 w 8"/>
                <a:gd name="T7" fmla="*/ 35 h 35"/>
                <a:gd name="T8" fmla="*/ 0 w 8"/>
                <a:gd name="T9" fmla="*/ 35 h 35"/>
                <a:gd name="T10" fmla="*/ 0 w 8"/>
                <a:gd name="T11" fmla="*/ 0 h 35"/>
              </a:gdLst>
              <a:ahLst/>
              <a:cxnLst>
                <a:cxn ang="0">
                  <a:pos x="T0" y="T1"/>
                </a:cxn>
                <a:cxn ang="0">
                  <a:pos x="T2" y="T3"/>
                </a:cxn>
                <a:cxn ang="0">
                  <a:pos x="T4" y="T5"/>
                </a:cxn>
                <a:cxn ang="0">
                  <a:pos x="T6" y="T7"/>
                </a:cxn>
                <a:cxn ang="0">
                  <a:pos x="T8" y="T9"/>
                </a:cxn>
                <a:cxn ang="0">
                  <a:pos x="T10" y="T11"/>
                </a:cxn>
              </a:cxnLst>
              <a:rect l="0" t="0" r="r" b="b"/>
              <a:pathLst>
                <a:path w="8" h="35">
                  <a:moveTo>
                    <a:pt x="0" y="0"/>
                  </a:moveTo>
                  <a:lnTo>
                    <a:pt x="0" y="0"/>
                  </a:lnTo>
                  <a:lnTo>
                    <a:pt x="8" y="0"/>
                  </a:lnTo>
                  <a:lnTo>
                    <a:pt x="8" y="35"/>
                  </a:lnTo>
                  <a:lnTo>
                    <a:pt x="0" y="35"/>
                  </a:lnTo>
                  <a:lnTo>
                    <a:pt x="0" y="0"/>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58" name="Freeform 181"/>
            <p:cNvSpPr>
              <a:spLocks/>
            </p:cNvSpPr>
            <p:nvPr/>
          </p:nvSpPr>
          <p:spPr bwMode="auto">
            <a:xfrm>
              <a:off x="10493376" y="4641833"/>
              <a:ext cx="34925" cy="15875"/>
            </a:xfrm>
            <a:custGeom>
              <a:avLst/>
              <a:gdLst>
                <a:gd name="T0" fmla="*/ 34 w 36"/>
                <a:gd name="T1" fmla="*/ 0 h 17"/>
                <a:gd name="T2" fmla="*/ 34 w 36"/>
                <a:gd name="T3" fmla="*/ 0 h 17"/>
                <a:gd name="T4" fmla="*/ 34 w 36"/>
                <a:gd name="T5" fmla="*/ 1 h 17"/>
                <a:gd name="T6" fmla="*/ 28 w 36"/>
                <a:gd name="T7" fmla="*/ 11 h 17"/>
                <a:gd name="T8" fmla="*/ 9 w 36"/>
                <a:gd name="T9" fmla="*/ 16 h 17"/>
                <a:gd name="T10" fmla="*/ 2 w 36"/>
                <a:gd name="T11" fmla="*/ 17 h 17"/>
                <a:gd name="T12" fmla="*/ 0 w 36"/>
                <a:gd name="T13" fmla="*/ 9 h 17"/>
                <a:gd name="T14" fmla="*/ 34 w 36"/>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17">
                  <a:moveTo>
                    <a:pt x="34" y="0"/>
                  </a:moveTo>
                  <a:lnTo>
                    <a:pt x="34" y="0"/>
                  </a:lnTo>
                  <a:cubicBezTo>
                    <a:pt x="34" y="1"/>
                    <a:pt x="34" y="1"/>
                    <a:pt x="34" y="1"/>
                  </a:cubicBezTo>
                  <a:cubicBezTo>
                    <a:pt x="36" y="9"/>
                    <a:pt x="36" y="9"/>
                    <a:pt x="28" y="11"/>
                  </a:cubicBezTo>
                  <a:cubicBezTo>
                    <a:pt x="22" y="12"/>
                    <a:pt x="15" y="14"/>
                    <a:pt x="9" y="16"/>
                  </a:cubicBezTo>
                  <a:cubicBezTo>
                    <a:pt x="7" y="17"/>
                    <a:pt x="5" y="17"/>
                    <a:pt x="2" y="17"/>
                  </a:cubicBezTo>
                  <a:cubicBezTo>
                    <a:pt x="2" y="15"/>
                    <a:pt x="1" y="12"/>
                    <a:pt x="0" y="9"/>
                  </a:cubicBezTo>
                  <a:cubicBezTo>
                    <a:pt x="11" y="6"/>
                    <a:pt x="22" y="3"/>
                    <a:pt x="34"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59" name="Freeform 182"/>
            <p:cNvSpPr>
              <a:spLocks/>
            </p:cNvSpPr>
            <p:nvPr/>
          </p:nvSpPr>
          <p:spPr bwMode="auto">
            <a:xfrm>
              <a:off x="10480676" y="4481496"/>
              <a:ext cx="7938" cy="33338"/>
            </a:xfrm>
            <a:custGeom>
              <a:avLst/>
              <a:gdLst>
                <a:gd name="T0" fmla="*/ 0 w 9"/>
                <a:gd name="T1" fmla="*/ 1 h 36"/>
                <a:gd name="T2" fmla="*/ 0 w 9"/>
                <a:gd name="T3" fmla="*/ 1 h 36"/>
                <a:gd name="T4" fmla="*/ 9 w 9"/>
                <a:gd name="T5" fmla="*/ 8 h 36"/>
                <a:gd name="T6" fmla="*/ 9 w 9"/>
                <a:gd name="T7" fmla="*/ 32 h 36"/>
                <a:gd name="T8" fmla="*/ 5 w 9"/>
                <a:gd name="T9" fmla="*/ 36 h 36"/>
                <a:gd name="T10" fmla="*/ 0 w 9"/>
                <a:gd name="T11" fmla="*/ 36 h 36"/>
                <a:gd name="T12" fmla="*/ 0 w 9"/>
                <a:gd name="T13" fmla="*/ 1 h 36"/>
              </a:gdLst>
              <a:ahLst/>
              <a:cxnLst>
                <a:cxn ang="0">
                  <a:pos x="T0" y="T1"/>
                </a:cxn>
                <a:cxn ang="0">
                  <a:pos x="T2" y="T3"/>
                </a:cxn>
                <a:cxn ang="0">
                  <a:pos x="T4" y="T5"/>
                </a:cxn>
                <a:cxn ang="0">
                  <a:pos x="T6" y="T7"/>
                </a:cxn>
                <a:cxn ang="0">
                  <a:pos x="T8" y="T9"/>
                </a:cxn>
                <a:cxn ang="0">
                  <a:pos x="T10" y="T11"/>
                </a:cxn>
                <a:cxn ang="0">
                  <a:pos x="T12" y="T13"/>
                </a:cxn>
              </a:cxnLst>
              <a:rect l="0" t="0" r="r" b="b"/>
              <a:pathLst>
                <a:path w="9" h="36">
                  <a:moveTo>
                    <a:pt x="0" y="1"/>
                  </a:moveTo>
                  <a:lnTo>
                    <a:pt x="0" y="1"/>
                  </a:lnTo>
                  <a:cubicBezTo>
                    <a:pt x="9" y="0"/>
                    <a:pt x="9" y="0"/>
                    <a:pt x="9" y="8"/>
                  </a:cubicBezTo>
                  <a:cubicBezTo>
                    <a:pt x="9" y="16"/>
                    <a:pt x="9" y="24"/>
                    <a:pt x="9" y="32"/>
                  </a:cubicBezTo>
                  <a:cubicBezTo>
                    <a:pt x="9" y="35"/>
                    <a:pt x="8" y="36"/>
                    <a:pt x="5" y="36"/>
                  </a:cubicBezTo>
                  <a:cubicBezTo>
                    <a:pt x="4" y="36"/>
                    <a:pt x="2" y="36"/>
                    <a:pt x="0" y="36"/>
                  </a:cubicBezTo>
                  <a:lnTo>
                    <a:pt x="0" y="1"/>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60" name="Freeform 183"/>
            <p:cNvSpPr>
              <a:spLocks/>
            </p:cNvSpPr>
            <p:nvPr/>
          </p:nvSpPr>
          <p:spPr bwMode="auto">
            <a:xfrm>
              <a:off x="10782301" y="4775183"/>
              <a:ext cx="7938" cy="33338"/>
            </a:xfrm>
            <a:custGeom>
              <a:avLst/>
              <a:gdLst>
                <a:gd name="T0" fmla="*/ 8 w 8"/>
                <a:gd name="T1" fmla="*/ 34 h 34"/>
                <a:gd name="T2" fmla="*/ 8 w 8"/>
                <a:gd name="T3" fmla="*/ 34 h 34"/>
                <a:gd name="T4" fmla="*/ 0 w 8"/>
                <a:gd name="T5" fmla="*/ 34 h 34"/>
                <a:gd name="T6" fmla="*/ 0 w 8"/>
                <a:gd name="T7" fmla="*/ 0 h 34"/>
                <a:gd name="T8" fmla="*/ 8 w 8"/>
                <a:gd name="T9" fmla="*/ 0 h 34"/>
                <a:gd name="T10" fmla="*/ 8 w 8"/>
                <a:gd name="T11" fmla="*/ 34 h 34"/>
              </a:gdLst>
              <a:ahLst/>
              <a:cxnLst>
                <a:cxn ang="0">
                  <a:pos x="T0" y="T1"/>
                </a:cxn>
                <a:cxn ang="0">
                  <a:pos x="T2" y="T3"/>
                </a:cxn>
                <a:cxn ang="0">
                  <a:pos x="T4" y="T5"/>
                </a:cxn>
                <a:cxn ang="0">
                  <a:pos x="T6" y="T7"/>
                </a:cxn>
                <a:cxn ang="0">
                  <a:pos x="T8" y="T9"/>
                </a:cxn>
                <a:cxn ang="0">
                  <a:pos x="T10" y="T11"/>
                </a:cxn>
              </a:cxnLst>
              <a:rect l="0" t="0" r="r" b="b"/>
              <a:pathLst>
                <a:path w="8" h="34">
                  <a:moveTo>
                    <a:pt x="8" y="34"/>
                  </a:moveTo>
                  <a:lnTo>
                    <a:pt x="8" y="34"/>
                  </a:lnTo>
                  <a:lnTo>
                    <a:pt x="0" y="34"/>
                  </a:lnTo>
                  <a:lnTo>
                    <a:pt x="0" y="0"/>
                  </a:lnTo>
                  <a:lnTo>
                    <a:pt x="8" y="0"/>
                  </a:lnTo>
                  <a:lnTo>
                    <a:pt x="8" y="34"/>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61" name="Freeform 184"/>
            <p:cNvSpPr>
              <a:spLocks/>
            </p:cNvSpPr>
            <p:nvPr/>
          </p:nvSpPr>
          <p:spPr bwMode="auto">
            <a:xfrm>
              <a:off x="10580688" y="4481496"/>
              <a:ext cx="7938" cy="33338"/>
            </a:xfrm>
            <a:custGeom>
              <a:avLst/>
              <a:gdLst>
                <a:gd name="T0" fmla="*/ 9 w 9"/>
                <a:gd name="T1" fmla="*/ 35 h 35"/>
                <a:gd name="T2" fmla="*/ 9 w 9"/>
                <a:gd name="T3" fmla="*/ 35 h 35"/>
                <a:gd name="T4" fmla="*/ 0 w 9"/>
                <a:gd name="T5" fmla="*/ 35 h 35"/>
                <a:gd name="T6" fmla="*/ 0 w 9"/>
                <a:gd name="T7" fmla="*/ 0 h 35"/>
                <a:gd name="T8" fmla="*/ 9 w 9"/>
                <a:gd name="T9" fmla="*/ 0 h 35"/>
                <a:gd name="T10" fmla="*/ 9 w 9"/>
                <a:gd name="T11" fmla="*/ 35 h 35"/>
              </a:gdLst>
              <a:ahLst/>
              <a:cxnLst>
                <a:cxn ang="0">
                  <a:pos x="T0" y="T1"/>
                </a:cxn>
                <a:cxn ang="0">
                  <a:pos x="T2" y="T3"/>
                </a:cxn>
                <a:cxn ang="0">
                  <a:pos x="T4" y="T5"/>
                </a:cxn>
                <a:cxn ang="0">
                  <a:pos x="T6" y="T7"/>
                </a:cxn>
                <a:cxn ang="0">
                  <a:pos x="T8" y="T9"/>
                </a:cxn>
                <a:cxn ang="0">
                  <a:pos x="T10" y="T11"/>
                </a:cxn>
              </a:cxnLst>
              <a:rect l="0" t="0" r="r" b="b"/>
              <a:pathLst>
                <a:path w="9" h="35">
                  <a:moveTo>
                    <a:pt x="9" y="35"/>
                  </a:moveTo>
                  <a:lnTo>
                    <a:pt x="9" y="35"/>
                  </a:lnTo>
                  <a:lnTo>
                    <a:pt x="0" y="35"/>
                  </a:lnTo>
                  <a:lnTo>
                    <a:pt x="0" y="0"/>
                  </a:lnTo>
                  <a:lnTo>
                    <a:pt x="9" y="0"/>
                  </a:lnTo>
                  <a:lnTo>
                    <a:pt x="9" y="35"/>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62" name="Freeform 185"/>
            <p:cNvSpPr>
              <a:spLocks/>
            </p:cNvSpPr>
            <p:nvPr/>
          </p:nvSpPr>
          <p:spPr bwMode="auto">
            <a:xfrm>
              <a:off x="10564813" y="4481496"/>
              <a:ext cx="7938" cy="33338"/>
            </a:xfrm>
            <a:custGeom>
              <a:avLst/>
              <a:gdLst>
                <a:gd name="T0" fmla="*/ 0 w 9"/>
                <a:gd name="T1" fmla="*/ 35 h 35"/>
                <a:gd name="T2" fmla="*/ 0 w 9"/>
                <a:gd name="T3" fmla="*/ 35 h 35"/>
                <a:gd name="T4" fmla="*/ 0 w 9"/>
                <a:gd name="T5" fmla="*/ 0 h 35"/>
                <a:gd name="T6" fmla="*/ 7 w 9"/>
                <a:gd name="T7" fmla="*/ 0 h 35"/>
                <a:gd name="T8" fmla="*/ 9 w 9"/>
                <a:gd name="T9" fmla="*/ 2 h 35"/>
                <a:gd name="T10" fmla="*/ 9 w 9"/>
                <a:gd name="T11" fmla="*/ 33 h 35"/>
                <a:gd name="T12" fmla="*/ 7 w 9"/>
                <a:gd name="T13" fmla="*/ 35 h 35"/>
                <a:gd name="T14" fmla="*/ 0 w 9"/>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5">
                  <a:moveTo>
                    <a:pt x="0" y="35"/>
                  </a:moveTo>
                  <a:lnTo>
                    <a:pt x="0" y="35"/>
                  </a:lnTo>
                  <a:lnTo>
                    <a:pt x="0" y="0"/>
                  </a:lnTo>
                  <a:cubicBezTo>
                    <a:pt x="2" y="0"/>
                    <a:pt x="5" y="0"/>
                    <a:pt x="7" y="0"/>
                  </a:cubicBezTo>
                  <a:cubicBezTo>
                    <a:pt x="8" y="0"/>
                    <a:pt x="9" y="1"/>
                    <a:pt x="9" y="2"/>
                  </a:cubicBezTo>
                  <a:cubicBezTo>
                    <a:pt x="9" y="12"/>
                    <a:pt x="9" y="22"/>
                    <a:pt x="9" y="33"/>
                  </a:cubicBezTo>
                  <a:cubicBezTo>
                    <a:pt x="9" y="33"/>
                    <a:pt x="8" y="35"/>
                    <a:pt x="7" y="35"/>
                  </a:cubicBezTo>
                  <a:cubicBezTo>
                    <a:pt x="5" y="35"/>
                    <a:pt x="2" y="35"/>
                    <a:pt x="0" y="35"/>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63" name="Freeform 186"/>
            <p:cNvSpPr>
              <a:spLocks/>
            </p:cNvSpPr>
            <p:nvPr/>
          </p:nvSpPr>
          <p:spPr bwMode="auto">
            <a:xfrm>
              <a:off x="10467976" y="4559283"/>
              <a:ext cx="33338" cy="20638"/>
            </a:xfrm>
            <a:custGeom>
              <a:avLst/>
              <a:gdLst>
                <a:gd name="T0" fmla="*/ 0 w 36"/>
                <a:gd name="T1" fmla="*/ 14 h 21"/>
                <a:gd name="T2" fmla="*/ 0 w 36"/>
                <a:gd name="T3" fmla="*/ 14 h 21"/>
                <a:gd name="T4" fmla="*/ 32 w 36"/>
                <a:gd name="T5" fmla="*/ 0 h 21"/>
                <a:gd name="T6" fmla="*/ 36 w 36"/>
                <a:gd name="T7" fmla="*/ 8 h 21"/>
                <a:gd name="T8" fmla="*/ 12 w 36"/>
                <a:gd name="T9" fmla="*/ 18 h 21"/>
                <a:gd name="T10" fmla="*/ 4 w 36"/>
                <a:gd name="T11" fmla="*/ 21 h 21"/>
                <a:gd name="T12" fmla="*/ 1 w 36"/>
                <a:gd name="T13" fmla="*/ 18 h 21"/>
                <a:gd name="T14" fmla="*/ 0 w 36"/>
                <a:gd name="T15" fmla="*/ 1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1">
                  <a:moveTo>
                    <a:pt x="0" y="14"/>
                  </a:moveTo>
                  <a:lnTo>
                    <a:pt x="0" y="14"/>
                  </a:lnTo>
                  <a:cubicBezTo>
                    <a:pt x="11" y="10"/>
                    <a:pt x="21" y="5"/>
                    <a:pt x="32" y="0"/>
                  </a:cubicBezTo>
                  <a:cubicBezTo>
                    <a:pt x="33" y="2"/>
                    <a:pt x="34" y="5"/>
                    <a:pt x="36" y="8"/>
                  </a:cubicBezTo>
                  <a:cubicBezTo>
                    <a:pt x="27" y="12"/>
                    <a:pt x="20" y="15"/>
                    <a:pt x="12" y="18"/>
                  </a:cubicBezTo>
                  <a:cubicBezTo>
                    <a:pt x="10" y="19"/>
                    <a:pt x="7" y="21"/>
                    <a:pt x="4" y="21"/>
                  </a:cubicBezTo>
                  <a:cubicBezTo>
                    <a:pt x="3" y="21"/>
                    <a:pt x="2" y="20"/>
                    <a:pt x="1" y="18"/>
                  </a:cubicBezTo>
                  <a:cubicBezTo>
                    <a:pt x="0" y="17"/>
                    <a:pt x="0" y="16"/>
                    <a:pt x="0" y="14"/>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64" name="Freeform 187"/>
            <p:cNvSpPr>
              <a:spLocks/>
            </p:cNvSpPr>
            <p:nvPr/>
          </p:nvSpPr>
          <p:spPr bwMode="auto">
            <a:xfrm>
              <a:off x="10461626" y="4543408"/>
              <a:ext cx="33338" cy="22225"/>
            </a:xfrm>
            <a:custGeom>
              <a:avLst/>
              <a:gdLst>
                <a:gd name="T0" fmla="*/ 0 w 35"/>
                <a:gd name="T1" fmla="*/ 16 h 23"/>
                <a:gd name="T2" fmla="*/ 0 w 35"/>
                <a:gd name="T3" fmla="*/ 16 h 23"/>
                <a:gd name="T4" fmla="*/ 28 w 35"/>
                <a:gd name="T5" fmla="*/ 0 h 23"/>
                <a:gd name="T6" fmla="*/ 31 w 35"/>
                <a:gd name="T7" fmla="*/ 1 h 23"/>
                <a:gd name="T8" fmla="*/ 35 w 35"/>
                <a:gd name="T9" fmla="*/ 7 h 23"/>
                <a:gd name="T10" fmla="*/ 3 w 35"/>
                <a:gd name="T11" fmla="*/ 23 h 23"/>
                <a:gd name="T12" fmla="*/ 0 w 35"/>
                <a:gd name="T13" fmla="*/ 16 h 23"/>
              </a:gdLst>
              <a:ahLst/>
              <a:cxnLst>
                <a:cxn ang="0">
                  <a:pos x="T0" y="T1"/>
                </a:cxn>
                <a:cxn ang="0">
                  <a:pos x="T2" y="T3"/>
                </a:cxn>
                <a:cxn ang="0">
                  <a:pos x="T4" y="T5"/>
                </a:cxn>
                <a:cxn ang="0">
                  <a:pos x="T6" y="T7"/>
                </a:cxn>
                <a:cxn ang="0">
                  <a:pos x="T8" y="T9"/>
                </a:cxn>
                <a:cxn ang="0">
                  <a:pos x="T10" y="T11"/>
                </a:cxn>
                <a:cxn ang="0">
                  <a:pos x="T12" y="T13"/>
                </a:cxn>
              </a:cxnLst>
              <a:rect l="0" t="0" r="r" b="b"/>
              <a:pathLst>
                <a:path w="35" h="23">
                  <a:moveTo>
                    <a:pt x="0" y="16"/>
                  </a:moveTo>
                  <a:lnTo>
                    <a:pt x="0" y="16"/>
                  </a:lnTo>
                  <a:cubicBezTo>
                    <a:pt x="9" y="11"/>
                    <a:pt x="19" y="5"/>
                    <a:pt x="28" y="0"/>
                  </a:cubicBezTo>
                  <a:cubicBezTo>
                    <a:pt x="29" y="0"/>
                    <a:pt x="31" y="0"/>
                    <a:pt x="31" y="1"/>
                  </a:cubicBezTo>
                  <a:cubicBezTo>
                    <a:pt x="33" y="3"/>
                    <a:pt x="34" y="5"/>
                    <a:pt x="35" y="7"/>
                  </a:cubicBezTo>
                  <a:cubicBezTo>
                    <a:pt x="25" y="12"/>
                    <a:pt x="14" y="18"/>
                    <a:pt x="3" y="23"/>
                  </a:cubicBezTo>
                  <a:cubicBezTo>
                    <a:pt x="2" y="21"/>
                    <a:pt x="1" y="18"/>
                    <a:pt x="0" y="16"/>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65" name="Freeform 188"/>
            <p:cNvSpPr>
              <a:spLocks/>
            </p:cNvSpPr>
            <p:nvPr/>
          </p:nvSpPr>
          <p:spPr bwMode="auto">
            <a:xfrm>
              <a:off x="10502901" y="4673583"/>
              <a:ext cx="34925" cy="17463"/>
            </a:xfrm>
            <a:custGeom>
              <a:avLst/>
              <a:gdLst>
                <a:gd name="T0" fmla="*/ 3 w 37"/>
                <a:gd name="T1" fmla="*/ 17 h 18"/>
                <a:gd name="T2" fmla="*/ 3 w 37"/>
                <a:gd name="T3" fmla="*/ 17 h 18"/>
                <a:gd name="T4" fmla="*/ 1 w 37"/>
                <a:gd name="T5" fmla="*/ 13 h 18"/>
                <a:gd name="T6" fmla="*/ 4 w 37"/>
                <a:gd name="T7" fmla="*/ 8 h 18"/>
                <a:gd name="T8" fmla="*/ 27 w 37"/>
                <a:gd name="T9" fmla="*/ 1 h 18"/>
                <a:gd name="T10" fmla="*/ 32 w 37"/>
                <a:gd name="T11" fmla="*/ 0 h 18"/>
                <a:gd name="T12" fmla="*/ 34 w 37"/>
                <a:gd name="T13" fmla="*/ 1 h 18"/>
                <a:gd name="T14" fmla="*/ 31 w 37"/>
                <a:gd name="T15" fmla="*/ 9 h 18"/>
                <a:gd name="T16" fmla="*/ 4 w 37"/>
                <a:gd name="T17" fmla="*/ 18 h 18"/>
                <a:gd name="T18" fmla="*/ 3 w 37"/>
                <a:gd name="T1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18">
                  <a:moveTo>
                    <a:pt x="3" y="17"/>
                  </a:moveTo>
                  <a:lnTo>
                    <a:pt x="3" y="17"/>
                  </a:lnTo>
                  <a:cubicBezTo>
                    <a:pt x="2" y="16"/>
                    <a:pt x="2" y="15"/>
                    <a:pt x="1" y="13"/>
                  </a:cubicBezTo>
                  <a:cubicBezTo>
                    <a:pt x="0" y="11"/>
                    <a:pt x="1" y="9"/>
                    <a:pt x="4" y="8"/>
                  </a:cubicBezTo>
                  <a:cubicBezTo>
                    <a:pt x="12" y="6"/>
                    <a:pt x="19" y="3"/>
                    <a:pt x="27" y="1"/>
                  </a:cubicBezTo>
                  <a:cubicBezTo>
                    <a:pt x="29" y="0"/>
                    <a:pt x="30" y="0"/>
                    <a:pt x="32" y="0"/>
                  </a:cubicBezTo>
                  <a:cubicBezTo>
                    <a:pt x="33" y="0"/>
                    <a:pt x="34" y="0"/>
                    <a:pt x="34" y="1"/>
                  </a:cubicBezTo>
                  <a:cubicBezTo>
                    <a:pt x="37" y="5"/>
                    <a:pt x="36" y="8"/>
                    <a:pt x="31" y="9"/>
                  </a:cubicBezTo>
                  <a:cubicBezTo>
                    <a:pt x="22" y="12"/>
                    <a:pt x="13" y="15"/>
                    <a:pt x="4" y="18"/>
                  </a:cubicBezTo>
                  <a:cubicBezTo>
                    <a:pt x="4" y="18"/>
                    <a:pt x="3" y="17"/>
                    <a:pt x="3" y="17"/>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66" name="Freeform 189"/>
            <p:cNvSpPr>
              <a:spLocks/>
            </p:cNvSpPr>
            <p:nvPr/>
          </p:nvSpPr>
          <p:spPr bwMode="auto">
            <a:xfrm>
              <a:off x="10509251" y="4687871"/>
              <a:ext cx="33338" cy="19050"/>
            </a:xfrm>
            <a:custGeom>
              <a:avLst/>
              <a:gdLst>
                <a:gd name="T0" fmla="*/ 0 w 35"/>
                <a:gd name="T1" fmla="*/ 11 h 20"/>
                <a:gd name="T2" fmla="*/ 0 w 35"/>
                <a:gd name="T3" fmla="*/ 11 h 20"/>
                <a:gd name="T4" fmla="*/ 19 w 35"/>
                <a:gd name="T5" fmla="*/ 5 h 20"/>
                <a:gd name="T6" fmla="*/ 29 w 35"/>
                <a:gd name="T7" fmla="*/ 1 h 20"/>
                <a:gd name="T8" fmla="*/ 34 w 35"/>
                <a:gd name="T9" fmla="*/ 4 h 20"/>
                <a:gd name="T10" fmla="*/ 35 w 35"/>
                <a:gd name="T11" fmla="*/ 8 h 20"/>
                <a:gd name="T12" fmla="*/ 12 w 35"/>
                <a:gd name="T13" fmla="*/ 18 h 20"/>
                <a:gd name="T14" fmla="*/ 5 w 35"/>
                <a:gd name="T15" fmla="*/ 20 h 20"/>
                <a:gd name="T16" fmla="*/ 1 w 35"/>
                <a:gd name="T17" fmla="*/ 17 h 20"/>
                <a:gd name="T18" fmla="*/ 0 w 35"/>
                <a:gd name="T19"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0">
                  <a:moveTo>
                    <a:pt x="0" y="11"/>
                  </a:moveTo>
                  <a:lnTo>
                    <a:pt x="0" y="11"/>
                  </a:lnTo>
                  <a:cubicBezTo>
                    <a:pt x="6" y="9"/>
                    <a:pt x="12" y="7"/>
                    <a:pt x="19" y="5"/>
                  </a:cubicBezTo>
                  <a:cubicBezTo>
                    <a:pt x="22" y="4"/>
                    <a:pt x="26" y="3"/>
                    <a:pt x="29" y="1"/>
                  </a:cubicBezTo>
                  <a:cubicBezTo>
                    <a:pt x="32" y="0"/>
                    <a:pt x="33" y="1"/>
                    <a:pt x="34" y="4"/>
                  </a:cubicBezTo>
                  <a:cubicBezTo>
                    <a:pt x="34" y="5"/>
                    <a:pt x="35" y="7"/>
                    <a:pt x="35" y="8"/>
                  </a:cubicBezTo>
                  <a:cubicBezTo>
                    <a:pt x="27" y="11"/>
                    <a:pt x="20" y="14"/>
                    <a:pt x="12" y="18"/>
                  </a:cubicBezTo>
                  <a:cubicBezTo>
                    <a:pt x="10" y="18"/>
                    <a:pt x="7" y="19"/>
                    <a:pt x="5" y="20"/>
                  </a:cubicBezTo>
                  <a:cubicBezTo>
                    <a:pt x="2" y="20"/>
                    <a:pt x="2" y="18"/>
                    <a:pt x="1" y="17"/>
                  </a:cubicBezTo>
                  <a:cubicBezTo>
                    <a:pt x="0" y="16"/>
                    <a:pt x="0" y="14"/>
                    <a:pt x="0" y="11"/>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67" name="Freeform 190"/>
            <p:cNvSpPr>
              <a:spLocks/>
            </p:cNvSpPr>
            <p:nvPr/>
          </p:nvSpPr>
          <p:spPr bwMode="auto">
            <a:xfrm>
              <a:off x="10520363" y="4718033"/>
              <a:ext cx="33338" cy="22225"/>
            </a:xfrm>
            <a:custGeom>
              <a:avLst/>
              <a:gdLst>
                <a:gd name="T0" fmla="*/ 35 w 35"/>
                <a:gd name="T1" fmla="*/ 8 h 23"/>
                <a:gd name="T2" fmla="*/ 35 w 35"/>
                <a:gd name="T3" fmla="*/ 8 h 23"/>
                <a:gd name="T4" fmla="*/ 4 w 35"/>
                <a:gd name="T5" fmla="*/ 23 h 23"/>
                <a:gd name="T6" fmla="*/ 1 w 35"/>
                <a:gd name="T7" fmla="*/ 16 h 23"/>
                <a:gd name="T8" fmla="*/ 2 w 35"/>
                <a:gd name="T9" fmla="*/ 14 h 23"/>
                <a:gd name="T10" fmla="*/ 23 w 35"/>
                <a:gd name="T11" fmla="*/ 4 h 23"/>
                <a:gd name="T12" fmla="*/ 29 w 35"/>
                <a:gd name="T13" fmla="*/ 1 h 23"/>
                <a:gd name="T14" fmla="*/ 34 w 35"/>
                <a:gd name="T15" fmla="*/ 4 h 23"/>
                <a:gd name="T16" fmla="*/ 35 w 35"/>
                <a:gd name="T17"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3">
                  <a:moveTo>
                    <a:pt x="35" y="8"/>
                  </a:moveTo>
                  <a:lnTo>
                    <a:pt x="35" y="8"/>
                  </a:lnTo>
                  <a:cubicBezTo>
                    <a:pt x="25" y="13"/>
                    <a:pt x="15" y="18"/>
                    <a:pt x="4" y="23"/>
                  </a:cubicBezTo>
                  <a:cubicBezTo>
                    <a:pt x="3" y="21"/>
                    <a:pt x="1" y="19"/>
                    <a:pt x="1" y="16"/>
                  </a:cubicBezTo>
                  <a:cubicBezTo>
                    <a:pt x="0" y="16"/>
                    <a:pt x="1" y="15"/>
                    <a:pt x="2" y="14"/>
                  </a:cubicBezTo>
                  <a:cubicBezTo>
                    <a:pt x="9" y="11"/>
                    <a:pt x="16" y="8"/>
                    <a:pt x="23" y="4"/>
                  </a:cubicBezTo>
                  <a:cubicBezTo>
                    <a:pt x="25" y="3"/>
                    <a:pt x="27" y="2"/>
                    <a:pt x="29" y="1"/>
                  </a:cubicBezTo>
                  <a:cubicBezTo>
                    <a:pt x="31" y="0"/>
                    <a:pt x="33" y="2"/>
                    <a:pt x="34" y="4"/>
                  </a:cubicBezTo>
                  <a:cubicBezTo>
                    <a:pt x="34" y="5"/>
                    <a:pt x="35" y="7"/>
                    <a:pt x="35" y="8"/>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68" name="Freeform 191"/>
            <p:cNvSpPr>
              <a:spLocks/>
            </p:cNvSpPr>
            <p:nvPr/>
          </p:nvSpPr>
          <p:spPr bwMode="auto">
            <a:xfrm>
              <a:off x="10539413" y="4745021"/>
              <a:ext cx="31750" cy="25400"/>
            </a:xfrm>
            <a:custGeom>
              <a:avLst/>
              <a:gdLst>
                <a:gd name="T0" fmla="*/ 0 w 33"/>
                <a:gd name="T1" fmla="*/ 19 h 27"/>
                <a:gd name="T2" fmla="*/ 0 w 33"/>
                <a:gd name="T3" fmla="*/ 19 h 27"/>
                <a:gd name="T4" fmla="*/ 28 w 33"/>
                <a:gd name="T5" fmla="*/ 0 h 27"/>
                <a:gd name="T6" fmla="*/ 32 w 33"/>
                <a:gd name="T7" fmla="*/ 4 h 27"/>
                <a:gd name="T8" fmla="*/ 30 w 33"/>
                <a:gd name="T9" fmla="*/ 8 h 27"/>
                <a:gd name="T10" fmla="*/ 19 w 33"/>
                <a:gd name="T11" fmla="*/ 17 h 27"/>
                <a:gd name="T12" fmla="*/ 7 w 33"/>
                <a:gd name="T13" fmla="*/ 27 h 27"/>
                <a:gd name="T14" fmla="*/ 4 w 33"/>
                <a:gd name="T15" fmla="*/ 26 h 27"/>
                <a:gd name="T16" fmla="*/ 0 w 33"/>
                <a:gd name="T1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7">
                  <a:moveTo>
                    <a:pt x="0" y="19"/>
                  </a:moveTo>
                  <a:lnTo>
                    <a:pt x="0" y="19"/>
                  </a:lnTo>
                  <a:cubicBezTo>
                    <a:pt x="9" y="13"/>
                    <a:pt x="19" y="7"/>
                    <a:pt x="28" y="0"/>
                  </a:cubicBezTo>
                  <a:cubicBezTo>
                    <a:pt x="30" y="1"/>
                    <a:pt x="31" y="2"/>
                    <a:pt x="32" y="4"/>
                  </a:cubicBezTo>
                  <a:cubicBezTo>
                    <a:pt x="33" y="6"/>
                    <a:pt x="31" y="7"/>
                    <a:pt x="30" y="8"/>
                  </a:cubicBezTo>
                  <a:cubicBezTo>
                    <a:pt x="26" y="11"/>
                    <a:pt x="23" y="14"/>
                    <a:pt x="19" y="17"/>
                  </a:cubicBezTo>
                  <a:cubicBezTo>
                    <a:pt x="15" y="20"/>
                    <a:pt x="11" y="24"/>
                    <a:pt x="7" y="27"/>
                  </a:cubicBezTo>
                  <a:cubicBezTo>
                    <a:pt x="6" y="27"/>
                    <a:pt x="5" y="27"/>
                    <a:pt x="4" y="26"/>
                  </a:cubicBezTo>
                  <a:cubicBezTo>
                    <a:pt x="3" y="24"/>
                    <a:pt x="1" y="22"/>
                    <a:pt x="0" y="19"/>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69" name="Freeform 192"/>
            <p:cNvSpPr>
              <a:spLocks/>
            </p:cNvSpPr>
            <p:nvPr/>
          </p:nvSpPr>
          <p:spPr bwMode="auto">
            <a:xfrm>
              <a:off x="10547351" y="4481496"/>
              <a:ext cx="7938" cy="33338"/>
            </a:xfrm>
            <a:custGeom>
              <a:avLst/>
              <a:gdLst>
                <a:gd name="T0" fmla="*/ 9 w 9"/>
                <a:gd name="T1" fmla="*/ 35 h 35"/>
                <a:gd name="T2" fmla="*/ 9 w 9"/>
                <a:gd name="T3" fmla="*/ 35 h 35"/>
                <a:gd name="T4" fmla="*/ 0 w 9"/>
                <a:gd name="T5" fmla="*/ 35 h 35"/>
                <a:gd name="T6" fmla="*/ 0 w 9"/>
                <a:gd name="T7" fmla="*/ 0 h 35"/>
                <a:gd name="T8" fmla="*/ 9 w 9"/>
                <a:gd name="T9" fmla="*/ 0 h 35"/>
                <a:gd name="T10" fmla="*/ 9 w 9"/>
                <a:gd name="T11" fmla="*/ 35 h 35"/>
              </a:gdLst>
              <a:ahLst/>
              <a:cxnLst>
                <a:cxn ang="0">
                  <a:pos x="T0" y="T1"/>
                </a:cxn>
                <a:cxn ang="0">
                  <a:pos x="T2" y="T3"/>
                </a:cxn>
                <a:cxn ang="0">
                  <a:pos x="T4" y="T5"/>
                </a:cxn>
                <a:cxn ang="0">
                  <a:pos x="T6" y="T7"/>
                </a:cxn>
                <a:cxn ang="0">
                  <a:pos x="T8" y="T9"/>
                </a:cxn>
                <a:cxn ang="0">
                  <a:pos x="T10" y="T11"/>
                </a:cxn>
              </a:cxnLst>
              <a:rect l="0" t="0" r="r" b="b"/>
              <a:pathLst>
                <a:path w="9" h="35">
                  <a:moveTo>
                    <a:pt x="9" y="35"/>
                  </a:moveTo>
                  <a:lnTo>
                    <a:pt x="9" y="35"/>
                  </a:lnTo>
                  <a:lnTo>
                    <a:pt x="0" y="35"/>
                  </a:lnTo>
                  <a:lnTo>
                    <a:pt x="0" y="0"/>
                  </a:lnTo>
                  <a:lnTo>
                    <a:pt x="9" y="0"/>
                  </a:lnTo>
                  <a:lnTo>
                    <a:pt x="9" y="35"/>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70" name="Freeform 193"/>
            <p:cNvSpPr>
              <a:spLocks/>
            </p:cNvSpPr>
            <p:nvPr/>
          </p:nvSpPr>
          <p:spPr bwMode="auto">
            <a:xfrm>
              <a:off x="10833101" y="4775183"/>
              <a:ext cx="7938" cy="33338"/>
            </a:xfrm>
            <a:custGeom>
              <a:avLst/>
              <a:gdLst>
                <a:gd name="T0" fmla="*/ 0 w 8"/>
                <a:gd name="T1" fmla="*/ 0 h 34"/>
                <a:gd name="T2" fmla="*/ 0 w 8"/>
                <a:gd name="T3" fmla="*/ 0 h 34"/>
                <a:gd name="T4" fmla="*/ 8 w 8"/>
                <a:gd name="T5" fmla="*/ 0 h 34"/>
                <a:gd name="T6" fmla="*/ 8 w 8"/>
                <a:gd name="T7" fmla="*/ 34 h 34"/>
                <a:gd name="T8" fmla="*/ 0 w 8"/>
                <a:gd name="T9" fmla="*/ 34 h 34"/>
                <a:gd name="T10" fmla="*/ 0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0" y="0"/>
                  </a:moveTo>
                  <a:lnTo>
                    <a:pt x="0" y="0"/>
                  </a:lnTo>
                  <a:lnTo>
                    <a:pt x="8" y="0"/>
                  </a:lnTo>
                  <a:lnTo>
                    <a:pt x="8" y="34"/>
                  </a:lnTo>
                  <a:lnTo>
                    <a:pt x="0" y="34"/>
                  </a:lnTo>
                  <a:lnTo>
                    <a:pt x="0" y="0"/>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71" name="Freeform 194"/>
            <p:cNvSpPr>
              <a:spLocks/>
            </p:cNvSpPr>
            <p:nvPr/>
          </p:nvSpPr>
          <p:spPr bwMode="auto">
            <a:xfrm>
              <a:off x="10815638" y="4775183"/>
              <a:ext cx="7938" cy="33338"/>
            </a:xfrm>
            <a:custGeom>
              <a:avLst/>
              <a:gdLst>
                <a:gd name="T0" fmla="*/ 0 w 9"/>
                <a:gd name="T1" fmla="*/ 36 h 36"/>
                <a:gd name="T2" fmla="*/ 0 w 9"/>
                <a:gd name="T3" fmla="*/ 36 h 36"/>
                <a:gd name="T4" fmla="*/ 0 w 9"/>
                <a:gd name="T5" fmla="*/ 1 h 36"/>
                <a:gd name="T6" fmla="*/ 1 w 9"/>
                <a:gd name="T7" fmla="*/ 1 h 36"/>
                <a:gd name="T8" fmla="*/ 9 w 9"/>
                <a:gd name="T9" fmla="*/ 7 h 36"/>
                <a:gd name="T10" fmla="*/ 9 w 9"/>
                <a:gd name="T11" fmla="*/ 31 h 36"/>
                <a:gd name="T12" fmla="*/ 4 w 9"/>
                <a:gd name="T13" fmla="*/ 36 h 36"/>
                <a:gd name="T14" fmla="*/ 0 w 9"/>
                <a:gd name="T15" fmla="*/ 3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6">
                  <a:moveTo>
                    <a:pt x="0" y="36"/>
                  </a:moveTo>
                  <a:lnTo>
                    <a:pt x="0" y="36"/>
                  </a:lnTo>
                  <a:lnTo>
                    <a:pt x="0" y="1"/>
                  </a:lnTo>
                  <a:cubicBezTo>
                    <a:pt x="1" y="1"/>
                    <a:pt x="1" y="1"/>
                    <a:pt x="1" y="1"/>
                  </a:cubicBezTo>
                  <a:cubicBezTo>
                    <a:pt x="9" y="0"/>
                    <a:pt x="9" y="0"/>
                    <a:pt x="9" y="7"/>
                  </a:cubicBezTo>
                  <a:cubicBezTo>
                    <a:pt x="9" y="15"/>
                    <a:pt x="8" y="23"/>
                    <a:pt x="9" y="31"/>
                  </a:cubicBezTo>
                  <a:cubicBezTo>
                    <a:pt x="9" y="35"/>
                    <a:pt x="8" y="36"/>
                    <a:pt x="4" y="36"/>
                  </a:cubicBezTo>
                  <a:cubicBezTo>
                    <a:pt x="3" y="35"/>
                    <a:pt x="2" y="36"/>
                    <a:pt x="0" y="36"/>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72" name="Freeform 195"/>
            <p:cNvSpPr>
              <a:spLocks/>
            </p:cNvSpPr>
            <p:nvPr/>
          </p:nvSpPr>
          <p:spPr bwMode="auto">
            <a:xfrm>
              <a:off x="10798176" y="4775183"/>
              <a:ext cx="7938" cy="33338"/>
            </a:xfrm>
            <a:custGeom>
              <a:avLst/>
              <a:gdLst>
                <a:gd name="T0" fmla="*/ 8 w 8"/>
                <a:gd name="T1" fmla="*/ 35 h 36"/>
                <a:gd name="T2" fmla="*/ 8 w 8"/>
                <a:gd name="T3" fmla="*/ 35 h 36"/>
                <a:gd name="T4" fmla="*/ 0 w 8"/>
                <a:gd name="T5" fmla="*/ 29 h 36"/>
                <a:gd name="T6" fmla="*/ 0 w 8"/>
                <a:gd name="T7" fmla="*/ 5 h 36"/>
                <a:gd name="T8" fmla="*/ 4 w 8"/>
                <a:gd name="T9" fmla="*/ 1 h 36"/>
                <a:gd name="T10" fmla="*/ 8 w 8"/>
                <a:gd name="T11" fmla="*/ 1 h 36"/>
                <a:gd name="T12" fmla="*/ 8 w 8"/>
                <a:gd name="T13" fmla="*/ 35 h 36"/>
              </a:gdLst>
              <a:ahLst/>
              <a:cxnLst>
                <a:cxn ang="0">
                  <a:pos x="T0" y="T1"/>
                </a:cxn>
                <a:cxn ang="0">
                  <a:pos x="T2" y="T3"/>
                </a:cxn>
                <a:cxn ang="0">
                  <a:pos x="T4" y="T5"/>
                </a:cxn>
                <a:cxn ang="0">
                  <a:pos x="T6" y="T7"/>
                </a:cxn>
                <a:cxn ang="0">
                  <a:pos x="T8" y="T9"/>
                </a:cxn>
                <a:cxn ang="0">
                  <a:pos x="T10" y="T11"/>
                </a:cxn>
                <a:cxn ang="0">
                  <a:pos x="T12" y="T13"/>
                </a:cxn>
              </a:cxnLst>
              <a:rect l="0" t="0" r="r" b="b"/>
              <a:pathLst>
                <a:path w="8" h="36">
                  <a:moveTo>
                    <a:pt x="8" y="35"/>
                  </a:moveTo>
                  <a:lnTo>
                    <a:pt x="8" y="35"/>
                  </a:lnTo>
                  <a:cubicBezTo>
                    <a:pt x="0" y="36"/>
                    <a:pt x="0" y="36"/>
                    <a:pt x="0" y="29"/>
                  </a:cubicBezTo>
                  <a:cubicBezTo>
                    <a:pt x="0" y="21"/>
                    <a:pt x="0" y="13"/>
                    <a:pt x="0" y="5"/>
                  </a:cubicBezTo>
                  <a:cubicBezTo>
                    <a:pt x="0" y="1"/>
                    <a:pt x="1" y="0"/>
                    <a:pt x="4" y="1"/>
                  </a:cubicBezTo>
                  <a:cubicBezTo>
                    <a:pt x="5" y="1"/>
                    <a:pt x="7" y="1"/>
                    <a:pt x="8" y="1"/>
                  </a:cubicBezTo>
                  <a:lnTo>
                    <a:pt x="8" y="35"/>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73" name="Freeform 196"/>
            <p:cNvSpPr>
              <a:spLocks/>
            </p:cNvSpPr>
            <p:nvPr/>
          </p:nvSpPr>
          <p:spPr bwMode="auto">
            <a:xfrm>
              <a:off x="10790238" y="4481496"/>
              <a:ext cx="7938" cy="33338"/>
            </a:xfrm>
            <a:custGeom>
              <a:avLst/>
              <a:gdLst>
                <a:gd name="T0" fmla="*/ 0 w 8"/>
                <a:gd name="T1" fmla="*/ 0 h 35"/>
                <a:gd name="T2" fmla="*/ 0 w 8"/>
                <a:gd name="T3" fmla="*/ 0 h 35"/>
                <a:gd name="T4" fmla="*/ 8 w 8"/>
                <a:gd name="T5" fmla="*/ 0 h 35"/>
                <a:gd name="T6" fmla="*/ 8 w 8"/>
                <a:gd name="T7" fmla="*/ 35 h 35"/>
                <a:gd name="T8" fmla="*/ 0 w 8"/>
                <a:gd name="T9" fmla="*/ 35 h 35"/>
                <a:gd name="T10" fmla="*/ 0 w 8"/>
                <a:gd name="T11" fmla="*/ 0 h 35"/>
              </a:gdLst>
              <a:ahLst/>
              <a:cxnLst>
                <a:cxn ang="0">
                  <a:pos x="T0" y="T1"/>
                </a:cxn>
                <a:cxn ang="0">
                  <a:pos x="T2" y="T3"/>
                </a:cxn>
                <a:cxn ang="0">
                  <a:pos x="T4" y="T5"/>
                </a:cxn>
                <a:cxn ang="0">
                  <a:pos x="T6" y="T7"/>
                </a:cxn>
                <a:cxn ang="0">
                  <a:pos x="T8" y="T9"/>
                </a:cxn>
                <a:cxn ang="0">
                  <a:pos x="T10" y="T11"/>
                </a:cxn>
              </a:cxnLst>
              <a:rect l="0" t="0" r="r" b="b"/>
              <a:pathLst>
                <a:path w="8" h="35">
                  <a:moveTo>
                    <a:pt x="0" y="0"/>
                  </a:moveTo>
                  <a:lnTo>
                    <a:pt x="0" y="0"/>
                  </a:lnTo>
                  <a:lnTo>
                    <a:pt x="8" y="0"/>
                  </a:lnTo>
                  <a:lnTo>
                    <a:pt x="8" y="35"/>
                  </a:lnTo>
                  <a:lnTo>
                    <a:pt x="0" y="35"/>
                  </a:lnTo>
                  <a:lnTo>
                    <a:pt x="0" y="0"/>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74" name="Freeform 197"/>
            <p:cNvSpPr>
              <a:spLocks/>
            </p:cNvSpPr>
            <p:nvPr/>
          </p:nvSpPr>
          <p:spPr bwMode="auto">
            <a:xfrm>
              <a:off x="10748963" y="4775183"/>
              <a:ext cx="7938" cy="33338"/>
            </a:xfrm>
            <a:custGeom>
              <a:avLst/>
              <a:gdLst>
                <a:gd name="T0" fmla="*/ 0 w 8"/>
                <a:gd name="T1" fmla="*/ 0 h 34"/>
                <a:gd name="T2" fmla="*/ 0 w 8"/>
                <a:gd name="T3" fmla="*/ 0 h 34"/>
                <a:gd name="T4" fmla="*/ 8 w 8"/>
                <a:gd name="T5" fmla="*/ 0 h 34"/>
                <a:gd name="T6" fmla="*/ 8 w 8"/>
                <a:gd name="T7" fmla="*/ 34 h 34"/>
                <a:gd name="T8" fmla="*/ 0 w 8"/>
                <a:gd name="T9" fmla="*/ 34 h 34"/>
                <a:gd name="T10" fmla="*/ 0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0" y="0"/>
                  </a:moveTo>
                  <a:lnTo>
                    <a:pt x="0" y="0"/>
                  </a:lnTo>
                  <a:lnTo>
                    <a:pt x="8" y="0"/>
                  </a:lnTo>
                  <a:lnTo>
                    <a:pt x="8" y="34"/>
                  </a:lnTo>
                  <a:lnTo>
                    <a:pt x="0" y="34"/>
                  </a:lnTo>
                  <a:lnTo>
                    <a:pt x="0" y="0"/>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75" name="Freeform 198"/>
            <p:cNvSpPr>
              <a:spLocks/>
            </p:cNvSpPr>
            <p:nvPr/>
          </p:nvSpPr>
          <p:spPr bwMode="auto">
            <a:xfrm>
              <a:off x="10858501" y="4481496"/>
              <a:ext cx="7938" cy="33338"/>
            </a:xfrm>
            <a:custGeom>
              <a:avLst/>
              <a:gdLst>
                <a:gd name="T0" fmla="*/ 0 w 9"/>
                <a:gd name="T1" fmla="*/ 36 h 36"/>
                <a:gd name="T2" fmla="*/ 0 w 9"/>
                <a:gd name="T3" fmla="*/ 36 h 36"/>
                <a:gd name="T4" fmla="*/ 0 w 9"/>
                <a:gd name="T5" fmla="*/ 1 h 36"/>
                <a:gd name="T6" fmla="*/ 1 w 9"/>
                <a:gd name="T7" fmla="*/ 1 h 36"/>
                <a:gd name="T8" fmla="*/ 9 w 9"/>
                <a:gd name="T9" fmla="*/ 8 h 36"/>
                <a:gd name="T10" fmla="*/ 9 w 9"/>
                <a:gd name="T11" fmla="*/ 32 h 36"/>
                <a:gd name="T12" fmla="*/ 5 w 9"/>
                <a:gd name="T13" fmla="*/ 36 h 36"/>
                <a:gd name="T14" fmla="*/ 0 w 9"/>
                <a:gd name="T15" fmla="*/ 3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6">
                  <a:moveTo>
                    <a:pt x="0" y="36"/>
                  </a:moveTo>
                  <a:lnTo>
                    <a:pt x="0" y="36"/>
                  </a:lnTo>
                  <a:lnTo>
                    <a:pt x="0" y="1"/>
                  </a:lnTo>
                  <a:cubicBezTo>
                    <a:pt x="1" y="1"/>
                    <a:pt x="1" y="1"/>
                    <a:pt x="1" y="1"/>
                  </a:cubicBezTo>
                  <a:cubicBezTo>
                    <a:pt x="9" y="0"/>
                    <a:pt x="9" y="0"/>
                    <a:pt x="9" y="8"/>
                  </a:cubicBezTo>
                  <a:cubicBezTo>
                    <a:pt x="9" y="16"/>
                    <a:pt x="8" y="24"/>
                    <a:pt x="9" y="32"/>
                  </a:cubicBezTo>
                  <a:cubicBezTo>
                    <a:pt x="9" y="35"/>
                    <a:pt x="8" y="36"/>
                    <a:pt x="5" y="36"/>
                  </a:cubicBezTo>
                  <a:cubicBezTo>
                    <a:pt x="3" y="36"/>
                    <a:pt x="2" y="36"/>
                    <a:pt x="0" y="36"/>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76" name="Freeform 199"/>
            <p:cNvSpPr>
              <a:spLocks/>
            </p:cNvSpPr>
            <p:nvPr/>
          </p:nvSpPr>
          <p:spPr bwMode="auto">
            <a:xfrm>
              <a:off x="10874376" y="4481496"/>
              <a:ext cx="7938" cy="33338"/>
            </a:xfrm>
            <a:custGeom>
              <a:avLst/>
              <a:gdLst>
                <a:gd name="T0" fmla="*/ 8 w 8"/>
                <a:gd name="T1" fmla="*/ 35 h 35"/>
                <a:gd name="T2" fmla="*/ 8 w 8"/>
                <a:gd name="T3" fmla="*/ 35 h 35"/>
                <a:gd name="T4" fmla="*/ 0 w 8"/>
                <a:gd name="T5" fmla="*/ 35 h 35"/>
                <a:gd name="T6" fmla="*/ 0 w 8"/>
                <a:gd name="T7" fmla="*/ 0 h 35"/>
                <a:gd name="T8" fmla="*/ 8 w 8"/>
                <a:gd name="T9" fmla="*/ 0 h 35"/>
                <a:gd name="T10" fmla="*/ 8 w 8"/>
                <a:gd name="T11" fmla="*/ 35 h 35"/>
              </a:gdLst>
              <a:ahLst/>
              <a:cxnLst>
                <a:cxn ang="0">
                  <a:pos x="T0" y="T1"/>
                </a:cxn>
                <a:cxn ang="0">
                  <a:pos x="T2" y="T3"/>
                </a:cxn>
                <a:cxn ang="0">
                  <a:pos x="T4" y="T5"/>
                </a:cxn>
                <a:cxn ang="0">
                  <a:pos x="T6" y="T7"/>
                </a:cxn>
                <a:cxn ang="0">
                  <a:pos x="T8" y="T9"/>
                </a:cxn>
                <a:cxn ang="0">
                  <a:pos x="T10" y="T11"/>
                </a:cxn>
              </a:cxnLst>
              <a:rect l="0" t="0" r="r" b="b"/>
              <a:pathLst>
                <a:path w="8" h="35">
                  <a:moveTo>
                    <a:pt x="8" y="35"/>
                  </a:moveTo>
                  <a:lnTo>
                    <a:pt x="8" y="35"/>
                  </a:lnTo>
                  <a:lnTo>
                    <a:pt x="0" y="35"/>
                  </a:lnTo>
                  <a:lnTo>
                    <a:pt x="0" y="0"/>
                  </a:lnTo>
                  <a:lnTo>
                    <a:pt x="8" y="0"/>
                  </a:lnTo>
                  <a:lnTo>
                    <a:pt x="8" y="35"/>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77" name="Freeform 200"/>
            <p:cNvSpPr>
              <a:spLocks/>
            </p:cNvSpPr>
            <p:nvPr/>
          </p:nvSpPr>
          <p:spPr bwMode="auto">
            <a:xfrm>
              <a:off x="10529888" y="4481496"/>
              <a:ext cx="7938" cy="33338"/>
            </a:xfrm>
            <a:custGeom>
              <a:avLst/>
              <a:gdLst>
                <a:gd name="T0" fmla="*/ 0 w 8"/>
                <a:gd name="T1" fmla="*/ 0 h 35"/>
                <a:gd name="T2" fmla="*/ 0 w 8"/>
                <a:gd name="T3" fmla="*/ 0 h 35"/>
                <a:gd name="T4" fmla="*/ 8 w 8"/>
                <a:gd name="T5" fmla="*/ 0 h 35"/>
                <a:gd name="T6" fmla="*/ 8 w 8"/>
                <a:gd name="T7" fmla="*/ 35 h 35"/>
                <a:gd name="T8" fmla="*/ 0 w 8"/>
                <a:gd name="T9" fmla="*/ 35 h 35"/>
                <a:gd name="T10" fmla="*/ 0 w 8"/>
                <a:gd name="T11" fmla="*/ 0 h 35"/>
              </a:gdLst>
              <a:ahLst/>
              <a:cxnLst>
                <a:cxn ang="0">
                  <a:pos x="T0" y="T1"/>
                </a:cxn>
                <a:cxn ang="0">
                  <a:pos x="T2" y="T3"/>
                </a:cxn>
                <a:cxn ang="0">
                  <a:pos x="T4" y="T5"/>
                </a:cxn>
                <a:cxn ang="0">
                  <a:pos x="T6" y="T7"/>
                </a:cxn>
                <a:cxn ang="0">
                  <a:pos x="T8" y="T9"/>
                </a:cxn>
                <a:cxn ang="0">
                  <a:pos x="T10" y="T11"/>
                </a:cxn>
              </a:cxnLst>
              <a:rect l="0" t="0" r="r" b="b"/>
              <a:pathLst>
                <a:path w="8" h="35">
                  <a:moveTo>
                    <a:pt x="0" y="0"/>
                  </a:moveTo>
                  <a:lnTo>
                    <a:pt x="0" y="0"/>
                  </a:lnTo>
                  <a:lnTo>
                    <a:pt x="8" y="0"/>
                  </a:lnTo>
                  <a:lnTo>
                    <a:pt x="8" y="35"/>
                  </a:lnTo>
                  <a:lnTo>
                    <a:pt x="0" y="35"/>
                  </a:lnTo>
                  <a:lnTo>
                    <a:pt x="0" y="0"/>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78" name="Freeform 201"/>
            <p:cNvSpPr>
              <a:spLocks/>
            </p:cNvSpPr>
            <p:nvPr/>
          </p:nvSpPr>
          <p:spPr bwMode="auto">
            <a:xfrm>
              <a:off x="10807701" y="4481496"/>
              <a:ext cx="6350" cy="33338"/>
            </a:xfrm>
            <a:custGeom>
              <a:avLst/>
              <a:gdLst>
                <a:gd name="T0" fmla="*/ 0 w 8"/>
                <a:gd name="T1" fmla="*/ 0 h 35"/>
                <a:gd name="T2" fmla="*/ 0 w 8"/>
                <a:gd name="T3" fmla="*/ 0 h 35"/>
                <a:gd name="T4" fmla="*/ 8 w 8"/>
                <a:gd name="T5" fmla="*/ 0 h 35"/>
                <a:gd name="T6" fmla="*/ 8 w 8"/>
                <a:gd name="T7" fmla="*/ 35 h 35"/>
                <a:gd name="T8" fmla="*/ 0 w 8"/>
                <a:gd name="T9" fmla="*/ 35 h 35"/>
                <a:gd name="T10" fmla="*/ 0 w 8"/>
                <a:gd name="T11" fmla="*/ 0 h 35"/>
              </a:gdLst>
              <a:ahLst/>
              <a:cxnLst>
                <a:cxn ang="0">
                  <a:pos x="T0" y="T1"/>
                </a:cxn>
                <a:cxn ang="0">
                  <a:pos x="T2" y="T3"/>
                </a:cxn>
                <a:cxn ang="0">
                  <a:pos x="T4" y="T5"/>
                </a:cxn>
                <a:cxn ang="0">
                  <a:pos x="T6" y="T7"/>
                </a:cxn>
                <a:cxn ang="0">
                  <a:pos x="T8" y="T9"/>
                </a:cxn>
                <a:cxn ang="0">
                  <a:pos x="T10" y="T11"/>
                </a:cxn>
              </a:cxnLst>
              <a:rect l="0" t="0" r="r" b="b"/>
              <a:pathLst>
                <a:path w="8" h="35">
                  <a:moveTo>
                    <a:pt x="0" y="0"/>
                  </a:moveTo>
                  <a:lnTo>
                    <a:pt x="0" y="0"/>
                  </a:lnTo>
                  <a:lnTo>
                    <a:pt x="8" y="0"/>
                  </a:lnTo>
                  <a:lnTo>
                    <a:pt x="8" y="35"/>
                  </a:lnTo>
                  <a:lnTo>
                    <a:pt x="0" y="35"/>
                  </a:lnTo>
                  <a:lnTo>
                    <a:pt x="0" y="0"/>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79" name="Freeform 202"/>
            <p:cNvSpPr>
              <a:spLocks/>
            </p:cNvSpPr>
            <p:nvPr/>
          </p:nvSpPr>
          <p:spPr bwMode="auto">
            <a:xfrm>
              <a:off x="10764838" y="4775183"/>
              <a:ext cx="7938" cy="33338"/>
            </a:xfrm>
            <a:custGeom>
              <a:avLst/>
              <a:gdLst>
                <a:gd name="T0" fmla="*/ 0 w 8"/>
                <a:gd name="T1" fmla="*/ 0 h 34"/>
                <a:gd name="T2" fmla="*/ 0 w 8"/>
                <a:gd name="T3" fmla="*/ 0 h 34"/>
                <a:gd name="T4" fmla="*/ 8 w 8"/>
                <a:gd name="T5" fmla="*/ 0 h 34"/>
                <a:gd name="T6" fmla="*/ 8 w 8"/>
                <a:gd name="T7" fmla="*/ 34 h 34"/>
                <a:gd name="T8" fmla="*/ 0 w 8"/>
                <a:gd name="T9" fmla="*/ 34 h 34"/>
                <a:gd name="T10" fmla="*/ 0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0" y="0"/>
                  </a:moveTo>
                  <a:lnTo>
                    <a:pt x="0" y="0"/>
                  </a:lnTo>
                  <a:lnTo>
                    <a:pt x="8" y="0"/>
                  </a:lnTo>
                  <a:lnTo>
                    <a:pt x="8" y="34"/>
                  </a:lnTo>
                  <a:lnTo>
                    <a:pt x="0" y="34"/>
                  </a:lnTo>
                  <a:lnTo>
                    <a:pt x="0" y="0"/>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80" name="Freeform 203"/>
            <p:cNvSpPr>
              <a:spLocks/>
            </p:cNvSpPr>
            <p:nvPr/>
          </p:nvSpPr>
          <p:spPr bwMode="auto">
            <a:xfrm>
              <a:off x="10891838" y="4481496"/>
              <a:ext cx="6350" cy="33338"/>
            </a:xfrm>
            <a:custGeom>
              <a:avLst/>
              <a:gdLst>
                <a:gd name="T0" fmla="*/ 8 w 8"/>
                <a:gd name="T1" fmla="*/ 35 h 35"/>
                <a:gd name="T2" fmla="*/ 8 w 8"/>
                <a:gd name="T3" fmla="*/ 35 h 35"/>
                <a:gd name="T4" fmla="*/ 0 w 8"/>
                <a:gd name="T5" fmla="*/ 35 h 35"/>
                <a:gd name="T6" fmla="*/ 0 w 8"/>
                <a:gd name="T7" fmla="*/ 0 h 35"/>
                <a:gd name="T8" fmla="*/ 8 w 8"/>
                <a:gd name="T9" fmla="*/ 0 h 35"/>
                <a:gd name="T10" fmla="*/ 8 w 8"/>
                <a:gd name="T11" fmla="*/ 35 h 35"/>
              </a:gdLst>
              <a:ahLst/>
              <a:cxnLst>
                <a:cxn ang="0">
                  <a:pos x="T0" y="T1"/>
                </a:cxn>
                <a:cxn ang="0">
                  <a:pos x="T2" y="T3"/>
                </a:cxn>
                <a:cxn ang="0">
                  <a:pos x="T4" y="T5"/>
                </a:cxn>
                <a:cxn ang="0">
                  <a:pos x="T6" y="T7"/>
                </a:cxn>
                <a:cxn ang="0">
                  <a:pos x="T8" y="T9"/>
                </a:cxn>
                <a:cxn ang="0">
                  <a:pos x="T10" y="T11"/>
                </a:cxn>
              </a:cxnLst>
              <a:rect l="0" t="0" r="r" b="b"/>
              <a:pathLst>
                <a:path w="8" h="35">
                  <a:moveTo>
                    <a:pt x="8" y="35"/>
                  </a:moveTo>
                  <a:lnTo>
                    <a:pt x="8" y="35"/>
                  </a:lnTo>
                  <a:lnTo>
                    <a:pt x="0" y="35"/>
                  </a:lnTo>
                  <a:lnTo>
                    <a:pt x="0" y="0"/>
                  </a:lnTo>
                  <a:lnTo>
                    <a:pt x="8" y="0"/>
                  </a:lnTo>
                  <a:lnTo>
                    <a:pt x="8" y="35"/>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81" name="Freeform 204"/>
            <p:cNvSpPr>
              <a:spLocks/>
            </p:cNvSpPr>
            <p:nvPr/>
          </p:nvSpPr>
          <p:spPr bwMode="auto">
            <a:xfrm>
              <a:off x="10514013" y="4481496"/>
              <a:ext cx="6350" cy="33338"/>
            </a:xfrm>
            <a:custGeom>
              <a:avLst/>
              <a:gdLst>
                <a:gd name="T0" fmla="*/ 0 w 7"/>
                <a:gd name="T1" fmla="*/ 0 h 35"/>
                <a:gd name="T2" fmla="*/ 0 w 7"/>
                <a:gd name="T3" fmla="*/ 0 h 35"/>
                <a:gd name="T4" fmla="*/ 7 w 7"/>
                <a:gd name="T5" fmla="*/ 0 h 35"/>
                <a:gd name="T6" fmla="*/ 7 w 7"/>
                <a:gd name="T7" fmla="*/ 35 h 35"/>
                <a:gd name="T8" fmla="*/ 0 w 7"/>
                <a:gd name="T9" fmla="*/ 35 h 35"/>
                <a:gd name="T10" fmla="*/ 0 w 7"/>
                <a:gd name="T11" fmla="*/ 0 h 35"/>
              </a:gdLst>
              <a:ahLst/>
              <a:cxnLst>
                <a:cxn ang="0">
                  <a:pos x="T0" y="T1"/>
                </a:cxn>
                <a:cxn ang="0">
                  <a:pos x="T2" y="T3"/>
                </a:cxn>
                <a:cxn ang="0">
                  <a:pos x="T4" y="T5"/>
                </a:cxn>
                <a:cxn ang="0">
                  <a:pos x="T6" y="T7"/>
                </a:cxn>
                <a:cxn ang="0">
                  <a:pos x="T8" y="T9"/>
                </a:cxn>
                <a:cxn ang="0">
                  <a:pos x="T10" y="T11"/>
                </a:cxn>
              </a:cxnLst>
              <a:rect l="0" t="0" r="r" b="b"/>
              <a:pathLst>
                <a:path w="7" h="35">
                  <a:moveTo>
                    <a:pt x="0" y="0"/>
                  </a:moveTo>
                  <a:lnTo>
                    <a:pt x="0" y="0"/>
                  </a:lnTo>
                  <a:lnTo>
                    <a:pt x="7" y="0"/>
                  </a:lnTo>
                  <a:lnTo>
                    <a:pt x="7" y="35"/>
                  </a:lnTo>
                  <a:lnTo>
                    <a:pt x="0" y="35"/>
                  </a:lnTo>
                  <a:lnTo>
                    <a:pt x="0" y="0"/>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82" name="Freeform 206"/>
            <p:cNvSpPr>
              <a:spLocks/>
            </p:cNvSpPr>
            <p:nvPr/>
          </p:nvSpPr>
          <p:spPr bwMode="auto">
            <a:xfrm>
              <a:off x="10848975" y="4775183"/>
              <a:ext cx="7938" cy="33338"/>
            </a:xfrm>
            <a:custGeom>
              <a:avLst/>
              <a:gdLst>
                <a:gd name="T0" fmla="*/ 0 w 8"/>
                <a:gd name="T1" fmla="*/ 0 h 34"/>
                <a:gd name="T2" fmla="*/ 0 w 8"/>
                <a:gd name="T3" fmla="*/ 0 h 34"/>
                <a:gd name="T4" fmla="*/ 8 w 8"/>
                <a:gd name="T5" fmla="*/ 0 h 34"/>
                <a:gd name="T6" fmla="*/ 8 w 8"/>
                <a:gd name="T7" fmla="*/ 34 h 34"/>
                <a:gd name="T8" fmla="*/ 0 w 8"/>
                <a:gd name="T9" fmla="*/ 34 h 34"/>
                <a:gd name="T10" fmla="*/ 0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0" y="0"/>
                  </a:moveTo>
                  <a:lnTo>
                    <a:pt x="0" y="0"/>
                  </a:lnTo>
                  <a:lnTo>
                    <a:pt x="8" y="0"/>
                  </a:lnTo>
                  <a:lnTo>
                    <a:pt x="8" y="34"/>
                  </a:lnTo>
                  <a:lnTo>
                    <a:pt x="0" y="34"/>
                  </a:lnTo>
                  <a:lnTo>
                    <a:pt x="0" y="0"/>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98" name="TextBox 97"/>
            <p:cNvSpPr txBox="1"/>
            <p:nvPr/>
          </p:nvSpPr>
          <p:spPr>
            <a:xfrm>
              <a:off x="10100111" y="4888194"/>
              <a:ext cx="12397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IBM Plex Sans" charset="0"/>
                  <a:ea typeface="IBM Plex Sans" charset="0"/>
                  <a:cs typeface="IBM Plex Sans" charset="0"/>
                </a:rPr>
                <a:t>Build Models</a:t>
              </a:r>
            </a:p>
          </p:txBody>
        </p:sp>
      </p:grpSp>
      <p:sp>
        <p:nvSpPr>
          <p:cNvPr id="103" name="TextBox 102"/>
          <p:cNvSpPr txBox="1"/>
          <p:nvPr/>
        </p:nvSpPr>
        <p:spPr>
          <a:xfrm>
            <a:off x="1087888" y="4087381"/>
            <a:ext cx="2026517"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IBM Plex Sans" charset="0"/>
                <a:ea typeface="IBM Plex Sans" charset="0"/>
                <a:cs typeface="IBM Plex Sans" charset="0"/>
              </a:rPr>
              <a:t>Provide Data or Visualization </a:t>
            </a:r>
          </a:p>
        </p:txBody>
      </p:sp>
      <p:sp>
        <p:nvSpPr>
          <p:cNvPr id="104" name="TextBox 103"/>
          <p:cNvSpPr txBox="1"/>
          <p:nvPr/>
        </p:nvSpPr>
        <p:spPr>
          <a:xfrm>
            <a:off x="4549299" y="3085194"/>
            <a:ext cx="1753668" cy="938719"/>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100" b="1" i="1" u="none" strike="noStrike" kern="0" cap="none" spc="0" normalizeH="0" baseline="0">
                <a:ln>
                  <a:noFill/>
                </a:ln>
                <a:solidFill>
                  <a:srgbClr val="FFFF00"/>
                </a:solidFill>
                <a:effectLst/>
                <a:uLnTx/>
                <a:uFillTx/>
                <a:latin typeface="IBM Plex Sans" charset="0"/>
                <a:ea typeface="IBM Plex Sans" charset="0"/>
                <a:cs typeface="IBM Plex Sans" charset="0"/>
              </a:defRPr>
            </a:lvl1pPr>
          </a:lstStyle>
          <a:p>
            <a:r>
              <a:rPr lang="en-US" dirty="0">
                <a:solidFill>
                  <a:schemeClr val="accent3"/>
                </a:solidFill>
              </a:rPr>
              <a:t>“Can we refine our customer segmentation model and develop more refined propensity models?”</a:t>
            </a:r>
          </a:p>
        </p:txBody>
      </p:sp>
      <p:sp>
        <p:nvSpPr>
          <p:cNvPr id="105" name="TextBox 104"/>
          <p:cNvSpPr txBox="1"/>
          <p:nvPr/>
        </p:nvSpPr>
        <p:spPr>
          <a:xfrm>
            <a:off x="7009075" y="4985938"/>
            <a:ext cx="1199904" cy="1107996"/>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100" b="1" i="1" u="none" strike="noStrike" kern="0" cap="none" spc="0" normalizeH="0" baseline="0">
                <a:ln>
                  <a:noFill/>
                </a:ln>
                <a:solidFill>
                  <a:srgbClr val="FFFF00"/>
                </a:solidFill>
                <a:effectLst/>
                <a:uLnTx/>
                <a:uFillTx/>
                <a:latin typeface="IBM Plex Sans" charset="0"/>
                <a:ea typeface="IBM Plex Sans" charset="0"/>
                <a:cs typeface="IBM Plex Sans" charset="0"/>
              </a:defRPr>
            </a:lvl1pPr>
          </a:lstStyle>
          <a:p>
            <a:r>
              <a:rPr lang="en-US" dirty="0">
                <a:solidFill>
                  <a:schemeClr val="accent3"/>
                </a:solidFill>
              </a:rPr>
              <a:t>“What data attributes are in the available sets of data which can be used ?”</a:t>
            </a:r>
          </a:p>
        </p:txBody>
      </p:sp>
      <p:sp>
        <p:nvSpPr>
          <p:cNvPr id="116" name="Freeform 80"/>
          <p:cNvSpPr>
            <a:spLocks/>
          </p:cNvSpPr>
          <p:nvPr/>
        </p:nvSpPr>
        <p:spPr bwMode="auto">
          <a:xfrm rot="10800000">
            <a:off x="4991324" y="4754240"/>
            <a:ext cx="2684946" cy="1414480"/>
          </a:xfrm>
          <a:custGeom>
            <a:avLst/>
            <a:gdLst>
              <a:gd name="T0" fmla="*/ 0 w 1720"/>
              <a:gd name="T1" fmla="*/ 14 h 1167"/>
              <a:gd name="T2" fmla="*/ 0 w 1720"/>
              <a:gd name="T3" fmla="*/ 14 h 1167"/>
              <a:gd name="T4" fmla="*/ 1562 w 1720"/>
              <a:gd name="T5" fmla="*/ 14 h 1167"/>
              <a:gd name="T6" fmla="*/ 1720 w 1720"/>
              <a:gd name="T7" fmla="*/ 172 h 1167"/>
              <a:gd name="T8" fmla="*/ 1720 w 1720"/>
              <a:gd name="T9" fmla="*/ 1167 h 1167"/>
            </a:gdLst>
            <a:ahLst/>
            <a:cxnLst>
              <a:cxn ang="0">
                <a:pos x="T0" y="T1"/>
              </a:cxn>
              <a:cxn ang="0">
                <a:pos x="T2" y="T3"/>
              </a:cxn>
              <a:cxn ang="0">
                <a:pos x="T4" y="T5"/>
              </a:cxn>
              <a:cxn ang="0">
                <a:pos x="T6" y="T7"/>
              </a:cxn>
              <a:cxn ang="0">
                <a:pos x="T8" y="T9"/>
              </a:cxn>
            </a:cxnLst>
            <a:rect l="0" t="0" r="r" b="b"/>
            <a:pathLst>
              <a:path w="1720" h="1167">
                <a:moveTo>
                  <a:pt x="0" y="14"/>
                </a:moveTo>
                <a:lnTo>
                  <a:pt x="0" y="14"/>
                </a:lnTo>
                <a:lnTo>
                  <a:pt x="1562" y="14"/>
                </a:lnTo>
                <a:cubicBezTo>
                  <a:pt x="1562" y="14"/>
                  <a:pt x="1720" y="0"/>
                  <a:pt x="1720" y="172"/>
                </a:cubicBezTo>
                <a:lnTo>
                  <a:pt x="1720" y="1167"/>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17" name="Freeform 54"/>
          <p:cNvSpPr>
            <a:spLocks/>
          </p:cNvSpPr>
          <p:nvPr/>
        </p:nvSpPr>
        <p:spPr bwMode="auto">
          <a:xfrm flipV="1">
            <a:off x="4395464" y="1758694"/>
            <a:ext cx="2081003" cy="0"/>
          </a:xfrm>
          <a:custGeom>
            <a:avLst/>
            <a:gdLst>
              <a:gd name="T0" fmla="*/ 0 w 2233"/>
              <a:gd name="T1" fmla="*/ 0 w 2233"/>
              <a:gd name="T2" fmla="*/ 2233 w 2233"/>
            </a:gdLst>
            <a:ahLst/>
            <a:cxnLst>
              <a:cxn ang="0">
                <a:pos x="T0" y="0"/>
              </a:cxn>
              <a:cxn ang="0">
                <a:pos x="T1" y="0"/>
              </a:cxn>
              <a:cxn ang="0">
                <a:pos x="T2" y="0"/>
              </a:cxn>
            </a:cxnLst>
            <a:rect l="0" t="0" r="r" b="b"/>
            <a:pathLst>
              <a:path w="2233">
                <a:moveTo>
                  <a:pt x="0" y="0"/>
                </a:moveTo>
                <a:lnTo>
                  <a:pt x="0" y="0"/>
                </a:lnTo>
                <a:lnTo>
                  <a:pt x="2233"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22" name="Freeform 90"/>
          <p:cNvSpPr>
            <a:spLocks/>
          </p:cNvSpPr>
          <p:nvPr/>
        </p:nvSpPr>
        <p:spPr bwMode="auto">
          <a:xfrm>
            <a:off x="8612527" y="1667386"/>
            <a:ext cx="165100" cy="190500"/>
          </a:xfrm>
          <a:custGeom>
            <a:avLst/>
            <a:gdLst>
              <a:gd name="T0" fmla="*/ 0 w 173"/>
              <a:gd name="T1" fmla="*/ 199 h 199"/>
              <a:gd name="T2" fmla="*/ 0 w 173"/>
              <a:gd name="T3" fmla="*/ 199 h 199"/>
              <a:gd name="T4" fmla="*/ 173 w 173"/>
              <a:gd name="T5" fmla="*/ 100 h 199"/>
              <a:gd name="T6" fmla="*/ 0 w 173"/>
              <a:gd name="T7" fmla="*/ 0 h 199"/>
              <a:gd name="T8" fmla="*/ 0 w 173"/>
              <a:gd name="T9" fmla="*/ 199 h 199"/>
            </a:gdLst>
            <a:ahLst/>
            <a:cxnLst>
              <a:cxn ang="0">
                <a:pos x="T0" y="T1"/>
              </a:cxn>
              <a:cxn ang="0">
                <a:pos x="T2" y="T3"/>
              </a:cxn>
              <a:cxn ang="0">
                <a:pos x="T4" y="T5"/>
              </a:cxn>
              <a:cxn ang="0">
                <a:pos x="T6" y="T7"/>
              </a:cxn>
              <a:cxn ang="0">
                <a:pos x="T8" y="T9"/>
              </a:cxn>
            </a:cxnLst>
            <a:rect l="0" t="0" r="r" b="b"/>
            <a:pathLst>
              <a:path w="173" h="199">
                <a:moveTo>
                  <a:pt x="0" y="199"/>
                </a:moveTo>
                <a:lnTo>
                  <a:pt x="0" y="199"/>
                </a:lnTo>
                <a:lnTo>
                  <a:pt x="173" y="100"/>
                </a:lnTo>
                <a:lnTo>
                  <a:pt x="0" y="0"/>
                </a:lnTo>
                <a:lnTo>
                  <a:pt x="0" y="199"/>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23" name="Freeform 97"/>
          <p:cNvSpPr>
            <a:spLocks/>
          </p:cNvSpPr>
          <p:nvPr/>
        </p:nvSpPr>
        <p:spPr bwMode="auto">
          <a:xfrm>
            <a:off x="8070585" y="1758694"/>
            <a:ext cx="563828" cy="0"/>
          </a:xfrm>
          <a:custGeom>
            <a:avLst/>
            <a:gdLst>
              <a:gd name="T0" fmla="*/ 0 w 866"/>
              <a:gd name="T1" fmla="*/ 0 w 866"/>
              <a:gd name="T2" fmla="*/ 866 w 866"/>
            </a:gdLst>
            <a:ahLst/>
            <a:cxnLst>
              <a:cxn ang="0">
                <a:pos x="T0" y="0"/>
              </a:cxn>
              <a:cxn ang="0">
                <a:pos x="T1" y="0"/>
              </a:cxn>
              <a:cxn ang="0">
                <a:pos x="T2" y="0"/>
              </a:cxn>
            </a:cxnLst>
            <a:rect l="0" t="0" r="r" b="b"/>
            <a:pathLst>
              <a:path w="866">
                <a:moveTo>
                  <a:pt x="0" y="0"/>
                </a:moveTo>
                <a:lnTo>
                  <a:pt x="0" y="0"/>
                </a:lnTo>
                <a:lnTo>
                  <a:pt x="866"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grpSp>
        <p:nvGrpSpPr>
          <p:cNvPr id="124" name="Group 123"/>
          <p:cNvGrpSpPr/>
          <p:nvPr/>
        </p:nvGrpSpPr>
        <p:grpSpPr>
          <a:xfrm>
            <a:off x="6813877" y="1473442"/>
            <a:ext cx="1071424" cy="841063"/>
            <a:chOff x="8315464" y="3127358"/>
            <a:chExt cx="1071424" cy="841063"/>
          </a:xfrm>
        </p:grpSpPr>
        <p:sp>
          <p:nvSpPr>
            <p:cNvPr id="125" name="Freeform 144"/>
            <p:cNvSpPr>
              <a:spLocks/>
            </p:cNvSpPr>
            <p:nvPr/>
          </p:nvSpPr>
          <p:spPr bwMode="auto">
            <a:xfrm>
              <a:off x="8335963" y="3313096"/>
              <a:ext cx="165100" cy="350838"/>
            </a:xfrm>
            <a:custGeom>
              <a:avLst/>
              <a:gdLst>
                <a:gd name="T0" fmla="*/ 79 w 173"/>
                <a:gd name="T1" fmla="*/ 272 h 368"/>
                <a:gd name="T2" fmla="*/ 79 w 173"/>
                <a:gd name="T3" fmla="*/ 272 h 368"/>
                <a:gd name="T4" fmla="*/ 32 w 173"/>
                <a:gd name="T5" fmla="*/ 362 h 368"/>
                <a:gd name="T6" fmla="*/ 22 w 173"/>
                <a:gd name="T7" fmla="*/ 365 h 368"/>
                <a:gd name="T8" fmla="*/ 6 w 173"/>
                <a:gd name="T9" fmla="*/ 356 h 368"/>
                <a:gd name="T10" fmla="*/ 3 w 173"/>
                <a:gd name="T11" fmla="*/ 344 h 368"/>
                <a:gd name="T12" fmla="*/ 32 w 173"/>
                <a:gd name="T13" fmla="*/ 294 h 368"/>
                <a:gd name="T14" fmla="*/ 48 w 173"/>
                <a:gd name="T15" fmla="*/ 250 h 368"/>
                <a:gd name="T16" fmla="*/ 54 w 173"/>
                <a:gd name="T17" fmla="*/ 160 h 368"/>
                <a:gd name="T18" fmla="*/ 54 w 173"/>
                <a:gd name="T19" fmla="*/ 125 h 368"/>
                <a:gd name="T20" fmla="*/ 39 w 173"/>
                <a:gd name="T21" fmla="*/ 160 h 368"/>
                <a:gd name="T22" fmla="*/ 34 w 173"/>
                <a:gd name="T23" fmla="*/ 193 h 368"/>
                <a:gd name="T24" fmla="*/ 26 w 173"/>
                <a:gd name="T25" fmla="*/ 199 h 368"/>
                <a:gd name="T26" fmla="*/ 20 w 173"/>
                <a:gd name="T27" fmla="*/ 199 h 368"/>
                <a:gd name="T28" fmla="*/ 14 w 173"/>
                <a:gd name="T29" fmla="*/ 191 h 368"/>
                <a:gd name="T30" fmla="*/ 22 w 173"/>
                <a:gd name="T31" fmla="*/ 135 h 368"/>
                <a:gd name="T32" fmla="*/ 26 w 173"/>
                <a:gd name="T33" fmla="*/ 128 h 368"/>
                <a:gd name="T34" fmla="*/ 54 w 173"/>
                <a:gd name="T35" fmla="*/ 86 h 368"/>
                <a:gd name="T36" fmla="*/ 64 w 173"/>
                <a:gd name="T37" fmla="*/ 81 h 368"/>
                <a:gd name="T38" fmla="*/ 91 w 173"/>
                <a:gd name="T39" fmla="*/ 81 h 368"/>
                <a:gd name="T40" fmla="*/ 99 w 173"/>
                <a:gd name="T41" fmla="*/ 78 h 368"/>
                <a:gd name="T42" fmla="*/ 126 w 173"/>
                <a:gd name="T43" fmla="*/ 55 h 368"/>
                <a:gd name="T44" fmla="*/ 132 w 173"/>
                <a:gd name="T45" fmla="*/ 47 h 368"/>
                <a:gd name="T46" fmla="*/ 150 w 173"/>
                <a:gd name="T47" fmla="*/ 7 h 368"/>
                <a:gd name="T48" fmla="*/ 162 w 173"/>
                <a:gd name="T49" fmla="*/ 3 h 368"/>
                <a:gd name="T50" fmla="*/ 170 w 173"/>
                <a:gd name="T51" fmla="*/ 15 h 368"/>
                <a:gd name="T52" fmla="*/ 149 w 173"/>
                <a:gd name="T53" fmla="*/ 61 h 368"/>
                <a:gd name="T54" fmla="*/ 137 w 173"/>
                <a:gd name="T55" fmla="*/ 74 h 368"/>
                <a:gd name="T56" fmla="*/ 109 w 173"/>
                <a:gd name="T57" fmla="*/ 98 h 368"/>
                <a:gd name="T58" fmla="*/ 105 w 173"/>
                <a:gd name="T59" fmla="*/ 106 h 368"/>
                <a:gd name="T60" fmla="*/ 105 w 173"/>
                <a:gd name="T61" fmla="*/ 219 h 368"/>
                <a:gd name="T62" fmla="*/ 111 w 173"/>
                <a:gd name="T63" fmla="*/ 261 h 368"/>
                <a:gd name="T64" fmla="*/ 118 w 173"/>
                <a:gd name="T65" fmla="*/ 328 h 368"/>
                <a:gd name="T66" fmla="*/ 121 w 173"/>
                <a:gd name="T67" fmla="*/ 358 h 368"/>
                <a:gd name="T68" fmla="*/ 113 w 173"/>
                <a:gd name="T69" fmla="*/ 366 h 368"/>
                <a:gd name="T70" fmla="*/ 95 w 173"/>
                <a:gd name="T71" fmla="*/ 368 h 368"/>
                <a:gd name="T72" fmla="*/ 87 w 173"/>
                <a:gd name="T73" fmla="*/ 361 h 368"/>
                <a:gd name="T74" fmla="*/ 81 w 173"/>
                <a:gd name="T75" fmla="*/ 286 h 368"/>
                <a:gd name="T76" fmla="*/ 79 w 173"/>
                <a:gd name="T77" fmla="*/ 27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3" h="368">
                  <a:moveTo>
                    <a:pt x="79" y="272"/>
                  </a:moveTo>
                  <a:lnTo>
                    <a:pt x="79" y="272"/>
                  </a:lnTo>
                  <a:cubicBezTo>
                    <a:pt x="69" y="306"/>
                    <a:pt x="47" y="332"/>
                    <a:pt x="32" y="362"/>
                  </a:cubicBezTo>
                  <a:cubicBezTo>
                    <a:pt x="30" y="367"/>
                    <a:pt x="26" y="367"/>
                    <a:pt x="22" y="365"/>
                  </a:cubicBezTo>
                  <a:cubicBezTo>
                    <a:pt x="17" y="362"/>
                    <a:pt x="11" y="359"/>
                    <a:pt x="6" y="356"/>
                  </a:cubicBezTo>
                  <a:cubicBezTo>
                    <a:pt x="1" y="353"/>
                    <a:pt x="0" y="350"/>
                    <a:pt x="3" y="344"/>
                  </a:cubicBezTo>
                  <a:cubicBezTo>
                    <a:pt x="13" y="327"/>
                    <a:pt x="22" y="310"/>
                    <a:pt x="32" y="294"/>
                  </a:cubicBezTo>
                  <a:cubicBezTo>
                    <a:pt x="41" y="280"/>
                    <a:pt x="44" y="265"/>
                    <a:pt x="48" y="250"/>
                  </a:cubicBezTo>
                  <a:cubicBezTo>
                    <a:pt x="56" y="220"/>
                    <a:pt x="54" y="190"/>
                    <a:pt x="54" y="160"/>
                  </a:cubicBezTo>
                  <a:cubicBezTo>
                    <a:pt x="54" y="148"/>
                    <a:pt x="54" y="137"/>
                    <a:pt x="54" y="125"/>
                  </a:cubicBezTo>
                  <a:cubicBezTo>
                    <a:pt x="43" y="134"/>
                    <a:pt x="41" y="147"/>
                    <a:pt x="39" y="160"/>
                  </a:cubicBezTo>
                  <a:cubicBezTo>
                    <a:pt x="38" y="171"/>
                    <a:pt x="36" y="182"/>
                    <a:pt x="34" y="193"/>
                  </a:cubicBezTo>
                  <a:cubicBezTo>
                    <a:pt x="34" y="198"/>
                    <a:pt x="31" y="200"/>
                    <a:pt x="26" y="199"/>
                  </a:cubicBezTo>
                  <a:cubicBezTo>
                    <a:pt x="24" y="199"/>
                    <a:pt x="22" y="199"/>
                    <a:pt x="20" y="199"/>
                  </a:cubicBezTo>
                  <a:cubicBezTo>
                    <a:pt x="16" y="198"/>
                    <a:pt x="13" y="196"/>
                    <a:pt x="14" y="191"/>
                  </a:cubicBezTo>
                  <a:cubicBezTo>
                    <a:pt x="16" y="172"/>
                    <a:pt x="19" y="154"/>
                    <a:pt x="22" y="135"/>
                  </a:cubicBezTo>
                  <a:cubicBezTo>
                    <a:pt x="22" y="133"/>
                    <a:pt x="24" y="130"/>
                    <a:pt x="26" y="128"/>
                  </a:cubicBezTo>
                  <a:cubicBezTo>
                    <a:pt x="35" y="114"/>
                    <a:pt x="44" y="100"/>
                    <a:pt x="54" y="86"/>
                  </a:cubicBezTo>
                  <a:cubicBezTo>
                    <a:pt x="56" y="82"/>
                    <a:pt x="60" y="81"/>
                    <a:pt x="64" y="81"/>
                  </a:cubicBezTo>
                  <a:cubicBezTo>
                    <a:pt x="73" y="81"/>
                    <a:pt x="82" y="81"/>
                    <a:pt x="91" y="81"/>
                  </a:cubicBezTo>
                  <a:cubicBezTo>
                    <a:pt x="94" y="81"/>
                    <a:pt x="97" y="80"/>
                    <a:pt x="99" y="78"/>
                  </a:cubicBezTo>
                  <a:cubicBezTo>
                    <a:pt x="108" y="71"/>
                    <a:pt x="117" y="63"/>
                    <a:pt x="126" y="55"/>
                  </a:cubicBezTo>
                  <a:cubicBezTo>
                    <a:pt x="129" y="53"/>
                    <a:pt x="131" y="50"/>
                    <a:pt x="132" y="47"/>
                  </a:cubicBezTo>
                  <a:cubicBezTo>
                    <a:pt x="139" y="34"/>
                    <a:pt x="144" y="20"/>
                    <a:pt x="150" y="7"/>
                  </a:cubicBezTo>
                  <a:cubicBezTo>
                    <a:pt x="153" y="0"/>
                    <a:pt x="156" y="0"/>
                    <a:pt x="162" y="3"/>
                  </a:cubicBezTo>
                  <a:cubicBezTo>
                    <a:pt x="172" y="7"/>
                    <a:pt x="173" y="9"/>
                    <a:pt x="170" y="15"/>
                  </a:cubicBezTo>
                  <a:cubicBezTo>
                    <a:pt x="163" y="31"/>
                    <a:pt x="156" y="46"/>
                    <a:pt x="149" y="61"/>
                  </a:cubicBezTo>
                  <a:cubicBezTo>
                    <a:pt x="146" y="66"/>
                    <a:pt x="141" y="70"/>
                    <a:pt x="137" y="74"/>
                  </a:cubicBezTo>
                  <a:cubicBezTo>
                    <a:pt x="128" y="82"/>
                    <a:pt x="118" y="90"/>
                    <a:pt x="109" y="98"/>
                  </a:cubicBezTo>
                  <a:cubicBezTo>
                    <a:pt x="106" y="100"/>
                    <a:pt x="105" y="103"/>
                    <a:pt x="105" y="106"/>
                  </a:cubicBezTo>
                  <a:cubicBezTo>
                    <a:pt x="105" y="144"/>
                    <a:pt x="104" y="181"/>
                    <a:pt x="105" y="219"/>
                  </a:cubicBezTo>
                  <a:cubicBezTo>
                    <a:pt x="105" y="233"/>
                    <a:pt x="109" y="247"/>
                    <a:pt x="111" y="261"/>
                  </a:cubicBezTo>
                  <a:cubicBezTo>
                    <a:pt x="114" y="283"/>
                    <a:pt x="116" y="305"/>
                    <a:pt x="118" y="328"/>
                  </a:cubicBezTo>
                  <a:cubicBezTo>
                    <a:pt x="119" y="338"/>
                    <a:pt x="120" y="348"/>
                    <a:pt x="121" y="358"/>
                  </a:cubicBezTo>
                  <a:cubicBezTo>
                    <a:pt x="121" y="363"/>
                    <a:pt x="119" y="366"/>
                    <a:pt x="113" y="366"/>
                  </a:cubicBezTo>
                  <a:cubicBezTo>
                    <a:pt x="107" y="366"/>
                    <a:pt x="101" y="367"/>
                    <a:pt x="95" y="368"/>
                  </a:cubicBezTo>
                  <a:cubicBezTo>
                    <a:pt x="90" y="368"/>
                    <a:pt x="87" y="366"/>
                    <a:pt x="87" y="361"/>
                  </a:cubicBezTo>
                  <a:cubicBezTo>
                    <a:pt x="85" y="336"/>
                    <a:pt x="83" y="311"/>
                    <a:pt x="81" y="286"/>
                  </a:cubicBezTo>
                  <a:cubicBezTo>
                    <a:pt x="80" y="282"/>
                    <a:pt x="80" y="277"/>
                    <a:pt x="79" y="272"/>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26" name="Freeform 145"/>
            <p:cNvSpPr>
              <a:spLocks/>
            </p:cNvSpPr>
            <p:nvPr/>
          </p:nvSpPr>
          <p:spPr bwMode="auto">
            <a:xfrm>
              <a:off x="8702676" y="3495658"/>
              <a:ext cx="300038" cy="168275"/>
            </a:xfrm>
            <a:custGeom>
              <a:avLst/>
              <a:gdLst>
                <a:gd name="T0" fmla="*/ 217 w 315"/>
                <a:gd name="T1" fmla="*/ 86 h 177"/>
                <a:gd name="T2" fmla="*/ 171 w 315"/>
                <a:gd name="T3" fmla="*/ 92 h 177"/>
                <a:gd name="T4" fmla="*/ 114 w 315"/>
                <a:gd name="T5" fmla="*/ 87 h 177"/>
                <a:gd name="T6" fmla="*/ 75 w 315"/>
                <a:gd name="T7" fmla="*/ 134 h 177"/>
                <a:gd name="T8" fmla="*/ 76 w 315"/>
                <a:gd name="T9" fmla="*/ 169 h 177"/>
                <a:gd name="T10" fmla="*/ 75 w 315"/>
                <a:gd name="T11" fmla="*/ 175 h 177"/>
                <a:gd name="T12" fmla="*/ 62 w 315"/>
                <a:gd name="T13" fmla="*/ 135 h 177"/>
                <a:gd name="T14" fmla="*/ 78 w 315"/>
                <a:gd name="T15" fmla="*/ 108 h 177"/>
                <a:gd name="T16" fmla="*/ 39 w 315"/>
                <a:gd name="T17" fmla="*/ 122 h 177"/>
                <a:gd name="T18" fmla="*/ 19 w 315"/>
                <a:gd name="T19" fmla="*/ 142 h 177"/>
                <a:gd name="T20" fmla="*/ 3 w 315"/>
                <a:gd name="T21" fmla="*/ 141 h 177"/>
                <a:gd name="T22" fmla="*/ 26 w 315"/>
                <a:gd name="T23" fmla="*/ 117 h 177"/>
                <a:gd name="T24" fmla="*/ 57 w 315"/>
                <a:gd name="T25" fmla="*/ 93 h 177"/>
                <a:gd name="T26" fmla="*/ 75 w 315"/>
                <a:gd name="T27" fmla="*/ 57 h 177"/>
                <a:gd name="T28" fmla="*/ 30 w 315"/>
                <a:gd name="T29" fmla="*/ 53 h 177"/>
                <a:gd name="T30" fmla="*/ 42 w 315"/>
                <a:gd name="T31" fmla="*/ 42 h 177"/>
                <a:gd name="T32" fmla="*/ 100 w 315"/>
                <a:gd name="T33" fmla="*/ 42 h 177"/>
                <a:gd name="T34" fmla="*/ 180 w 315"/>
                <a:gd name="T35" fmla="*/ 35 h 177"/>
                <a:gd name="T36" fmla="*/ 245 w 315"/>
                <a:gd name="T37" fmla="*/ 1 h 177"/>
                <a:gd name="T38" fmla="*/ 251 w 315"/>
                <a:gd name="T39" fmla="*/ 4 h 177"/>
                <a:gd name="T40" fmla="*/ 261 w 315"/>
                <a:gd name="T41" fmla="*/ 10 h 177"/>
                <a:gd name="T42" fmla="*/ 294 w 315"/>
                <a:gd name="T43" fmla="*/ 28 h 177"/>
                <a:gd name="T44" fmla="*/ 311 w 315"/>
                <a:gd name="T45" fmla="*/ 39 h 177"/>
                <a:gd name="T46" fmla="*/ 310 w 315"/>
                <a:gd name="T47" fmla="*/ 48 h 177"/>
                <a:gd name="T48" fmla="*/ 296 w 315"/>
                <a:gd name="T49" fmla="*/ 58 h 177"/>
                <a:gd name="T50" fmla="*/ 294 w 315"/>
                <a:gd name="T51" fmla="*/ 65 h 177"/>
                <a:gd name="T52" fmla="*/ 264 w 315"/>
                <a:gd name="T53" fmla="*/ 55 h 177"/>
                <a:gd name="T54" fmla="*/ 259 w 315"/>
                <a:gd name="T55" fmla="*/ 84 h 177"/>
                <a:gd name="T56" fmla="*/ 256 w 315"/>
                <a:gd name="T57" fmla="*/ 85 h 177"/>
                <a:gd name="T58" fmla="*/ 311 w 315"/>
                <a:gd name="T59" fmla="*/ 112 h 177"/>
                <a:gd name="T60" fmla="*/ 303 w 315"/>
                <a:gd name="T61" fmla="*/ 116 h 177"/>
                <a:gd name="T62" fmla="*/ 309 w 315"/>
                <a:gd name="T63" fmla="*/ 138 h 177"/>
                <a:gd name="T64" fmla="*/ 307 w 315"/>
                <a:gd name="T65" fmla="*/ 148 h 177"/>
                <a:gd name="T66" fmla="*/ 257 w 315"/>
                <a:gd name="T67" fmla="*/ 107 h 177"/>
                <a:gd name="T68" fmla="*/ 235 w 315"/>
                <a:gd name="T69" fmla="*/ 104 h 177"/>
                <a:gd name="T70" fmla="*/ 217 w 315"/>
                <a:gd name="T71" fmla="*/ 8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5" h="177">
                  <a:moveTo>
                    <a:pt x="217" y="86"/>
                  </a:moveTo>
                  <a:lnTo>
                    <a:pt x="217" y="86"/>
                  </a:lnTo>
                  <a:cubicBezTo>
                    <a:pt x="214" y="88"/>
                    <a:pt x="211" y="90"/>
                    <a:pt x="209" y="91"/>
                  </a:cubicBezTo>
                  <a:cubicBezTo>
                    <a:pt x="196" y="98"/>
                    <a:pt x="184" y="98"/>
                    <a:pt x="171" y="92"/>
                  </a:cubicBezTo>
                  <a:cubicBezTo>
                    <a:pt x="159" y="86"/>
                    <a:pt x="146" y="82"/>
                    <a:pt x="132" y="80"/>
                  </a:cubicBezTo>
                  <a:cubicBezTo>
                    <a:pt x="125" y="79"/>
                    <a:pt x="118" y="81"/>
                    <a:pt x="114" y="87"/>
                  </a:cubicBezTo>
                  <a:cubicBezTo>
                    <a:pt x="104" y="100"/>
                    <a:pt x="94" y="114"/>
                    <a:pt x="80" y="124"/>
                  </a:cubicBezTo>
                  <a:cubicBezTo>
                    <a:pt x="78" y="126"/>
                    <a:pt x="76" y="130"/>
                    <a:pt x="75" y="134"/>
                  </a:cubicBezTo>
                  <a:cubicBezTo>
                    <a:pt x="73" y="145"/>
                    <a:pt x="71" y="155"/>
                    <a:pt x="70" y="166"/>
                  </a:cubicBezTo>
                  <a:cubicBezTo>
                    <a:pt x="72" y="167"/>
                    <a:pt x="75" y="168"/>
                    <a:pt x="76" y="169"/>
                  </a:cubicBezTo>
                  <a:cubicBezTo>
                    <a:pt x="78" y="169"/>
                    <a:pt x="79" y="171"/>
                    <a:pt x="79" y="172"/>
                  </a:cubicBezTo>
                  <a:cubicBezTo>
                    <a:pt x="78" y="173"/>
                    <a:pt x="77" y="175"/>
                    <a:pt x="75" y="175"/>
                  </a:cubicBezTo>
                  <a:cubicBezTo>
                    <a:pt x="64" y="177"/>
                    <a:pt x="61" y="174"/>
                    <a:pt x="62" y="162"/>
                  </a:cubicBezTo>
                  <a:cubicBezTo>
                    <a:pt x="63" y="153"/>
                    <a:pt x="62" y="144"/>
                    <a:pt x="62" y="135"/>
                  </a:cubicBezTo>
                  <a:cubicBezTo>
                    <a:pt x="62" y="132"/>
                    <a:pt x="63" y="129"/>
                    <a:pt x="64" y="126"/>
                  </a:cubicBezTo>
                  <a:cubicBezTo>
                    <a:pt x="68" y="120"/>
                    <a:pt x="73" y="115"/>
                    <a:pt x="78" y="108"/>
                  </a:cubicBezTo>
                  <a:cubicBezTo>
                    <a:pt x="76" y="109"/>
                    <a:pt x="74" y="109"/>
                    <a:pt x="73" y="110"/>
                  </a:cubicBezTo>
                  <a:cubicBezTo>
                    <a:pt x="62" y="114"/>
                    <a:pt x="50" y="117"/>
                    <a:pt x="39" y="122"/>
                  </a:cubicBezTo>
                  <a:cubicBezTo>
                    <a:pt x="35" y="123"/>
                    <a:pt x="31" y="127"/>
                    <a:pt x="27" y="130"/>
                  </a:cubicBezTo>
                  <a:cubicBezTo>
                    <a:pt x="24" y="134"/>
                    <a:pt x="21" y="138"/>
                    <a:pt x="19" y="142"/>
                  </a:cubicBezTo>
                  <a:cubicBezTo>
                    <a:pt x="15" y="148"/>
                    <a:pt x="10" y="148"/>
                    <a:pt x="4" y="147"/>
                  </a:cubicBezTo>
                  <a:cubicBezTo>
                    <a:pt x="1" y="146"/>
                    <a:pt x="0" y="143"/>
                    <a:pt x="3" y="141"/>
                  </a:cubicBezTo>
                  <a:cubicBezTo>
                    <a:pt x="6" y="138"/>
                    <a:pt x="9" y="136"/>
                    <a:pt x="12" y="134"/>
                  </a:cubicBezTo>
                  <a:cubicBezTo>
                    <a:pt x="19" y="130"/>
                    <a:pt x="23" y="124"/>
                    <a:pt x="26" y="117"/>
                  </a:cubicBezTo>
                  <a:cubicBezTo>
                    <a:pt x="27" y="113"/>
                    <a:pt x="29" y="110"/>
                    <a:pt x="33" y="110"/>
                  </a:cubicBezTo>
                  <a:cubicBezTo>
                    <a:pt x="44" y="108"/>
                    <a:pt x="50" y="100"/>
                    <a:pt x="57" y="93"/>
                  </a:cubicBezTo>
                  <a:cubicBezTo>
                    <a:pt x="57" y="93"/>
                    <a:pt x="58" y="92"/>
                    <a:pt x="58" y="92"/>
                  </a:cubicBezTo>
                  <a:cubicBezTo>
                    <a:pt x="58" y="77"/>
                    <a:pt x="69" y="68"/>
                    <a:pt x="75" y="57"/>
                  </a:cubicBezTo>
                  <a:cubicBezTo>
                    <a:pt x="75" y="57"/>
                    <a:pt x="76" y="56"/>
                    <a:pt x="76" y="55"/>
                  </a:cubicBezTo>
                  <a:cubicBezTo>
                    <a:pt x="61" y="52"/>
                    <a:pt x="46" y="45"/>
                    <a:pt x="30" y="53"/>
                  </a:cubicBezTo>
                  <a:cubicBezTo>
                    <a:pt x="23" y="57"/>
                    <a:pt x="17" y="54"/>
                    <a:pt x="10" y="51"/>
                  </a:cubicBezTo>
                  <a:cubicBezTo>
                    <a:pt x="22" y="51"/>
                    <a:pt x="32" y="45"/>
                    <a:pt x="42" y="42"/>
                  </a:cubicBezTo>
                  <a:cubicBezTo>
                    <a:pt x="51" y="40"/>
                    <a:pt x="61" y="41"/>
                    <a:pt x="70" y="42"/>
                  </a:cubicBezTo>
                  <a:cubicBezTo>
                    <a:pt x="80" y="43"/>
                    <a:pt x="89" y="47"/>
                    <a:pt x="100" y="42"/>
                  </a:cubicBezTo>
                  <a:cubicBezTo>
                    <a:pt x="105" y="40"/>
                    <a:pt x="112" y="42"/>
                    <a:pt x="118" y="42"/>
                  </a:cubicBezTo>
                  <a:cubicBezTo>
                    <a:pt x="139" y="42"/>
                    <a:pt x="160" y="41"/>
                    <a:pt x="180" y="35"/>
                  </a:cubicBezTo>
                  <a:cubicBezTo>
                    <a:pt x="202" y="28"/>
                    <a:pt x="225" y="22"/>
                    <a:pt x="248" y="16"/>
                  </a:cubicBezTo>
                  <a:cubicBezTo>
                    <a:pt x="247" y="11"/>
                    <a:pt x="246" y="6"/>
                    <a:pt x="245" y="1"/>
                  </a:cubicBezTo>
                  <a:lnTo>
                    <a:pt x="247" y="0"/>
                  </a:lnTo>
                  <a:cubicBezTo>
                    <a:pt x="249" y="2"/>
                    <a:pt x="249" y="3"/>
                    <a:pt x="251" y="4"/>
                  </a:cubicBezTo>
                  <a:cubicBezTo>
                    <a:pt x="253" y="6"/>
                    <a:pt x="255" y="8"/>
                    <a:pt x="257" y="9"/>
                  </a:cubicBezTo>
                  <a:cubicBezTo>
                    <a:pt x="258" y="10"/>
                    <a:pt x="260" y="9"/>
                    <a:pt x="261" y="10"/>
                  </a:cubicBezTo>
                  <a:cubicBezTo>
                    <a:pt x="265" y="16"/>
                    <a:pt x="271" y="15"/>
                    <a:pt x="276" y="16"/>
                  </a:cubicBezTo>
                  <a:cubicBezTo>
                    <a:pt x="284" y="18"/>
                    <a:pt x="290" y="21"/>
                    <a:pt x="294" y="28"/>
                  </a:cubicBezTo>
                  <a:cubicBezTo>
                    <a:pt x="296" y="33"/>
                    <a:pt x="299" y="35"/>
                    <a:pt x="304" y="37"/>
                  </a:cubicBezTo>
                  <a:cubicBezTo>
                    <a:pt x="307" y="37"/>
                    <a:pt x="309" y="38"/>
                    <a:pt x="311" y="39"/>
                  </a:cubicBezTo>
                  <a:cubicBezTo>
                    <a:pt x="312" y="40"/>
                    <a:pt x="314" y="42"/>
                    <a:pt x="314" y="43"/>
                  </a:cubicBezTo>
                  <a:cubicBezTo>
                    <a:pt x="313" y="45"/>
                    <a:pt x="312" y="47"/>
                    <a:pt x="310" y="48"/>
                  </a:cubicBezTo>
                  <a:cubicBezTo>
                    <a:pt x="303" y="49"/>
                    <a:pt x="295" y="50"/>
                    <a:pt x="287" y="51"/>
                  </a:cubicBezTo>
                  <a:cubicBezTo>
                    <a:pt x="290" y="53"/>
                    <a:pt x="293" y="55"/>
                    <a:pt x="296" y="58"/>
                  </a:cubicBezTo>
                  <a:cubicBezTo>
                    <a:pt x="297" y="59"/>
                    <a:pt x="298" y="61"/>
                    <a:pt x="298" y="63"/>
                  </a:cubicBezTo>
                  <a:cubicBezTo>
                    <a:pt x="298" y="64"/>
                    <a:pt x="295" y="65"/>
                    <a:pt x="294" y="65"/>
                  </a:cubicBezTo>
                  <a:cubicBezTo>
                    <a:pt x="287" y="63"/>
                    <a:pt x="281" y="60"/>
                    <a:pt x="275" y="58"/>
                  </a:cubicBezTo>
                  <a:cubicBezTo>
                    <a:pt x="271" y="57"/>
                    <a:pt x="267" y="55"/>
                    <a:pt x="264" y="55"/>
                  </a:cubicBezTo>
                  <a:cubicBezTo>
                    <a:pt x="253" y="56"/>
                    <a:pt x="251" y="59"/>
                    <a:pt x="254" y="69"/>
                  </a:cubicBezTo>
                  <a:cubicBezTo>
                    <a:pt x="256" y="74"/>
                    <a:pt x="257" y="79"/>
                    <a:pt x="259" y="84"/>
                  </a:cubicBezTo>
                  <a:cubicBezTo>
                    <a:pt x="257" y="84"/>
                    <a:pt x="256" y="84"/>
                    <a:pt x="254" y="85"/>
                  </a:cubicBezTo>
                  <a:cubicBezTo>
                    <a:pt x="255" y="85"/>
                    <a:pt x="255" y="85"/>
                    <a:pt x="256" y="85"/>
                  </a:cubicBezTo>
                  <a:cubicBezTo>
                    <a:pt x="268" y="86"/>
                    <a:pt x="280" y="84"/>
                    <a:pt x="290" y="91"/>
                  </a:cubicBezTo>
                  <a:cubicBezTo>
                    <a:pt x="298" y="97"/>
                    <a:pt x="304" y="105"/>
                    <a:pt x="311" y="112"/>
                  </a:cubicBezTo>
                  <a:cubicBezTo>
                    <a:pt x="311" y="113"/>
                    <a:pt x="310" y="117"/>
                    <a:pt x="308" y="118"/>
                  </a:cubicBezTo>
                  <a:cubicBezTo>
                    <a:pt x="307" y="119"/>
                    <a:pt x="303" y="118"/>
                    <a:pt x="303" y="116"/>
                  </a:cubicBezTo>
                  <a:cubicBezTo>
                    <a:pt x="297" y="102"/>
                    <a:pt x="286" y="101"/>
                    <a:pt x="273" y="101"/>
                  </a:cubicBezTo>
                  <a:cubicBezTo>
                    <a:pt x="281" y="117"/>
                    <a:pt x="290" y="133"/>
                    <a:pt x="309" y="138"/>
                  </a:cubicBezTo>
                  <a:cubicBezTo>
                    <a:pt x="314" y="140"/>
                    <a:pt x="315" y="142"/>
                    <a:pt x="313" y="146"/>
                  </a:cubicBezTo>
                  <a:cubicBezTo>
                    <a:pt x="312" y="149"/>
                    <a:pt x="310" y="151"/>
                    <a:pt x="307" y="148"/>
                  </a:cubicBezTo>
                  <a:cubicBezTo>
                    <a:pt x="303" y="145"/>
                    <a:pt x="300" y="142"/>
                    <a:pt x="296" y="140"/>
                  </a:cubicBezTo>
                  <a:cubicBezTo>
                    <a:pt x="281" y="132"/>
                    <a:pt x="269" y="119"/>
                    <a:pt x="257" y="107"/>
                  </a:cubicBezTo>
                  <a:cubicBezTo>
                    <a:pt x="254" y="103"/>
                    <a:pt x="251" y="101"/>
                    <a:pt x="245" y="103"/>
                  </a:cubicBezTo>
                  <a:cubicBezTo>
                    <a:pt x="242" y="104"/>
                    <a:pt x="238" y="105"/>
                    <a:pt x="235" y="104"/>
                  </a:cubicBezTo>
                  <a:cubicBezTo>
                    <a:pt x="231" y="104"/>
                    <a:pt x="228" y="102"/>
                    <a:pt x="226" y="99"/>
                  </a:cubicBezTo>
                  <a:cubicBezTo>
                    <a:pt x="223" y="95"/>
                    <a:pt x="220" y="91"/>
                    <a:pt x="217" y="86"/>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27" name="Freeform 146"/>
            <p:cNvSpPr>
              <a:spLocks/>
            </p:cNvSpPr>
            <p:nvPr/>
          </p:nvSpPr>
          <p:spPr bwMode="auto">
            <a:xfrm>
              <a:off x="8380413" y="3327383"/>
              <a:ext cx="60325" cy="61913"/>
            </a:xfrm>
            <a:custGeom>
              <a:avLst/>
              <a:gdLst>
                <a:gd name="T0" fmla="*/ 64 w 64"/>
                <a:gd name="T1" fmla="*/ 33 h 64"/>
                <a:gd name="T2" fmla="*/ 64 w 64"/>
                <a:gd name="T3" fmla="*/ 33 h 64"/>
                <a:gd name="T4" fmla="*/ 32 w 64"/>
                <a:gd name="T5" fmla="*/ 64 h 64"/>
                <a:gd name="T6" fmla="*/ 0 w 64"/>
                <a:gd name="T7" fmla="*/ 32 h 64"/>
                <a:gd name="T8" fmla="*/ 32 w 64"/>
                <a:gd name="T9" fmla="*/ 1 h 64"/>
                <a:gd name="T10" fmla="*/ 64 w 64"/>
                <a:gd name="T11" fmla="*/ 33 h 64"/>
              </a:gdLst>
              <a:ahLst/>
              <a:cxnLst>
                <a:cxn ang="0">
                  <a:pos x="T0" y="T1"/>
                </a:cxn>
                <a:cxn ang="0">
                  <a:pos x="T2" y="T3"/>
                </a:cxn>
                <a:cxn ang="0">
                  <a:pos x="T4" y="T5"/>
                </a:cxn>
                <a:cxn ang="0">
                  <a:pos x="T6" y="T7"/>
                </a:cxn>
                <a:cxn ang="0">
                  <a:pos x="T8" y="T9"/>
                </a:cxn>
                <a:cxn ang="0">
                  <a:pos x="T10" y="T11"/>
                </a:cxn>
              </a:cxnLst>
              <a:rect l="0" t="0" r="r" b="b"/>
              <a:pathLst>
                <a:path w="64" h="64">
                  <a:moveTo>
                    <a:pt x="64" y="33"/>
                  </a:moveTo>
                  <a:lnTo>
                    <a:pt x="64" y="33"/>
                  </a:lnTo>
                  <a:cubicBezTo>
                    <a:pt x="64" y="50"/>
                    <a:pt x="49" y="64"/>
                    <a:pt x="32" y="64"/>
                  </a:cubicBezTo>
                  <a:cubicBezTo>
                    <a:pt x="14" y="64"/>
                    <a:pt x="0" y="50"/>
                    <a:pt x="0" y="32"/>
                  </a:cubicBezTo>
                  <a:cubicBezTo>
                    <a:pt x="0" y="15"/>
                    <a:pt x="14" y="0"/>
                    <a:pt x="32" y="1"/>
                  </a:cubicBezTo>
                  <a:cubicBezTo>
                    <a:pt x="50" y="1"/>
                    <a:pt x="64" y="15"/>
                    <a:pt x="64" y="33"/>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28" name="Freeform 147"/>
            <p:cNvSpPr>
              <a:spLocks/>
            </p:cNvSpPr>
            <p:nvPr/>
          </p:nvSpPr>
          <p:spPr bwMode="auto">
            <a:xfrm>
              <a:off x="9083676" y="3149583"/>
              <a:ext cx="42863" cy="42863"/>
            </a:xfrm>
            <a:custGeom>
              <a:avLst/>
              <a:gdLst>
                <a:gd name="T0" fmla="*/ 0 w 46"/>
                <a:gd name="T1" fmla="*/ 22 h 45"/>
                <a:gd name="T2" fmla="*/ 0 w 46"/>
                <a:gd name="T3" fmla="*/ 22 h 45"/>
                <a:gd name="T4" fmla="*/ 23 w 46"/>
                <a:gd name="T5" fmla="*/ 0 h 45"/>
                <a:gd name="T6" fmla="*/ 46 w 46"/>
                <a:gd name="T7" fmla="*/ 23 h 45"/>
                <a:gd name="T8" fmla="*/ 23 w 46"/>
                <a:gd name="T9" fmla="*/ 45 h 45"/>
                <a:gd name="T10" fmla="*/ 0 w 46"/>
                <a:gd name="T11" fmla="*/ 22 h 45"/>
              </a:gdLst>
              <a:ahLst/>
              <a:cxnLst>
                <a:cxn ang="0">
                  <a:pos x="T0" y="T1"/>
                </a:cxn>
                <a:cxn ang="0">
                  <a:pos x="T2" y="T3"/>
                </a:cxn>
                <a:cxn ang="0">
                  <a:pos x="T4" y="T5"/>
                </a:cxn>
                <a:cxn ang="0">
                  <a:pos x="T6" y="T7"/>
                </a:cxn>
                <a:cxn ang="0">
                  <a:pos x="T8" y="T9"/>
                </a:cxn>
                <a:cxn ang="0">
                  <a:pos x="T10" y="T11"/>
                </a:cxn>
              </a:cxnLst>
              <a:rect l="0" t="0" r="r" b="b"/>
              <a:pathLst>
                <a:path w="46" h="45">
                  <a:moveTo>
                    <a:pt x="0" y="22"/>
                  </a:moveTo>
                  <a:lnTo>
                    <a:pt x="0" y="22"/>
                  </a:lnTo>
                  <a:cubicBezTo>
                    <a:pt x="0" y="10"/>
                    <a:pt x="11" y="0"/>
                    <a:pt x="23" y="0"/>
                  </a:cubicBezTo>
                  <a:cubicBezTo>
                    <a:pt x="35" y="0"/>
                    <a:pt x="46" y="10"/>
                    <a:pt x="46" y="23"/>
                  </a:cubicBezTo>
                  <a:cubicBezTo>
                    <a:pt x="46" y="35"/>
                    <a:pt x="36" y="45"/>
                    <a:pt x="23" y="45"/>
                  </a:cubicBezTo>
                  <a:cubicBezTo>
                    <a:pt x="10" y="45"/>
                    <a:pt x="0" y="35"/>
                    <a:pt x="0" y="22"/>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29" name="Freeform 148"/>
            <p:cNvSpPr>
              <a:spLocks/>
            </p:cNvSpPr>
            <p:nvPr/>
          </p:nvSpPr>
          <p:spPr bwMode="auto">
            <a:xfrm>
              <a:off x="8755063" y="3136883"/>
              <a:ext cx="28575" cy="15875"/>
            </a:xfrm>
            <a:custGeom>
              <a:avLst/>
              <a:gdLst>
                <a:gd name="T0" fmla="*/ 28 w 30"/>
                <a:gd name="T1" fmla="*/ 0 h 16"/>
                <a:gd name="T2" fmla="*/ 28 w 30"/>
                <a:gd name="T3" fmla="*/ 0 h 16"/>
                <a:gd name="T4" fmla="*/ 30 w 30"/>
                <a:gd name="T5" fmla="*/ 9 h 16"/>
                <a:gd name="T6" fmla="*/ 3 w 30"/>
                <a:gd name="T7" fmla="*/ 16 h 16"/>
                <a:gd name="T8" fmla="*/ 0 w 30"/>
                <a:gd name="T9" fmla="*/ 6 h 16"/>
                <a:gd name="T10" fmla="*/ 28 w 30"/>
                <a:gd name="T11" fmla="*/ 0 h 16"/>
              </a:gdLst>
              <a:ahLst/>
              <a:cxnLst>
                <a:cxn ang="0">
                  <a:pos x="T0" y="T1"/>
                </a:cxn>
                <a:cxn ang="0">
                  <a:pos x="T2" y="T3"/>
                </a:cxn>
                <a:cxn ang="0">
                  <a:pos x="T4" y="T5"/>
                </a:cxn>
                <a:cxn ang="0">
                  <a:pos x="T6" y="T7"/>
                </a:cxn>
                <a:cxn ang="0">
                  <a:pos x="T8" y="T9"/>
                </a:cxn>
                <a:cxn ang="0">
                  <a:pos x="T10" y="T11"/>
                </a:cxn>
              </a:cxnLst>
              <a:rect l="0" t="0" r="r" b="b"/>
              <a:pathLst>
                <a:path w="30" h="16">
                  <a:moveTo>
                    <a:pt x="28" y="0"/>
                  </a:moveTo>
                  <a:lnTo>
                    <a:pt x="28" y="0"/>
                  </a:lnTo>
                  <a:cubicBezTo>
                    <a:pt x="29" y="3"/>
                    <a:pt x="29" y="6"/>
                    <a:pt x="30" y="9"/>
                  </a:cubicBezTo>
                  <a:cubicBezTo>
                    <a:pt x="21" y="11"/>
                    <a:pt x="12" y="13"/>
                    <a:pt x="3" y="16"/>
                  </a:cubicBezTo>
                  <a:cubicBezTo>
                    <a:pt x="2" y="13"/>
                    <a:pt x="1" y="10"/>
                    <a:pt x="0" y="6"/>
                  </a:cubicBezTo>
                  <a:cubicBezTo>
                    <a:pt x="10" y="4"/>
                    <a:pt x="19" y="2"/>
                    <a:pt x="28"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30" name="Freeform 149"/>
            <p:cNvSpPr>
              <a:spLocks/>
            </p:cNvSpPr>
            <p:nvPr/>
          </p:nvSpPr>
          <p:spPr bwMode="auto">
            <a:xfrm>
              <a:off x="9024938" y="3143233"/>
              <a:ext cx="28575" cy="14288"/>
            </a:xfrm>
            <a:custGeom>
              <a:avLst/>
              <a:gdLst>
                <a:gd name="T0" fmla="*/ 30 w 30"/>
                <a:gd name="T1" fmla="*/ 6 h 16"/>
                <a:gd name="T2" fmla="*/ 30 w 30"/>
                <a:gd name="T3" fmla="*/ 6 h 16"/>
                <a:gd name="T4" fmla="*/ 19 w 30"/>
                <a:gd name="T5" fmla="*/ 14 h 16"/>
                <a:gd name="T6" fmla="*/ 0 w 30"/>
                <a:gd name="T7" fmla="*/ 9 h 16"/>
                <a:gd name="T8" fmla="*/ 2 w 30"/>
                <a:gd name="T9" fmla="*/ 0 h 16"/>
                <a:gd name="T10" fmla="*/ 30 w 30"/>
                <a:gd name="T11" fmla="*/ 6 h 16"/>
              </a:gdLst>
              <a:ahLst/>
              <a:cxnLst>
                <a:cxn ang="0">
                  <a:pos x="T0" y="T1"/>
                </a:cxn>
                <a:cxn ang="0">
                  <a:pos x="T2" y="T3"/>
                </a:cxn>
                <a:cxn ang="0">
                  <a:pos x="T4" y="T5"/>
                </a:cxn>
                <a:cxn ang="0">
                  <a:pos x="T6" y="T7"/>
                </a:cxn>
                <a:cxn ang="0">
                  <a:pos x="T8" y="T9"/>
                </a:cxn>
                <a:cxn ang="0">
                  <a:pos x="T10" y="T11"/>
                </a:cxn>
              </a:cxnLst>
              <a:rect l="0" t="0" r="r" b="b"/>
              <a:pathLst>
                <a:path w="30" h="16">
                  <a:moveTo>
                    <a:pt x="30" y="6"/>
                  </a:moveTo>
                  <a:lnTo>
                    <a:pt x="30" y="6"/>
                  </a:lnTo>
                  <a:cubicBezTo>
                    <a:pt x="28" y="16"/>
                    <a:pt x="28" y="16"/>
                    <a:pt x="19" y="14"/>
                  </a:cubicBezTo>
                  <a:cubicBezTo>
                    <a:pt x="13" y="12"/>
                    <a:pt x="7" y="11"/>
                    <a:pt x="0" y="9"/>
                  </a:cubicBezTo>
                  <a:cubicBezTo>
                    <a:pt x="1" y="6"/>
                    <a:pt x="1" y="4"/>
                    <a:pt x="2" y="0"/>
                  </a:cubicBezTo>
                  <a:cubicBezTo>
                    <a:pt x="11" y="2"/>
                    <a:pt x="20" y="4"/>
                    <a:pt x="30" y="6"/>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31" name="Freeform 150"/>
            <p:cNvSpPr>
              <a:spLocks/>
            </p:cNvSpPr>
            <p:nvPr/>
          </p:nvSpPr>
          <p:spPr bwMode="auto">
            <a:xfrm>
              <a:off x="8702676" y="3151171"/>
              <a:ext cx="28575" cy="17463"/>
            </a:xfrm>
            <a:custGeom>
              <a:avLst/>
              <a:gdLst>
                <a:gd name="T0" fmla="*/ 4 w 30"/>
                <a:gd name="T1" fmla="*/ 18 h 18"/>
                <a:gd name="T2" fmla="*/ 4 w 30"/>
                <a:gd name="T3" fmla="*/ 18 h 18"/>
                <a:gd name="T4" fmla="*/ 0 w 30"/>
                <a:gd name="T5" fmla="*/ 9 h 18"/>
                <a:gd name="T6" fmla="*/ 27 w 30"/>
                <a:gd name="T7" fmla="*/ 0 h 18"/>
                <a:gd name="T8" fmla="*/ 30 w 30"/>
                <a:gd name="T9" fmla="*/ 8 h 18"/>
                <a:gd name="T10" fmla="*/ 4 w 30"/>
                <a:gd name="T11" fmla="*/ 18 h 18"/>
              </a:gdLst>
              <a:ahLst/>
              <a:cxnLst>
                <a:cxn ang="0">
                  <a:pos x="T0" y="T1"/>
                </a:cxn>
                <a:cxn ang="0">
                  <a:pos x="T2" y="T3"/>
                </a:cxn>
                <a:cxn ang="0">
                  <a:pos x="T4" y="T5"/>
                </a:cxn>
                <a:cxn ang="0">
                  <a:pos x="T6" y="T7"/>
                </a:cxn>
                <a:cxn ang="0">
                  <a:pos x="T8" y="T9"/>
                </a:cxn>
                <a:cxn ang="0">
                  <a:pos x="T10" y="T11"/>
                </a:cxn>
              </a:cxnLst>
              <a:rect l="0" t="0" r="r" b="b"/>
              <a:pathLst>
                <a:path w="30" h="18">
                  <a:moveTo>
                    <a:pt x="4" y="18"/>
                  </a:moveTo>
                  <a:lnTo>
                    <a:pt x="4" y="18"/>
                  </a:lnTo>
                  <a:cubicBezTo>
                    <a:pt x="3" y="15"/>
                    <a:pt x="2" y="13"/>
                    <a:pt x="0" y="9"/>
                  </a:cubicBezTo>
                  <a:cubicBezTo>
                    <a:pt x="9" y="6"/>
                    <a:pt x="18" y="3"/>
                    <a:pt x="27" y="0"/>
                  </a:cubicBezTo>
                  <a:cubicBezTo>
                    <a:pt x="28" y="3"/>
                    <a:pt x="29" y="5"/>
                    <a:pt x="30" y="8"/>
                  </a:cubicBezTo>
                  <a:cubicBezTo>
                    <a:pt x="22" y="12"/>
                    <a:pt x="13" y="15"/>
                    <a:pt x="4" y="18"/>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32" name="Freeform 151"/>
            <p:cNvSpPr>
              <a:spLocks/>
            </p:cNvSpPr>
            <p:nvPr/>
          </p:nvSpPr>
          <p:spPr bwMode="auto">
            <a:xfrm>
              <a:off x="8562976" y="3228958"/>
              <a:ext cx="26988" cy="23813"/>
            </a:xfrm>
            <a:custGeom>
              <a:avLst/>
              <a:gdLst>
                <a:gd name="T0" fmla="*/ 28 w 28"/>
                <a:gd name="T1" fmla="*/ 8 h 26"/>
                <a:gd name="T2" fmla="*/ 28 w 28"/>
                <a:gd name="T3" fmla="*/ 8 h 26"/>
                <a:gd name="T4" fmla="*/ 6 w 28"/>
                <a:gd name="T5" fmla="*/ 26 h 26"/>
                <a:gd name="T6" fmla="*/ 0 w 28"/>
                <a:gd name="T7" fmla="*/ 19 h 26"/>
                <a:gd name="T8" fmla="*/ 22 w 28"/>
                <a:gd name="T9" fmla="*/ 0 h 26"/>
                <a:gd name="T10" fmla="*/ 28 w 28"/>
                <a:gd name="T11" fmla="*/ 8 h 26"/>
              </a:gdLst>
              <a:ahLst/>
              <a:cxnLst>
                <a:cxn ang="0">
                  <a:pos x="T0" y="T1"/>
                </a:cxn>
                <a:cxn ang="0">
                  <a:pos x="T2" y="T3"/>
                </a:cxn>
                <a:cxn ang="0">
                  <a:pos x="T4" y="T5"/>
                </a:cxn>
                <a:cxn ang="0">
                  <a:pos x="T6" y="T7"/>
                </a:cxn>
                <a:cxn ang="0">
                  <a:pos x="T8" y="T9"/>
                </a:cxn>
                <a:cxn ang="0">
                  <a:pos x="T10" y="T11"/>
                </a:cxn>
              </a:cxnLst>
              <a:rect l="0" t="0" r="r" b="b"/>
              <a:pathLst>
                <a:path w="28" h="26">
                  <a:moveTo>
                    <a:pt x="28" y="8"/>
                  </a:moveTo>
                  <a:lnTo>
                    <a:pt x="28" y="8"/>
                  </a:lnTo>
                  <a:cubicBezTo>
                    <a:pt x="20" y="14"/>
                    <a:pt x="14" y="20"/>
                    <a:pt x="6" y="26"/>
                  </a:cubicBezTo>
                  <a:cubicBezTo>
                    <a:pt x="4" y="24"/>
                    <a:pt x="2" y="21"/>
                    <a:pt x="0" y="19"/>
                  </a:cubicBezTo>
                  <a:cubicBezTo>
                    <a:pt x="7" y="13"/>
                    <a:pt x="14" y="7"/>
                    <a:pt x="22" y="0"/>
                  </a:cubicBezTo>
                  <a:cubicBezTo>
                    <a:pt x="24" y="3"/>
                    <a:pt x="26" y="5"/>
                    <a:pt x="28" y="8"/>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33" name="Freeform 152"/>
            <p:cNvSpPr>
              <a:spLocks/>
            </p:cNvSpPr>
            <p:nvPr/>
          </p:nvSpPr>
          <p:spPr bwMode="auto">
            <a:xfrm>
              <a:off x="8970963" y="3133708"/>
              <a:ext cx="28575" cy="12700"/>
            </a:xfrm>
            <a:custGeom>
              <a:avLst/>
              <a:gdLst>
                <a:gd name="T0" fmla="*/ 30 w 30"/>
                <a:gd name="T1" fmla="*/ 5 h 14"/>
                <a:gd name="T2" fmla="*/ 30 w 30"/>
                <a:gd name="T3" fmla="*/ 5 h 14"/>
                <a:gd name="T4" fmla="*/ 28 w 30"/>
                <a:gd name="T5" fmla="*/ 14 h 14"/>
                <a:gd name="T6" fmla="*/ 0 w 30"/>
                <a:gd name="T7" fmla="*/ 10 h 14"/>
                <a:gd name="T8" fmla="*/ 2 w 30"/>
                <a:gd name="T9" fmla="*/ 0 h 14"/>
                <a:gd name="T10" fmla="*/ 30 w 30"/>
                <a:gd name="T11" fmla="*/ 5 h 14"/>
              </a:gdLst>
              <a:ahLst/>
              <a:cxnLst>
                <a:cxn ang="0">
                  <a:pos x="T0" y="T1"/>
                </a:cxn>
                <a:cxn ang="0">
                  <a:pos x="T2" y="T3"/>
                </a:cxn>
                <a:cxn ang="0">
                  <a:pos x="T4" y="T5"/>
                </a:cxn>
                <a:cxn ang="0">
                  <a:pos x="T6" y="T7"/>
                </a:cxn>
                <a:cxn ang="0">
                  <a:pos x="T8" y="T9"/>
                </a:cxn>
                <a:cxn ang="0">
                  <a:pos x="T10" y="T11"/>
                </a:cxn>
              </a:cxnLst>
              <a:rect l="0" t="0" r="r" b="b"/>
              <a:pathLst>
                <a:path w="30" h="14">
                  <a:moveTo>
                    <a:pt x="30" y="5"/>
                  </a:moveTo>
                  <a:lnTo>
                    <a:pt x="30" y="5"/>
                  </a:lnTo>
                  <a:cubicBezTo>
                    <a:pt x="29" y="8"/>
                    <a:pt x="29" y="11"/>
                    <a:pt x="28" y="14"/>
                  </a:cubicBezTo>
                  <a:cubicBezTo>
                    <a:pt x="19" y="12"/>
                    <a:pt x="10" y="11"/>
                    <a:pt x="0" y="10"/>
                  </a:cubicBezTo>
                  <a:cubicBezTo>
                    <a:pt x="1" y="7"/>
                    <a:pt x="1" y="4"/>
                    <a:pt x="2" y="0"/>
                  </a:cubicBezTo>
                  <a:cubicBezTo>
                    <a:pt x="11" y="2"/>
                    <a:pt x="20" y="3"/>
                    <a:pt x="30" y="5"/>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34" name="Freeform 153"/>
            <p:cNvSpPr>
              <a:spLocks/>
            </p:cNvSpPr>
            <p:nvPr/>
          </p:nvSpPr>
          <p:spPr bwMode="auto">
            <a:xfrm>
              <a:off x="8653463" y="3171808"/>
              <a:ext cx="28575" cy="19050"/>
            </a:xfrm>
            <a:custGeom>
              <a:avLst/>
              <a:gdLst>
                <a:gd name="T0" fmla="*/ 0 w 30"/>
                <a:gd name="T1" fmla="*/ 13 h 21"/>
                <a:gd name="T2" fmla="*/ 0 w 30"/>
                <a:gd name="T3" fmla="*/ 13 h 21"/>
                <a:gd name="T4" fmla="*/ 26 w 30"/>
                <a:gd name="T5" fmla="*/ 0 h 21"/>
                <a:gd name="T6" fmla="*/ 30 w 30"/>
                <a:gd name="T7" fmla="*/ 8 h 21"/>
                <a:gd name="T8" fmla="*/ 5 w 30"/>
                <a:gd name="T9" fmla="*/ 21 h 21"/>
                <a:gd name="T10" fmla="*/ 0 w 30"/>
                <a:gd name="T11" fmla="*/ 13 h 21"/>
              </a:gdLst>
              <a:ahLst/>
              <a:cxnLst>
                <a:cxn ang="0">
                  <a:pos x="T0" y="T1"/>
                </a:cxn>
                <a:cxn ang="0">
                  <a:pos x="T2" y="T3"/>
                </a:cxn>
                <a:cxn ang="0">
                  <a:pos x="T4" y="T5"/>
                </a:cxn>
                <a:cxn ang="0">
                  <a:pos x="T6" y="T7"/>
                </a:cxn>
                <a:cxn ang="0">
                  <a:pos x="T8" y="T9"/>
                </a:cxn>
                <a:cxn ang="0">
                  <a:pos x="T10" y="T11"/>
                </a:cxn>
              </a:cxnLst>
              <a:rect l="0" t="0" r="r" b="b"/>
              <a:pathLst>
                <a:path w="30" h="21">
                  <a:moveTo>
                    <a:pt x="0" y="13"/>
                  </a:moveTo>
                  <a:lnTo>
                    <a:pt x="0" y="13"/>
                  </a:lnTo>
                  <a:cubicBezTo>
                    <a:pt x="9" y="8"/>
                    <a:pt x="17" y="4"/>
                    <a:pt x="26" y="0"/>
                  </a:cubicBezTo>
                  <a:cubicBezTo>
                    <a:pt x="27" y="3"/>
                    <a:pt x="29" y="5"/>
                    <a:pt x="30" y="8"/>
                  </a:cubicBezTo>
                  <a:cubicBezTo>
                    <a:pt x="21" y="13"/>
                    <a:pt x="13" y="17"/>
                    <a:pt x="5" y="21"/>
                  </a:cubicBezTo>
                  <a:cubicBezTo>
                    <a:pt x="3" y="18"/>
                    <a:pt x="2" y="16"/>
                    <a:pt x="0" y="13"/>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35" name="Freeform 154"/>
            <p:cNvSpPr>
              <a:spLocks/>
            </p:cNvSpPr>
            <p:nvPr/>
          </p:nvSpPr>
          <p:spPr bwMode="auto">
            <a:xfrm>
              <a:off x="8524876" y="3265471"/>
              <a:ext cx="23813" cy="25400"/>
            </a:xfrm>
            <a:custGeom>
              <a:avLst/>
              <a:gdLst>
                <a:gd name="T0" fmla="*/ 26 w 26"/>
                <a:gd name="T1" fmla="*/ 5 h 26"/>
                <a:gd name="T2" fmla="*/ 26 w 26"/>
                <a:gd name="T3" fmla="*/ 5 h 26"/>
                <a:gd name="T4" fmla="*/ 6 w 26"/>
                <a:gd name="T5" fmla="*/ 26 h 26"/>
                <a:gd name="T6" fmla="*/ 0 w 26"/>
                <a:gd name="T7" fmla="*/ 20 h 26"/>
                <a:gd name="T8" fmla="*/ 20 w 26"/>
                <a:gd name="T9" fmla="*/ 0 h 26"/>
                <a:gd name="T10" fmla="*/ 26 w 26"/>
                <a:gd name="T11" fmla="*/ 5 h 26"/>
              </a:gdLst>
              <a:ahLst/>
              <a:cxnLst>
                <a:cxn ang="0">
                  <a:pos x="T0" y="T1"/>
                </a:cxn>
                <a:cxn ang="0">
                  <a:pos x="T2" y="T3"/>
                </a:cxn>
                <a:cxn ang="0">
                  <a:pos x="T4" y="T5"/>
                </a:cxn>
                <a:cxn ang="0">
                  <a:pos x="T6" y="T7"/>
                </a:cxn>
                <a:cxn ang="0">
                  <a:pos x="T8" y="T9"/>
                </a:cxn>
                <a:cxn ang="0">
                  <a:pos x="T10" y="T11"/>
                </a:cxn>
              </a:cxnLst>
              <a:rect l="0" t="0" r="r" b="b"/>
              <a:pathLst>
                <a:path w="26" h="26">
                  <a:moveTo>
                    <a:pt x="26" y="5"/>
                  </a:moveTo>
                  <a:lnTo>
                    <a:pt x="26" y="5"/>
                  </a:lnTo>
                  <a:cubicBezTo>
                    <a:pt x="19" y="12"/>
                    <a:pt x="13" y="19"/>
                    <a:pt x="6" y="26"/>
                  </a:cubicBezTo>
                  <a:cubicBezTo>
                    <a:pt x="4" y="24"/>
                    <a:pt x="2" y="22"/>
                    <a:pt x="0" y="20"/>
                  </a:cubicBezTo>
                  <a:cubicBezTo>
                    <a:pt x="7" y="13"/>
                    <a:pt x="13" y="7"/>
                    <a:pt x="20" y="0"/>
                  </a:cubicBezTo>
                  <a:cubicBezTo>
                    <a:pt x="22" y="2"/>
                    <a:pt x="24" y="4"/>
                    <a:pt x="26" y="5"/>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36" name="Freeform 155"/>
            <p:cNvSpPr>
              <a:spLocks/>
            </p:cNvSpPr>
            <p:nvPr/>
          </p:nvSpPr>
          <p:spPr bwMode="auto">
            <a:xfrm>
              <a:off x="8809038" y="3128946"/>
              <a:ext cx="28575" cy="12700"/>
            </a:xfrm>
            <a:custGeom>
              <a:avLst/>
              <a:gdLst>
                <a:gd name="T0" fmla="*/ 29 w 30"/>
                <a:gd name="T1" fmla="*/ 0 h 13"/>
                <a:gd name="T2" fmla="*/ 29 w 30"/>
                <a:gd name="T3" fmla="*/ 0 h 13"/>
                <a:gd name="T4" fmla="*/ 30 w 30"/>
                <a:gd name="T5" fmla="*/ 9 h 13"/>
                <a:gd name="T6" fmla="*/ 2 w 30"/>
                <a:gd name="T7" fmla="*/ 13 h 13"/>
                <a:gd name="T8" fmla="*/ 0 w 30"/>
                <a:gd name="T9" fmla="*/ 3 h 13"/>
                <a:gd name="T10" fmla="*/ 29 w 30"/>
                <a:gd name="T11" fmla="*/ 0 h 13"/>
              </a:gdLst>
              <a:ahLst/>
              <a:cxnLst>
                <a:cxn ang="0">
                  <a:pos x="T0" y="T1"/>
                </a:cxn>
                <a:cxn ang="0">
                  <a:pos x="T2" y="T3"/>
                </a:cxn>
                <a:cxn ang="0">
                  <a:pos x="T4" y="T5"/>
                </a:cxn>
                <a:cxn ang="0">
                  <a:pos x="T6" y="T7"/>
                </a:cxn>
                <a:cxn ang="0">
                  <a:pos x="T8" y="T9"/>
                </a:cxn>
                <a:cxn ang="0">
                  <a:pos x="T10" y="T11"/>
                </a:cxn>
              </a:cxnLst>
              <a:rect l="0" t="0" r="r" b="b"/>
              <a:pathLst>
                <a:path w="30" h="13">
                  <a:moveTo>
                    <a:pt x="29" y="0"/>
                  </a:moveTo>
                  <a:lnTo>
                    <a:pt x="29" y="0"/>
                  </a:lnTo>
                  <a:cubicBezTo>
                    <a:pt x="29" y="3"/>
                    <a:pt x="29" y="6"/>
                    <a:pt x="30" y="9"/>
                  </a:cubicBezTo>
                  <a:cubicBezTo>
                    <a:pt x="21" y="10"/>
                    <a:pt x="12" y="11"/>
                    <a:pt x="2" y="13"/>
                  </a:cubicBezTo>
                  <a:cubicBezTo>
                    <a:pt x="2" y="10"/>
                    <a:pt x="1" y="7"/>
                    <a:pt x="0" y="3"/>
                  </a:cubicBezTo>
                  <a:cubicBezTo>
                    <a:pt x="10" y="2"/>
                    <a:pt x="19" y="1"/>
                    <a:pt x="29"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37" name="Freeform 156"/>
            <p:cNvSpPr>
              <a:spLocks/>
            </p:cNvSpPr>
            <p:nvPr/>
          </p:nvSpPr>
          <p:spPr bwMode="auto">
            <a:xfrm>
              <a:off x="8605838" y="3197208"/>
              <a:ext cx="28575" cy="22225"/>
            </a:xfrm>
            <a:custGeom>
              <a:avLst/>
              <a:gdLst>
                <a:gd name="T0" fmla="*/ 6 w 29"/>
                <a:gd name="T1" fmla="*/ 24 h 24"/>
                <a:gd name="T2" fmla="*/ 6 w 29"/>
                <a:gd name="T3" fmla="*/ 24 h 24"/>
                <a:gd name="T4" fmla="*/ 0 w 29"/>
                <a:gd name="T5" fmla="*/ 16 h 24"/>
                <a:gd name="T6" fmla="*/ 24 w 29"/>
                <a:gd name="T7" fmla="*/ 0 h 24"/>
                <a:gd name="T8" fmla="*/ 29 w 29"/>
                <a:gd name="T9" fmla="*/ 8 h 24"/>
                <a:gd name="T10" fmla="*/ 6 w 29"/>
                <a:gd name="T11" fmla="*/ 24 h 24"/>
              </a:gdLst>
              <a:ahLst/>
              <a:cxnLst>
                <a:cxn ang="0">
                  <a:pos x="T0" y="T1"/>
                </a:cxn>
                <a:cxn ang="0">
                  <a:pos x="T2" y="T3"/>
                </a:cxn>
                <a:cxn ang="0">
                  <a:pos x="T4" y="T5"/>
                </a:cxn>
                <a:cxn ang="0">
                  <a:pos x="T6" y="T7"/>
                </a:cxn>
                <a:cxn ang="0">
                  <a:pos x="T8" y="T9"/>
                </a:cxn>
                <a:cxn ang="0">
                  <a:pos x="T10" y="T11"/>
                </a:cxn>
              </a:cxnLst>
              <a:rect l="0" t="0" r="r" b="b"/>
              <a:pathLst>
                <a:path w="29" h="24">
                  <a:moveTo>
                    <a:pt x="6" y="24"/>
                  </a:moveTo>
                  <a:lnTo>
                    <a:pt x="6" y="24"/>
                  </a:lnTo>
                  <a:cubicBezTo>
                    <a:pt x="4" y="21"/>
                    <a:pt x="3" y="19"/>
                    <a:pt x="0" y="16"/>
                  </a:cubicBezTo>
                  <a:cubicBezTo>
                    <a:pt x="8" y="11"/>
                    <a:pt x="16" y="6"/>
                    <a:pt x="24" y="0"/>
                  </a:cubicBezTo>
                  <a:cubicBezTo>
                    <a:pt x="26" y="3"/>
                    <a:pt x="27" y="5"/>
                    <a:pt x="29" y="8"/>
                  </a:cubicBezTo>
                  <a:cubicBezTo>
                    <a:pt x="21" y="13"/>
                    <a:pt x="14" y="18"/>
                    <a:pt x="6" y="24"/>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38" name="Freeform 157"/>
            <p:cNvSpPr>
              <a:spLocks/>
            </p:cNvSpPr>
            <p:nvPr/>
          </p:nvSpPr>
          <p:spPr bwMode="auto">
            <a:xfrm>
              <a:off x="8864601" y="3127358"/>
              <a:ext cx="25400" cy="7938"/>
            </a:xfrm>
            <a:custGeom>
              <a:avLst/>
              <a:gdLst>
                <a:gd name="T0" fmla="*/ 27 w 27"/>
                <a:gd name="T1" fmla="*/ 9 h 9"/>
                <a:gd name="T2" fmla="*/ 27 w 27"/>
                <a:gd name="T3" fmla="*/ 9 h 9"/>
                <a:gd name="T4" fmla="*/ 0 w 27"/>
                <a:gd name="T5" fmla="*/ 9 h 9"/>
                <a:gd name="T6" fmla="*/ 0 w 27"/>
                <a:gd name="T7" fmla="*/ 0 h 9"/>
                <a:gd name="T8" fmla="*/ 27 w 27"/>
                <a:gd name="T9" fmla="*/ 0 h 9"/>
                <a:gd name="T10" fmla="*/ 27 w 27"/>
                <a:gd name="T11" fmla="*/ 9 h 9"/>
              </a:gdLst>
              <a:ahLst/>
              <a:cxnLst>
                <a:cxn ang="0">
                  <a:pos x="T0" y="T1"/>
                </a:cxn>
                <a:cxn ang="0">
                  <a:pos x="T2" y="T3"/>
                </a:cxn>
                <a:cxn ang="0">
                  <a:pos x="T4" y="T5"/>
                </a:cxn>
                <a:cxn ang="0">
                  <a:pos x="T6" y="T7"/>
                </a:cxn>
                <a:cxn ang="0">
                  <a:pos x="T8" y="T9"/>
                </a:cxn>
                <a:cxn ang="0">
                  <a:pos x="T10" y="T11"/>
                </a:cxn>
              </a:cxnLst>
              <a:rect l="0" t="0" r="r" b="b"/>
              <a:pathLst>
                <a:path w="27" h="9">
                  <a:moveTo>
                    <a:pt x="27" y="9"/>
                  </a:moveTo>
                  <a:lnTo>
                    <a:pt x="27" y="9"/>
                  </a:lnTo>
                  <a:lnTo>
                    <a:pt x="0" y="9"/>
                  </a:lnTo>
                  <a:lnTo>
                    <a:pt x="0" y="0"/>
                  </a:lnTo>
                  <a:lnTo>
                    <a:pt x="27" y="0"/>
                  </a:lnTo>
                  <a:lnTo>
                    <a:pt x="27" y="9"/>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39" name="Freeform 158"/>
            <p:cNvSpPr>
              <a:spLocks/>
            </p:cNvSpPr>
            <p:nvPr/>
          </p:nvSpPr>
          <p:spPr bwMode="auto">
            <a:xfrm>
              <a:off x="8918576" y="3128946"/>
              <a:ext cx="26988" cy="9525"/>
            </a:xfrm>
            <a:custGeom>
              <a:avLst/>
              <a:gdLst>
                <a:gd name="T0" fmla="*/ 29 w 29"/>
                <a:gd name="T1" fmla="*/ 2 h 11"/>
                <a:gd name="T2" fmla="*/ 29 w 29"/>
                <a:gd name="T3" fmla="*/ 2 h 11"/>
                <a:gd name="T4" fmla="*/ 28 w 29"/>
                <a:gd name="T5" fmla="*/ 11 h 11"/>
                <a:gd name="T6" fmla="*/ 0 w 29"/>
                <a:gd name="T7" fmla="*/ 9 h 11"/>
                <a:gd name="T8" fmla="*/ 1 w 29"/>
                <a:gd name="T9" fmla="*/ 0 h 11"/>
                <a:gd name="T10" fmla="*/ 29 w 29"/>
                <a:gd name="T11" fmla="*/ 2 h 11"/>
              </a:gdLst>
              <a:ahLst/>
              <a:cxnLst>
                <a:cxn ang="0">
                  <a:pos x="T0" y="T1"/>
                </a:cxn>
                <a:cxn ang="0">
                  <a:pos x="T2" y="T3"/>
                </a:cxn>
                <a:cxn ang="0">
                  <a:pos x="T4" y="T5"/>
                </a:cxn>
                <a:cxn ang="0">
                  <a:pos x="T6" y="T7"/>
                </a:cxn>
                <a:cxn ang="0">
                  <a:pos x="T8" y="T9"/>
                </a:cxn>
                <a:cxn ang="0">
                  <a:pos x="T10" y="T11"/>
                </a:cxn>
              </a:cxnLst>
              <a:rect l="0" t="0" r="r" b="b"/>
              <a:pathLst>
                <a:path w="29" h="11">
                  <a:moveTo>
                    <a:pt x="29" y="2"/>
                  </a:moveTo>
                  <a:lnTo>
                    <a:pt x="29" y="2"/>
                  </a:lnTo>
                  <a:cubicBezTo>
                    <a:pt x="28" y="5"/>
                    <a:pt x="28" y="8"/>
                    <a:pt x="28" y="11"/>
                  </a:cubicBezTo>
                  <a:cubicBezTo>
                    <a:pt x="19" y="11"/>
                    <a:pt x="10" y="10"/>
                    <a:pt x="0" y="9"/>
                  </a:cubicBezTo>
                  <a:cubicBezTo>
                    <a:pt x="0" y="6"/>
                    <a:pt x="0" y="3"/>
                    <a:pt x="1" y="0"/>
                  </a:cubicBezTo>
                  <a:cubicBezTo>
                    <a:pt x="10" y="1"/>
                    <a:pt x="19" y="1"/>
                    <a:pt x="29" y="2"/>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40" name="Freeform 212"/>
            <p:cNvSpPr>
              <a:spLocks noEditPoints="1"/>
            </p:cNvSpPr>
            <p:nvPr/>
          </p:nvSpPr>
          <p:spPr bwMode="auto">
            <a:xfrm>
              <a:off x="9123363" y="3141645"/>
              <a:ext cx="263525" cy="157163"/>
            </a:xfrm>
            <a:custGeom>
              <a:avLst/>
              <a:gdLst>
                <a:gd name="T0" fmla="*/ 54 w 276"/>
                <a:gd name="T1" fmla="*/ 20 h 164"/>
                <a:gd name="T2" fmla="*/ 54 w 276"/>
                <a:gd name="T3" fmla="*/ 20 h 164"/>
                <a:gd name="T4" fmla="*/ 66 w 276"/>
                <a:gd name="T5" fmla="*/ 33 h 164"/>
                <a:gd name="T6" fmla="*/ 79 w 276"/>
                <a:gd name="T7" fmla="*/ 20 h 164"/>
                <a:gd name="T8" fmla="*/ 67 w 276"/>
                <a:gd name="T9" fmla="*/ 8 h 164"/>
                <a:gd name="T10" fmla="*/ 54 w 276"/>
                <a:gd name="T11" fmla="*/ 20 h 164"/>
                <a:gd name="T12" fmla="*/ 131 w 276"/>
                <a:gd name="T13" fmla="*/ 35 h 164"/>
                <a:gd name="T14" fmla="*/ 131 w 276"/>
                <a:gd name="T15" fmla="*/ 35 h 164"/>
                <a:gd name="T16" fmla="*/ 112 w 276"/>
                <a:gd name="T17" fmla="*/ 54 h 164"/>
                <a:gd name="T18" fmla="*/ 131 w 276"/>
                <a:gd name="T19" fmla="*/ 74 h 164"/>
                <a:gd name="T20" fmla="*/ 151 w 276"/>
                <a:gd name="T21" fmla="*/ 54 h 164"/>
                <a:gd name="T22" fmla="*/ 131 w 276"/>
                <a:gd name="T23" fmla="*/ 35 h 164"/>
                <a:gd name="T24" fmla="*/ 59 w 276"/>
                <a:gd name="T25" fmla="*/ 131 h 164"/>
                <a:gd name="T26" fmla="*/ 59 w 276"/>
                <a:gd name="T27" fmla="*/ 131 h 164"/>
                <a:gd name="T28" fmla="*/ 34 w 276"/>
                <a:gd name="T29" fmla="*/ 106 h 164"/>
                <a:gd name="T30" fmla="*/ 9 w 276"/>
                <a:gd name="T31" fmla="*/ 131 h 164"/>
                <a:gd name="T32" fmla="*/ 34 w 276"/>
                <a:gd name="T33" fmla="*/ 156 h 164"/>
                <a:gd name="T34" fmla="*/ 59 w 276"/>
                <a:gd name="T35" fmla="*/ 131 h 164"/>
                <a:gd name="T36" fmla="*/ 198 w 276"/>
                <a:gd name="T37" fmla="*/ 119 h 164"/>
                <a:gd name="T38" fmla="*/ 198 w 276"/>
                <a:gd name="T39" fmla="*/ 119 h 164"/>
                <a:gd name="T40" fmla="*/ 233 w 276"/>
                <a:gd name="T41" fmla="*/ 154 h 164"/>
                <a:gd name="T42" fmla="*/ 268 w 276"/>
                <a:gd name="T43" fmla="*/ 120 h 164"/>
                <a:gd name="T44" fmla="*/ 232 w 276"/>
                <a:gd name="T45" fmla="*/ 85 h 164"/>
                <a:gd name="T46" fmla="*/ 198 w 276"/>
                <a:gd name="T47" fmla="*/ 119 h 164"/>
                <a:gd name="T48" fmla="*/ 108 w 276"/>
                <a:gd name="T49" fmla="*/ 41 h 164"/>
                <a:gd name="T50" fmla="*/ 108 w 276"/>
                <a:gd name="T51" fmla="*/ 41 h 164"/>
                <a:gd name="T52" fmla="*/ 147 w 276"/>
                <a:gd name="T53" fmla="*/ 33 h 164"/>
                <a:gd name="T54" fmla="*/ 152 w 276"/>
                <a:gd name="T55" fmla="*/ 69 h 164"/>
                <a:gd name="T56" fmla="*/ 115 w 276"/>
                <a:gd name="T57" fmla="*/ 75 h 164"/>
                <a:gd name="T58" fmla="*/ 62 w 276"/>
                <a:gd name="T59" fmla="*/ 116 h 164"/>
                <a:gd name="T60" fmla="*/ 65 w 276"/>
                <a:gd name="T61" fmla="*/ 124 h 164"/>
                <a:gd name="T62" fmla="*/ 191 w 276"/>
                <a:gd name="T63" fmla="*/ 118 h 164"/>
                <a:gd name="T64" fmla="*/ 193 w 276"/>
                <a:gd name="T65" fmla="*/ 108 h 164"/>
                <a:gd name="T66" fmla="*/ 235 w 276"/>
                <a:gd name="T67" fmla="*/ 78 h 164"/>
                <a:gd name="T68" fmla="*/ 275 w 276"/>
                <a:gd name="T69" fmla="*/ 118 h 164"/>
                <a:gd name="T70" fmla="*/ 240 w 276"/>
                <a:gd name="T71" fmla="*/ 161 h 164"/>
                <a:gd name="T72" fmla="*/ 193 w 276"/>
                <a:gd name="T73" fmla="*/ 130 h 164"/>
                <a:gd name="T74" fmla="*/ 190 w 276"/>
                <a:gd name="T75" fmla="*/ 128 h 164"/>
                <a:gd name="T76" fmla="*/ 148 w 276"/>
                <a:gd name="T77" fmla="*/ 130 h 164"/>
                <a:gd name="T78" fmla="*/ 110 w 276"/>
                <a:gd name="T79" fmla="*/ 132 h 164"/>
                <a:gd name="T80" fmla="*/ 67 w 276"/>
                <a:gd name="T81" fmla="*/ 135 h 164"/>
                <a:gd name="T82" fmla="*/ 66 w 276"/>
                <a:gd name="T83" fmla="*/ 136 h 164"/>
                <a:gd name="T84" fmla="*/ 35 w 276"/>
                <a:gd name="T85" fmla="*/ 163 h 164"/>
                <a:gd name="T86" fmla="*/ 4 w 276"/>
                <a:gd name="T87" fmla="*/ 138 h 164"/>
                <a:gd name="T88" fmla="*/ 30 w 276"/>
                <a:gd name="T89" fmla="*/ 100 h 164"/>
                <a:gd name="T90" fmla="*/ 55 w 276"/>
                <a:gd name="T91" fmla="*/ 106 h 164"/>
                <a:gd name="T92" fmla="*/ 56 w 276"/>
                <a:gd name="T93" fmla="*/ 108 h 164"/>
                <a:gd name="T94" fmla="*/ 74 w 276"/>
                <a:gd name="T95" fmla="*/ 94 h 164"/>
                <a:gd name="T96" fmla="*/ 106 w 276"/>
                <a:gd name="T97" fmla="*/ 68 h 164"/>
                <a:gd name="T98" fmla="*/ 107 w 276"/>
                <a:gd name="T99" fmla="*/ 65 h 164"/>
                <a:gd name="T100" fmla="*/ 105 w 276"/>
                <a:gd name="T101" fmla="*/ 50 h 164"/>
                <a:gd name="T102" fmla="*/ 104 w 276"/>
                <a:gd name="T103" fmla="*/ 46 h 164"/>
                <a:gd name="T104" fmla="*/ 81 w 276"/>
                <a:gd name="T105" fmla="*/ 33 h 164"/>
                <a:gd name="T106" fmla="*/ 70 w 276"/>
                <a:gd name="T107" fmla="*/ 39 h 164"/>
                <a:gd name="T108" fmla="*/ 50 w 276"/>
                <a:gd name="T109" fmla="*/ 30 h 164"/>
                <a:gd name="T110" fmla="*/ 51 w 276"/>
                <a:gd name="T111" fmla="*/ 9 h 164"/>
                <a:gd name="T112" fmla="*/ 70 w 276"/>
                <a:gd name="T113" fmla="*/ 1 h 164"/>
                <a:gd name="T114" fmla="*/ 85 w 276"/>
                <a:gd name="T115" fmla="*/ 16 h 164"/>
                <a:gd name="T116" fmla="*/ 85 w 276"/>
                <a:gd name="T117" fmla="*/ 25 h 164"/>
                <a:gd name="T118" fmla="*/ 85 w 276"/>
                <a:gd name="T119" fmla="*/ 27 h 164"/>
                <a:gd name="T120" fmla="*/ 108 w 276"/>
                <a:gd name="T121" fmla="*/ 4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6" h="164">
                  <a:moveTo>
                    <a:pt x="54" y="20"/>
                  </a:moveTo>
                  <a:lnTo>
                    <a:pt x="54" y="20"/>
                  </a:lnTo>
                  <a:cubicBezTo>
                    <a:pt x="54" y="27"/>
                    <a:pt x="60" y="32"/>
                    <a:pt x="66" y="33"/>
                  </a:cubicBezTo>
                  <a:cubicBezTo>
                    <a:pt x="73" y="33"/>
                    <a:pt x="79" y="27"/>
                    <a:pt x="79" y="20"/>
                  </a:cubicBezTo>
                  <a:cubicBezTo>
                    <a:pt x="79" y="13"/>
                    <a:pt x="73" y="8"/>
                    <a:pt x="67" y="8"/>
                  </a:cubicBezTo>
                  <a:cubicBezTo>
                    <a:pt x="60" y="7"/>
                    <a:pt x="54" y="13"/>
                    <a:pt x="54" y="20"/>
                  </a:cubicBezTo>
                  <a:close/>
                  <a:moveTo>
                    <a:pt x="131" y="35"/>
                  </a:moveTo>
                  <a:lnTo>
                    <a:pt x="131" y="35"/>
                  </a:lnTo>
                  <a:cubicBezTo>
                    <a:pt x="121" y="35"/>
                    <a:pt x="112" y="43"/>
                    <a:pt x="112" y="54"/>
                  </a:cubicBezTo>
                  <a:cubicBezTo>
                    <a:pt x="112" y="65"/>
                    <a:pt x="121" y="74"/>
                    <a:pt x="131" y="74"/>
                  </a:cubicBezTo>
                  <a:cubicBezTo>
                    <a:pt x="142" y="74"/>
                    <a:pt x="151" y="65"/>
                    <a:pt x="151" y="54"/>
                  </a:cubicBezTo>
                  <a:cubicBezTo>
                    <a:pt x="151" y="43"/>
                    <a:pt x="142" y="35"/>
                    <a:pt x="131" y="35"/>
                  </a:cubicBezTo>
                  <a:close/>
                  <a:moveTo>
                    <a:pt x="59" y="131"/>
                  </a:moveTo>
                  <a:lnTo>
                    <a:pt x="59" y="131"/>
                  </a:lnTo>
                  <a:cubicBezTo>
                    <a:pt x="59" y="119"/>
                    <a:pt x="50" y="106"/>
                    <a:pt x="34" y="106"/>
                  </a:cubicBezTo>
                  <a:cubicBezTo>
                    <a:pt x="21" y="105"/>
                    <a:pt x="9" y="117"/>
                    <a:pt x="9" y="131"/>
                  </a:cubicBezTo>
                  <a:cubicBezTo>
                    <a:pt x="9" y="145"/>
                    <a:pt x="20" y="156"/>
                    <a:pt x="34" y="156"/>
                  </a:cubicBezTo>
                  <a:cubicBezTo>
                    <a:pt x="48" y="156"/>
                    <a:pt x="59" y="144"/>
                    <a:pt x="59" y="131"/>
                  </a:cubicBezTo>
                  <a:close/>
                  <a:moveTo>
                    <a:pt x="198" y="119"/>
                  </a:moveTo>
                  <a:lnTo>
                    <a:pt x="198" y="119"/>
                  </a:lnTo>
                  <a:cubicBezTo>
                    <a:pt x="198" y="138"/>
                    <a:pt x="214" y="154"/>
                    <a:pt x="233" y="154"/>
                  </a:cubicBezTo>
                  <a:cubicBezTo>
                    <a:pt x="252" y="154"/>
                    <a:pt x="268" y="139"/>
                    <a:pt x="268" y="120"/>
                  </a:cubicBezTo>
                  <a:cubicBezTo>
                    <a:pt x="268" y="100"/>
                    <a:pt x="252" y="85"/>
                    <a:pt x="232" y="85"/>
                  </a:cubicBezTo>
                  <a:cubicBezTo>
                    <a:pt x="213" y="85"/>
                    <a:pt x="198" y="100"/>
                    <a:pt x="198" y="119"/>
                  </a:cubicBezTo>
                  <a:close/>
                  <a:moveTo>
                    <a:pt x="108" y="41"/>
                  </a:moveTo>
                  <a:lnTo>
                    <a:pt x="108" y="41"/>
                  </a:lnTo>
                  <a:cubicBezTo>
                    <a:pt x="118" y="26"/>
                    <a:pt x="136" y="25"/>
                    <a:pt x="147" y="33"/>
                  </a:cubicBezTo>
                  <a:cubicBezTo>
                    <a:pt x="158" y="42"/>
                    <a:pt x="161" y="57"/>
                    <a:pt x="152" y="69"/>
                  </a:cubicBezTo>
                  <a:cubicBezTo>
                    <a:pt x="144" y="80"/>
                    <a:pt x="128" y="84"/>
                    <a:pt x="115" y="75"/>
                  </a:cubicBezTo>
                  <a:cubicBezTo>
                    <a:pt x="98" y="88"/>
                    <a:pt x="80" y="102"/>
                    <a:pt x="62" y="116"/>
                  </a:cubicBezTo>
                  <a:cubicBezTo>
                    <a:pt x="63" y="118"/>
                    <a:pt x="64" y="121"/>
                    <a:pt x="65" y="124"/>
                  </a:cubicBezTo>
                  <a:cubicBezTo>
                    <a:pt x="107" y="122"/>
                    <a:pt x="149" y="120"/>
                    <a:pt x="191" y="118"/>
                  </a:cubicBezTo>
                  <a:cubicBezTo>
                    <a:pt x="191" y="114"/>
                    <a:pt x="192" y="111"/>
                    <a:pt x="193" y="108"/>
                  </a:cubicBezTo>
                  <a:cubicBezTo>
                    <a:pt x="198" y="90"/>
                    <a:pt x="216" y="77"/>
                    <a:pt x="235" y="78"/>
                  </a:cubicBezTo>
                  <a:cubicBezTo>
                    <a:pt x="256" y="79"/>
                    <a:pt x="273" y="97"/>
                    <a:pt x="275" y="118"/>
                  </a:cubicBezTo>
                  <a:cubicBezTo>
                    <a:pt x="276" y="137"/>
                    <a:pt x="262" y="157"/>
                    <a:pt x="240" y="161"/>
                  </a:cubicBezTo>
                  <a:cubicBezTo>
                    <a:pt x="219" y="164"/>
                    <a:pt x="199" y="152"/>
                    <a:pt x="193" y="130"/>
                  </a:cubicBezTo>
                  <a:cubicBezTo>
                    <a:pt x="192" y="128"/>
                    <a:pt x="192" y="128"/>
                    <a:pt x="190" y="128"/>
                  </a:cubicBezTo>
                  <a:cubicBezTo>
                    <a:pt x="176" y="129"/>
                    <a:pt x="162" y="130"/>
                    <a:pt x="148" y="130"/>
                  </a:cubicBezTo>
                  <a:cubicBezTo>
                    <a:pt x="135" y="131"/>
                    <a:pt x="123" y="132"/>
                    <a:pt x="110" y="132"/>
                  </a:cubicBezTo>
                  <a:cubicBezTo>
                    <a:pt x="96" y="133"/>
                    <a:pt x="82" y="134"/>
                    <a:pt x="67" y="135"/>
                  </a:cubicBezTo>
                  <a:cubicBezTo>
                    <a:pt x="67" y="135"/>
                    <a:pt x="66" y="136"/>
                    <a:pt x="66" y="136"/>
                  </a:cubicBezTo>
                  <a:cubicBezTo>
                    <a:pt x="64" y="149"/>
                    <a:pt x="53" y="162"/>
                    <a:pt x="35" y="163"/>
                  </a:cubicBezTo>
                  <a:cubicBezTo>
                    <a:pt x="20" y="163"/>
                    <a:pt x="7" y="152"/>
                    <a:pt x="4" y="138"/>
                  </a:cubicBezTo>
                  <a:cubicBezTo>
                    <a:pt x="0" y="120"/>
                    <a:pt x="11" y="102"/>
                    <a:pt x="30" y="100"/>
                  </a:cubicBezTo>
                  <a:cubicBezTo>
                    <a:pt x="39" y="98"/>
                    <a:pt x="47" y="101"/>
                    <a:pt x="55" y="106"/>
                  </a:cubicBezTo>
                  <a:cubicBezTo>
                    <a:pt x="55" y="107"/>
                    <a:pt x="56" y="107"/>
                    <a:pt x="56" y="108"/>
                  </a:cubicBezTo>
                  <a:cubicBezTo>
                    <a:pt x="62" y="103"/>
                    <a:pt x="68" y="98"/>
                    <a:pt x="74" y="94"/>
                  </a:cubicBezTo>
                  <a:cubicBezTo>
                    <a:pt x="85" y="85"/>
                    <a:pt x="95" y="77"/>
                    <a:pt x="106" y="68"/>
                  </a:cubicBezTo>
                  <a:cubicBezTo>
                    <a:pt x="108" y="67"/>
                    <a:pt x="108" y="66"/>
                    <a:pt x="107" y="65"/>
                  </a:cubicBezTo>
                  <a:cubicBezTo>
                    <a:pt x="105" y="60"/>
                    <a:pt x="104" y="55"/>
                    <a:pt x="105" y="50"/>
                  </a:cubicBezTo>
                  <a:cubicBezTo>
                    <a:pt x="106" y="48"/>
                    <a:pt x="105" y="47"/>
                    <a:pt x="104" y="46"/>
                  </a:cubicBezTo>
                  <a:cubicBezTo>
                    <a:pt x="96" y="42"/>
                    <a:pt x="89" y="37"/>
                    <a:pt x="81" y="33"/>
                  </a:cubicBezTo>
                  <a:cubicBezTo>
                    <a:pt x="78" y="36"/>
                    <a:pt x="74" y="38"/>
                    <a:pt x="70" y="39"/>
                  </a:cubicBezTo>
                  <a:cubicBezTo>
                    <a:pt x="62" y="40"/>
                    <a:pt x="54" y="37"/>
                    <a:pt x="50" y="30"/>
                  </a:cubicBezTo>
                  <a:cubicBezTo>
                    <a:pt x="46" y="24"/>
                    <a:pt x="46" y="15"/>
                    <a:pt x="51" y="9"/>
                  </a:cubicBezTo>
                  <a:cubicBezTo>
                    <a:pt x="55" y="3"/>
                    <a:pt x="62" y="0"/>
                    <a:pt x="70" y="1"/>
                  </a:cubicBezTo>
                  <a:cubicBezTo>
                    <a:pt x="78" y="3"/>
                    <a:pt x="83" y="8"/>
                    <a:pt x="85" y="16"/>
                  </a:cubicBezTo>
                  <a:cubicBezTo>
                    <a:pt x="86" y="19"/>
                    <a:pt x="85" y="22"/>
                    <a:pt x="85" y="25"/>
                  </a:cubicBezTo>
                  <a:cubicBezTo>
                    <a:pt x="85" y="26"/>
                    <a:pt x="85" y="27"/>
                    <a:pt x="85" y="27"/>
                  </a:cubicBezTo>
                  <a:cubicBezTo>
                    <a:pt x="93" y="32"/>
                    <a:pt x="101" y="36"/>
                    <a:pt x="108" y="41"/>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41" name="TextBox 140"/>
            <p:cNvSpPr txBox="1"/>
            <p:nvPr/>
          </p:nvSpPr>
          <p:spPr>
            <a:xfrm>
              <a:off x="8315464" y="3691422"/>
              <a:ext cx="93326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IBM Plex Sans" charset="0"/>
                  <a:ea typeface="IBM Plex Sans" charset="0"/>
                  <a:cs typeface="IBM Plex Sans" charset="0"/>
                </a:rPr>
                <a:t>Fetch Data</a:t>
              </a:r>
            </a:p>
          </p:txBody>
        </p:sp>
      </p:grpSp>
      <p:grpSp>
        <p:nvGrpSpPr>
          <p:cNvPr id="142" name="Group 141"/>
          <p:cNvGrpSpPr/>
          <p:nvPr/>
        </p:nvGrpSpPr>
        <p:grpSpPr>
          <a:xfrm>
            <a:off x="8664557" y="1351466"/>
            <a:ext cx="1239700" cy="1119985"/>
            <a:chOff x="8213687" y="4389420"/>
            <a:chExt cx="1239700" cy="1119985"/>
          </a:xfrm>
        </p:grpSpPr>
        <p:sp>
          <p:nvSpPr>
            <p:cNvPr id="143" name="Freeform 207"/>
            <p:cNvSpPr>
              <a:spLocks/>
            </p:cNvSpPr>
            <p:nvPr/>
          </p:nvSpPr>
          <p:spPr bwMode="auto">
            <a:xfrm>
              <a:off x="8705850" y="4578333"/>
              <a:ext cx="80963" cy="254000"/>
            </a:xfrm>
            <a:custGeom>
              <a:avLst/>
              <a:gdLst>
                <a:gd name="T0" fmla="*/ 85 w 85"/>
                <a:gd name="T1" fmla="*/ 134 h 267"/>
                <a:gd name="T2" fmla="*/ 85 w 85"/>
                <a:gd name="T3" fmla="*/ 134 h 267"/>
                <a:gd name="T4" fmla="*/ 85 w 85"/>
                <a:gd name="T5" fmla="*/ 253 h 267"/>
                <a:gd name="T6" fmla="*/ 71 w 85"/>
                <a:gd name="T7" fmla="*/ 267 h 267"/>
                <a:gd name="T8" fmla="*/ 14 w 85"/>
                <a:gd name="T9" fmla="*/ 267 h 267"/>
                <a:gd name="T10" fmla="*/ 0 w 85"/>
                <a:gd name="T11" fmla="*/ 253 h 267"/>
                <a:gd name="T12" fmla="*/ 0 w 85"/>
                <a:gd name="T13" fmla="*/ 14 h 267"/>
                <a:gd name="T14" fmla="*/ 13 w 85"/>
                <a:gd name="T15" fmla="*/ 0 h 267"/>
                <a:gd name="T16" fmla="*/ 72 w 85"/>
                <a:gd name="T17" fmla="*/ 0 h 267"/>
                <a:gd name="T18" fmla="*/ 85 w 85"/>
                <a:gd name="T19" fmla="*/ 13 h 267"/>
                <a:gd name="T20" fmla="*/ 85 w 85"/>
                <a:gd name="T21" fmla="*/ 13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267">
                  <a:moveTo>
                    <a:pt x="85" y="134"/>
                  </a:moveTo>
                  <a:lnTo>
                    <a:pt x="85" y="134"/>
                  </a:lnTo>
                  <a:cubicBezTo>
                    <a:pt x="85" y="173"/>
                    <a:pt x="85" y="213"/>
                    <a:pt x="85" y="253"/>
                  </a:cubicBezTo>
                  <a:cubicBezTo>
                    <a:pt x="85" y="263"/>
                    <a:pt x="81" y="267"/>
                    <a:pt x="71" y="267"/>
                  </a:cubicBezTo>
                  <a:cubicBezTo>
                    <a:pt x="52" y="267"/>
                    <a:pt x="33" y="267"/>
                    <a:pt x="14" y="267"/>
                  </a:cubicBezTo>
                  <a:cubicBezTo>
                    <a:pt x="5" y="267"/>
                    <a:pt x="0" y="262"/>
                    <a:pt x="0" y="253"/>
                  </a:cubicBezTo>
                  <a:cubicBezTo>
                    <a:pt x="0" y="173"/>
                    <a:pt x="0" y="94"/>
                    <a:pt x="0" y="14"/>
                  </a:cubicBezTo>
                  <a:cubicBezTo>
                    <a:pt x="0" y="5"/>
                    <a:pt x="5" y="0"/>
                    <a:pt x="13" y="0"/>
                  </a:cubicBezTo>
                  <a:cubicBezTo>
                    <a:pt x="33" y="0"/>
                    <a:pt x="52" y="0"/>
                    <a:pt x="72" y="0"/>
                  </a:cubicBezTo>
                  <a:cubicBezTo>
                    <a:pt x="81" y="0"/>
                    <a:pt x="85" y="5"/>
                    <a:pt x="85" y="13"/>
                  </a:cubicBezTo>
                  <a:cubicBezTo>
                    <a:pt x="85" y="53"/>
                    <a:pt x="85" y="94"/>
                    <a:pt x="85" y="134"/>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44" name="Freeform 208"/>
            <p:cNvSpPr>
              <a:spLocks noEditPoints="1"/>
            </p:cNvSpPr>
            <p:nvPr/>
          </p:nvSpPr>
          <p:spPr bwMode="auto">
            <a:xfrm>
              <a:off x="8815388" y="4508483"/>
              <a:ext cx="80963" cy="323850"/>
            </a:xfrm>
            <a:custGeom>
              <a:avLst/>
              <a:gdLst>
                <a:gd name="T0" fmla="*/ 14 w 85"/>
                <a:gd name="T1" fmla="*/ 20 h 340"/>
                <a:gd name="T2" fmla="*/ 14 w 85"/>
                <a:gd name="T3" fmla="*/ 13 h 340"/>
                <a:gd name="T4" fmla="*/ 61 w 85"/>
                <a:gd name="T5" fmla="*/ 15 h 340"/>
                <a:gd name="T6" fmla="*/ 60 w 85"/>
                <a:gd name="T7" fmla="*/ 13 h 340"/>
                <a:gd name="T8" fmla="*/ 33 w 85"/>
                <a:gd name="T9" fmla="*/ 15 h 340"/>
                <a:gd name="T10" fmla="*/ 14 w 85"/>
                <a:gd name="T11" fmla="*/ 36 h 340"/>
                <a:gd name="T12" fmla="*/ 61 w 85"/>
                <a:gd name="T13" fmla="*/ 15 h 340"/>
                <a:gd name="T14" fmla="*/ 26 w 85"/>
                <a:gd name="T15" fmla="*/ 326 h 340"/>
                <a:gd name="T16" fmla="*/ 66 w 85"/>
                <a:gd name="T17" fmla="*/ 313 h 340"/>
                <a:gd name="T18" fmla="*/ 72 w 85"/>
                <a:gd name="T19" fmla="*/ 306 h 340"/>
                <a:gd name="T20" fmla="*/ 26 w 85"/>
                <a:gd name="T21" fmla="*/ 326 h 340"/>
                <a:gd name="T22" fmla="*/ 72 w 85"/>
                <a:gd name="T23" fmla="*/ 189 h 340"/>
                <a:gd name="T24" fmla="*/ 15 w 85"/>
                <a:gd name="T25" fmla="*/ 246 h 340"/>
                <a:gd name="T26" fmla="*/ 13 w 85"/>
                <a:gd name="T27" fmla="*/ 274 h 340"/>
                <a:gd name="T28" fmla="*/ 71 w 85"/>
                <a:gd name="T29" fmla="*/ 218 h 340"/>
                <a:gd name="T30" fmla="*/ 72 w 85"/>
                <a:gd name="T31" fmla="*/ 189 h 340"/>
                <a:gd name="T32" fmla="*/ 13 w 85"/>
                <a:gd name="T33" fmla="*/ 145 h 340"/>
                <a:gd name="T34" fmla="*/ 71 w 85"/>
                <a:gd name="T35" fmla="*/ 89 h 340"/>
                <a:gd name="T36" fmla="*/ 72 w 85"/>
                <a:gd name="T37" fmla="*/ 60 h 340"/>
                <a:gd name="T38" fmla="*/ 15 w 85"/>
                <a:gd name="T39" fmla="*/ 116 h 340"/>
                <a:gd name="T40" fmla="*/ 13 w 85"/>
                <a:gd name="T41" fmla="*/ 145 h 340"/>
                <a:gd name="T42" fmla="*/ 72 w 85"/>
                <a:gd name="T43" fmla="*/ 17 h 340"/>
                <a:gd name="T44" fmla="*/ 24 w 85"/>
                <a:gd name="T45" fmla="*/ 65 h 340"/>
                <a:gd name="T46" fmla="*/ 13 w 85"/>
                <a:gd name="T47" fmla="*/ 104 h 340"/>
                <a:gd name="T48" fmla="*/ 72 w 85"/>
                <a:gd name="T49" fmla="*/ 43 h 340"/>
                <a:gd name="T50" fmla="*/ 72 w 85"/>
                <a:gd name="T51" fmla="*/ 146 h 340"/>
                <a:gd name="T52" fmla="*/ 68 w 85"/>
                <a:gd name="T53" fmla="*/ 150 h 340"/>
                <a:gd name="T54" fmla="*/ 13 w 85"/>
                <a:gd name="T55" fmla="*/ 215 h 340"/>
                <a:gd name="T56" fmla="*/ 71 w 85"/>
                <a:gd name="T57" fmla="*/ 175 h 340"/>
                <a:gd name="T58" fmla="*/ 72 w 85"/>
                <a:gd name="T59" fmla="*/ 146 h 340"/>
                <a:gd name="T60" fmla="*/ 72 w 85"/>
                <a:gd name="T61" fmla="*/ 102 h 340"/>
                <a:gd name="T62" fmla="*/ 15 w 85"/>
                <a:gd name="T63" fmla="*/ 158 h 340"/>
                <a:gd name="T64" fmla="*/ 13 w 85"/>
                <a:gd name="T65" fmla="*/ 189 h 340"/>
                <a:gd name="T66" fmla="*/ 71 w 85"/>
                <a:gd name="T67" fmla="*/ 133 h 340"/>
                <a:gd name="T68" fmla="*/ 72 w 85"/>
                <a:gd name="T69" fmla="*/ 102 h 340"/>
                <a:gd name="T70" fmla="*/ 72 w 85"/>
                <a:gd name="T71" fmla="*/ 231 h 340"/>
                <a:gd name="T72" fmla="*/ 15 w 85"/>
                <a:gd name="T73" fmla="*/ 288 h 340"/>
                <a:gd name="T74" fmla="*/ 13 w 85"/>
                <a:gd name="T75" fmla="*/ 323 h 340"/>
                <a:gd name="T76" fmla="*/ 71 w 85"/>
                <a:gd name="T77" fmla="*/ 266 h 340"/>
                <a:gd name="T78" fmla="*/ 72 w 85"/>
                <a:gd name="T79" fmla="*/ 231 h 340"/>
                <a:gd name="T80" fmla="*/ 0 w 85"/>
                <a:gd name="T81" fmla="*/ 169 h 340"/>
                <a:gd name="T82" fmla="*/ 14 w 85"/>
                <a:gd name="T83" fmla="*/ 0 h 340"/>
                <a:gd name="T84" fmla="*/ 85 w 85"/>
                <a:gd name="T85" fmla="*/ 12 h 340"/>
                <a:gd name="T86" fmla="*/ 85 w 85"/>
                <a:gd name="T87" fmla="*/ 323 h 340"/>
                <a:gd name="T88" fmla="*/ 74 w 85"/>
                <a:gd name="T89" fmla="*/ 340 h 340"/>
                <a:gd name="T90" fmla="*/ 0 w 85"/>
                <a:gd name="T91" fmla="*/ 329 h 340"/>
                <a:gd name="T92" fmla="*/ 0 w 85"/>
                <a:gd name="T93" fmla="*/ 169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5" h="340">
                  <a:moveTo>
                    <a:pt x="14" y="20"/>
                  </a:moveTo>
                  <a:lnTo>
                    <a:pt x="14" y="20"/>
                  </a:lnTo>
                  <a:cubicBezTo>
                    <a:pt x="16" y="18"/>
                    <a:pt x="18" y="16"/>
                    <a:pt x="21" y="13"/>
                  </a:cubicBezTo>
                  <a:lnTo>
                    <a:pt x="14" y="13"/>
                  </a:lnTo>
                  <a:lnTo>
                    <a:pt x="14" y="20"/>
                  </a:lnTo>
                  <a:close/>
                  <a:moveTo>
                    <a:pt x="61" y="15"/>
                  </a:moveTo>
                  <a:lnTo>
                    <a:pt x="61" y="15"/>
                  </a:lnTo>
                  <a:cubicBezTo>
                    <a:pt x="61" y="14"/>
                    <a:pt x="60" y="14"/>
                    <a:pt x="60" y="13"/>
                  </a:cubicBezTo>
                  <a:cubicBezTo>
                    <a:pt x="52" y="13"/>
                    <a:pt x="44" y="13"/>
                    <a:pt x="36" y="13"/>
                  </a:cubicBezTo>
                  <a:cubicBezTo>
                    <a:pt x="35" y="13"/>
                    <a:pt x="34" y="14"/>
                    <a:pt x="33" y="15"/>
                  </a:cubicBezTo>
                  <a:cubicBezTo>
                    <a:pt x="27" y="22"/>
                    <a:pt x="21" y="28"/>
                    <a:pt x="15" y="34"/>
                  </a:cubicBezTo>
                  <a:cubicBezTo>
                    <a:pt x="15" y="35"/>
                    <a:pt x="14" y="36"/>
                    <a:pt x="14" y="36"/>
                  </a:cubicBezTo>
                  <a:cubicBezTo>
                    <a:pt x="13" y="45"/>
                    <a:pt x="13" y="53"/>
                    <a:pt x="13" y="60"/>
                  </a:cubicBezTo>
                  <a:cubicBezTo>
                    <a:pt x="29" y="45"/>
                    <a:pt x="45" y="30"/>
                    <a:pt x="61" y="15"/>
                  </a:cubicBezTo>
                  <a:close/>
                  <a:moveTo>
                    <a:pt x="26" y="326"/>
                  </a:moveTo>
                  <a:lnTo>
                    <a:pt x="26" y="326"/>
                  </a:lnTo>
                  <a:cubicBezTo>
                    <a:pt x="35" y="326"/>
                    <a:pt x="44" y="328"/>
                    <a:pt x="52" y="326"/>
                  </a:cubicBezTo>
                  <a:cubicBezTo>
                    <a:pt x="58" y="324"/>
                    <a:pt x="62" y="317"/>
                    <a:pt x="66" y="313"/>
                  </a:cubicBezTo>
                  <a:cubicBezTo>
                    <a:pt x="68" y="311"/>
                    <a:pt x="69" y="310"/>
                    <a:pt x="71" y="309"/>
                  </a:cubicBezTo>
                  <a:cubicBezTo>
                    <a:pt x="71" y="308"/>
                    <a:pt x="72" y="307"/>
                    <a:pt x="72" y="306"/>
                  </a:cubicBezTo>
                  <a:cubicBezTo>
                    <a:pt x="72" y="297"/>
                    <a:pt x="72" y="289"/>
                    <a:pt x="72" y="280"/>
                  </a:cubicBezTo>
                  <a:cubicBezTo>
                    <a:pt x="57" y="296"/>
                    <a:pt x="42" y="311"/>
                    <a:pt x="26" y="326"/>
                  </a:cubicBezTo>
                  <a:close/>
                  <a:moveTo>
                    <a:pt x="72" y="189"/>
                  </a:moveTo>
                  <a:lnTo>
                    <a:pt x="72" y="189"/>
                  </a:lnTo>
                  <a:cubicBezTo>
                    <a:pt x="71" y="190"/>
                    <a:pt x="71" y="190"/>
                    <a:pt x="71" y="190"/>
                  </a:cubicBezTo>
                  <a:cubicBezTo>
                    <a:pt x="52" y="208"/>
                    <a:pt x="34" y="227"/>
                    <a:pt x="15" y="246"/>
                  </a:cubicBezTo>
                  <a:cubicBezTo>
                    <a:pt x="14" y="246"/>
                    <a:pt x="13" y="247"/>
                    <a:pt x="13" y="248"/>
                  </a:cubicBezTo>
                  <a:cubicBezTo>
                    <a:pt x="13" y="257"/>
                    <a:pt x="13" y="265"/>
                    <a:pt x="13" y="274"/>
                  </a:cubicBezTo>
                  <a:cubicBezTo>
                    <a:pt x="14" y="273"/>
                    <a:pt x="15" y="273"/>
                    <a:pt x="15" y="273"/>
                  </a:cubicBezTo>
                  <a:cubicBezTo>
                    <a:pt x="34" y="255"/>
                    <a:pt x="52" y="236"/>
                    <a:pt x="71" y="218"/>
                  </a:cubicBezTo>
                  <a:cubicBezTo>
                    <a:pt x="72" y="217"/>
                    <a:pt x="72" y="215"/>
                    <a:pt x="72" y="214"/>
                  </a:cubicBezTo>
                  <a:cubicBezTo>
                    <a:pt x="72" y="206"/>
                    <a:pt x="72" y="198"/>
                    <a:pt x="72" y="189"/>
                  </a:cubicBezTo>
                  <a:close/>
                  <a:moveTo>
                    <a:pt x="13" y="145"/>
                  </a:moveTo>
                  <a:lnTo>
                    <a:pt x="13" y="145"/>
                  </a:lnTo>
                  <a:cubicBezTo>
                    <a:pt x="15" y="144"/>
                    <a:pt x="15" y="144"/>
                    <a:pt x="15" y="144"/>
                  </a:cubicBezTo>
                  <a:cubicBezTo>
                    <a:pt x="34" y="125"/>
                    <a:pt x="52" y="107"/>
                    <a:pt x="71" y="89"/>
                  </a:cubicBezTo>
                  <a:cubicBezTo>
                    <a:pt x="71" y="88"/>
                    <a:pt x="72" y="87"/>
                    <a:pt x="72" y="86"/>
                  </a:cubicBezTo>
                  <a:cubicBezTo>
                    <a:pt x="72" y="77"/>
                    <a:pt x="72" y="69"/>
                    <a:pt x="72" y="60"/>
                  </a:cubicBezTo>
                  <a:cubicBezTo>
                    <a:pt x="71" y="61"/>
                    <a:pt x="70" y="61"/>
                    <a:pt x="70" y="62"/>
                  </a:cubicBezTo>
                  <a:cubicBezTo>
                    <a:pt x="52" y="80"/>
                    <a:pt x="33" y="98"/>
                    <a:pt x="15" y="116"/>
                  </a:cubicBezTo>
                  <a:cubicBezTo>
                    <a:pt x="14" y="117"/>
                    <a:pt x="13" y="119"/>
                    <a:pt x="13" y="120"/>
                  </a:cubicBezTo>
                  <a:cubicBezTo>
                    <a:pt x="13" y="128"/>
                    <a:pt x="13" y="136"/>
                    <a:pt x="13" y="145"/>
                  </a:cubicBezTo>
                  <a:close/>
                  <a:moveTo>
                    <a:pt x="72" y="17"/>
                  </a:moveTo>
                  <a:lnTo>
                    <a:pt x="72" y="17"/>
                  </a:lnTo>
                  <a:cubicBezTo>
                    <a:pt x="70" y="19"/>
                    <a:pt x="69" y="20"/>
                    <a:pt x="68" y="21"/>
                  </a:cubicBezTo>
                  <a:cubicBezTo>
                    <a:pt x="53" y="36"/>
                    <a:pt x="39" y="51"/>
                    <a:pt x="24" y="65"/>
                  </a:cubicBezTo>
                  <a:cubicBezTo>
                    <a:pt x="16" y="73"/>
                    <a:pt x="12" y="80"/>
                    <a:pt x="13" y="91"/>
                  </a:cubicBezTo>
                  <a:cubicBezTo>
                    <a:pt x="14" y="95"/>
                    <a:pt x="13" y="99"/>
                    <a:pt x="13" y="104"/>
                  </a:cubicBezTo>
                  <a:cubicBezTo>
                    <a:pt x="33" y="84"/>
                    <a:pt x="52" y="65"/>
                    <a:pt x="71" y="46"/>
                  </a:cubicBezTo>
                  <a:cubicBezTo>
                    <a:pt x="72" y="46"/>
                    <a:pt x="72" y="44"/>
                    <a:pt x="72" y="43"/>
                  </a:cubicBezTo>
                  <a:cubicBezTo>
                    <a:pt x="72" y="35"/>
                    <a:pt x="72" y="27"/>
                    <a:pt x="72" y="17"/>
                  </a:cubicBezTo>
                  <a:close/>
                  <a:moveTo>
                    <a:pt x="72" y="146"/>
                  </a:moveTo>
                  <a:lnTo>
                    <a:pt x="72" y="146"/>
                  </a:lnTo>
                  <a:cubicBezTo>
                    <a:pt x="70" y="148"/>
                    <a:pt x="69" y="149"/>
                    <a:pt x="68" y="150"/>
                  </a:cubicBezTo>
                  <a:cubicBezTo>
                    <a:pt x="52" y="166"/>
                    <a:pt x="37" y="182"/>
                    <a:pt x="21" y="197"/>
                  </a:cubicBezTo>
                  <a:cubicBezTo>
                    <a:pt x="15" y="202"/>
                    <a:pt x="12" y="208"/>
                    <a:pt x="13" y="215"/>
                  </a:cubicBezTo>
                  <a:cubicBezTo>
                    <a:pt x="14" y="221"/>
                    <a:pt x="13" y="226"/>
                    <a:pt x="13" y="233"/>
                  </a:cubicBezTo>
                  <a:cubicBezTo>
                    <a:pt x="33" y="213"/>
                    <a:pt x="52" y="194"/>
                    <a:pt x="71" y="175"/>
                  </a:cubicBezTo>
                  <a:cubicBezTo>
                    <a:pt x="72" y="174"/>
                    <a:pt x="72" y="173"/>
                    <a:pt x="72" y="172"/>
                  </a:cubicBezTo>
                  <a:cubicBezTo>
                    <a:pt x="72" y="164"/>
                    <a:pt x="72" y="155"/>
                    <a:pt x="72" y="146"/>
                  </a:cubicBezTo>
                  <a:close/>
                  <a:moveTo>
                    <a:pt x="72" y="102"/>
                  </a:moveTo>
                  <a:lnTo>
                    <a:pt x="72" y="102"/>
                  </a:lnTo>
                  <a:cubicBezTo>
                    <a:pt x="71" y="102"/>
                    <a:pt x="71" y="102"/>
                    <a:pt x="71" y="102"/>
                  </a:cubicBezTo>
                  <a:cubicBezTo>
                    <a:pt x="52" y="121"/>
                    <a:pt x="34" y="139"/>
                    <a:pt x="15" y="158"/>
                  </a:cubicBezTo>
                  <a:cubicBezTo>
                    <a:pt x="14" y="159"/>
                    <a:pt x="13" y="160"/>
                    <a:pt x="13" y="161"/>
                  </a:cubicBezTo>
                  <a:cubicBezTo>
                    <a:pt x="13" y="170"/>
                    <a:pt x="13" y="179"/>
                    <a:pt x="13" y="189"/>
                  </a:cubicBezTo>
                  <a:cubicBezTo>
                    <a:pt x="14" y="189"/>
                    <a:pt x="15" y="189"/>
                    <a:pt x="15" y="188"/>
                  </a:cubicBezTo>
                  <a:cubicBezTo>
                    <a:pt x="33" y="170"/>
                    <a:pt x="52" y="151"/>
                    <a:pt x="71" y="133"/>
                  </a:cubicBezTo>
                  <a:cubicBezTo>
                    <a:pt x="72" y="132"/>
                    <a:pt x="72" y="131"/>
                    <a:pt x="72" y="129"/>
                  </a:cubicBezTo>
                  <a:cubicBezTo>
                    <a:pt x="72" y="120"/>
                    <a:pt x="72" y="111"/>
                    <a:pt x="72" y="102"/>
                  </a:cubicBezTo>
                  <a:close/>
                  <a:moveTo>
                    <a:pt x="72" y="231"/>
                  </a:moveTo>
                  <a:lnTo>
                    <a:pt x="72" y="231"/>
                  </a:lnTo>
                  <a:cubicBezTo>
                    <a:pt x="71" y="232"/>
                    <a:pt x="71" y="232"/>
                    <a:pt x="70" y="232"/>
                  </a:cubicBezTo>
                  <a:cubicBezTo>
                    <a:pt x="52" y="251"/>
                    <a:pt x="34" y="269"/>
                    <a:pt x="15" y="288"/>
                  </a:cubicBezTo>
                  <a:cubicBezTo>
                    <a:pt x="14" y="288"/>
                    <a:pt x="13" y="290"/>
                    <a:pt x="13" y="291"/>
                  </a:cubicBezTo>
                  <a:cubicBezTo>
                    <a:pt x="13" y="301"/>
                    <a:pt x="13" y="312"/>
                    <a:pt x="13" y="323"/>
                  </a:cubicBezTo>
                  <a:cubicBezTo>
                    <a:pt x="14" y="322"/>
                    <a:pt x="15" y="322"/>
                    <a:pt x="15" y="322"/>
                  </a:cubicBezTo>
                  <a:cubicBezTo>
                    <a:pt x="34" y="303"/>
                    <a:pt x="52" y="285"/>
                    <a:pt x="71" y="266"/>
                  </a:cubicBezTo>
                  <a:cubicBezTo>
                    <a:pt x="71" y="265"/>
                    <a:pt x="72" y="264"/>
                    <a:pt x="72" y="263"/>
                  </a:cubicBezTo>
                  <a:cubicBezTo>
                    <a:pt x="72" y="253"/>
                    <a:pt x="72" y="242"/>
                    <a:pt x="72" y="231"/>
                  </a:cubicBezTo>
                  <a:close/>
                  <a:moveTo>
                    <a:pt x="0" y="169"/>
                  </a:moveTo>
                  <a:lnTo>
                    <a:pt x="0" y="169"/>
                  </a:lnTo>
                  <a:cubicBezTo>
                    <a:pt x="0" y="117"/>
                    <a:pt x="0" y="66"/>
                    <a:pt x="0" y="14"/>
                  </a:cubicBezTo>
                  <a:cubicBezTo>
                    <a:pt x="0" y="4"/>
                    <a:pt x="4" y="0"/>
                    <a:pt x="14" y="0"/>
                  </a:cubicBezTo>
                  <a:cubicBezTo>
                    <a:pt x="33" y="0"/>
                    <a:pt x="52" y="0"/>
                    <a:pt x="72" y="0"/>
                  </a:cubicBezTo>
                  <a:cubicBezTo>
                    <a:pt x="80" y="0"/>
                    <a:pt x="85" y="4"/>
                    <a:pt x="85" y="12"/>
                  </a:cubicBezTo>
                  <a:cubicBezTo>
                    <a:pt x="85" y="14"/>
                    <a:pt x="85" y="15"/>
                    <a:pt x="85" y="16"/>
                  </a:cubicBezTo>
                  <a:cubicBezTo>
                    <a:pt x="85" y="119"/>
                    <a:pt x="85" y="221"/>
                    <a:pt x="85" y="323"/>
                  </a:cubicBezTo>
                  <a:cubicBezTo>
                    <a:pt x="85" y="326"/>
                    <a:pt x="85" y="328"/>
                    <a:pt x="85" y="330"/>
                  </a:cubicBezTo>
                  <a:cubicBezTo>
                    <a:pt x="84" y="336"/>
                    <a:pt x="80" y="340"/>
                    <a:pt x="74" y="340"/>
                  </a:cubicBezTo>
                  <a:cubicBezTo>
                    <a:pt x="53" y="340"/>
                    <a:pt x="32" y="340"/>
                    <a:pt x="11" y="340"/>
                  </a:cubicBezTo>
                  <a:cubicBezTo>
                    <a:pt x="5" y="340"/>
                    <a:pt x="0" y="335"/>
                    <a:pt x="0" y="329"/>
                  </a:cubicBezTo>
                  <a:cubicBezTo>
                    <a:pt x="0" y="324"/>
                    <a:pt x="0" y="320"/>
                    <a:pt x="0" y="316"/>
                  </a:cubicBezTo>
                  <a:lnTo>
                    <a:pt x="0" y="169"/>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45" name="Freeform 209"/>
            <p:cNvSpPr>
              <a:spLocks/>
            </p:cNvSpPr>
            <p:nvPr/>
          </p:nvSpPr>
          <p:spPr bwMode="auto">
            <a:xfrm>
              <a:off x="8545513" y="4389420"/>
              <a:ext cx="509588" cy="493713"/>
            </a:xfrm>
            <a:custGeom>
              <a:avLst/>
              <a:gdLst>
                <a:gd name="T0" fmla="*/ 12 w 534"/>
                <a:gd name="T1" fmla="*/ 29 h 517"/>
                <a:gd name="T2" fmla="*/ 12 w 534"/>
                <a:gd name="T3" fmla="*/ 29 h 517"/>
                <a:gd name="T4" fmla="*/ 5 w 534"/>
                <a:gd name="T5" fmla="*/ 29 h 517"/>
                <a:gd name="T6" fmla="*/ 2 w 534"/>
                <a:gd name="T7" fmla="*/ 23 h 517"/>
                <a:gd name="T8" fmla="*/ 16 w 534"/>
                <a:gd name="T9" fmla="*/ 3 h 517"/>
                <a:gd name="T10" fmla="*/ 22 w 534"/>
                <a:gd name="T11" fmla="*/ 3 h 517"/>
                <a:gd name="T12" fmla="*/ 36 w 534"/>
                <a:gd name="T13" fmla="*/ 24 h 517"/>
                <a:gd name="T14" fmla="*/ 33 w 534"/>
                <a:gd name="T15" fmla="*/ 29 h 517"/>
                <a:gd name="T16" fmla="*/ 26 w 534"/>
                <a:gd name="T17" fmla="*/ 29 h 517"/>
                <a:gd name="T18" fmla="*/ 26 w 534"/>
                <a:gd name="T19" fmla="*/ 491 h 517"/>
                <a:gd name="T20" fmla="*/ 505 w 534"/>
                <a:gd name="T21" fmla="*/ 491 h 517"/>
                <a:gd name="T22" fmla="*/ 505 w 534"/>
                <a:gd name="T23" fmla="*/ 485 h 517"/>
                <a:gd name="T24" fmla="*/ 510 w 534"/>
                <a:gd name="T25" fmla="*/ 481 h 517"/>
                <a:gd name="T26" fmla="*/ 531 w 534"/>
                <a:gd name="T27" fmla="*/ 496 h 517"/>
                <a:gd name="T28" fmla="*/ 531 w 534"/>
                <a:gd name="T29" fmla="*/ 501 h 517"/>
                <a:gd name="T30" fmla="*/ 510 w 534"/>
                <a:gd name="T31" fmla="*/ 516 h 517"/>
                <a:gd name="T32" fmla="*/ 505 w 534"/>
                <a:gd name="T33" fmla="*/ 512 h 517"/>
                <a:gd name="T34" fmla="*/ 505 w 534"/>
                <a:gd name="T35" fmla="*/ 505 h 517"/>
                <a:gd name="T36" fmla="*/ 498 w 534"/>
                <a:gd name="T37" fmla="*/ 505 h 517"/>
                <a:gd name="T38" fmla="*/ 23 w 534"/>
                <a:gd name="T39" fmla="*/ 505 h 517"/>
                <a:gd name="T40" fmla="*/ 18 w 534"/>
                <a:gd name="T41" fmla="*/ 505 h 517"/>
                <a:gd name="T42" fmla="*/ 12 w 534"/>
                <a:gd name="T43" fmla="*/ 500 h 517"/>
                <a:gd name="T44" fmla="*/ 12 w 534"/>
                <a:gd name="T45" fmla="*/ 494 h 517"/>
                <a:gd name="T46" fmla="*/ 12 w 534"/>
                <a:gd name="T47" fmla="*/ 36 h 517"/>
                <a:gd name="T48" fmla="*/ 12 w 534"/>
                <a:gd name="T49" fmla="*/ 29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517">
                  <a:moveTo>
                    <a:pt x="12" y="29"/>
                  </a:moveTo>
                  <a:lnTo>
                    <a:pt x="12" y="29"/>
                  </a:lnTo>
                  <a:cubicBezTo>
                    <a:pt x="9" y="29"/>
                    <a:pt x="7" y="30"/>
                    <a:pt x="5" y="29"/>
                  </a:cubicBezTo>
                  <a:cubicBezTo>
                    <a:pt x="2" y="29"/>
                    <a:pt x="0" y="26"/>
                    <a:pt x="2" y="23"/>
                  </a:cubicBezTo>
                  <a:cubicBezTo>
                    <a:pt x="6" y="16"/>
                    <a:pt x="11" y="10"/>
                    <a:pt x="16" y="3"/>
                  </a:cubicBezTo>
                  <a:cubicBezTo>
                    <a:pt x="18" y="0"/>
                    <a:pt x="20" y="0"/>
                    <a:pt x="22" y="3"/>
                  </a:cubicBezTo>
                  <a:cubicBezTo>
                    <a:pt x="26" y="10"/>
                    <a:pt x="31" y="17"/>
                    <a:pt x="36" y="24"/>
                  </a:cubicBezTo>
                  <a:cubicBezTo>
                    <a:pt x="38" y="26"/>
                    <a:pt x="36" y="29"/>
                    <a:pt x="33" y="29"/>
                  </a:cubicBezTo>
                  <a:cubicBezTo>
                    <a:pt x="31" y="30"/>
                    <a:pt x="28" y="29"/>
                    <a:pt x="26" y="29"/>
                  </a:cubicBezTo>
                  <a:lnTo>
                    <a:pt x="26" y="491"/>
                  </a:lnTo>
                  <a:lnTo>
                    <a:pt x="505" y="491"/>
                  </a:lnTo>
                  <a:cubicBezTo>
                    <a:pt x="505" y="489"/>
                    <a:pt x="505" y="487"/>
                    <a:pt x="505" y="485"/>
                  </a:cubicBezTo>
                  <a:cubicBezTo>
                    <a:pt x="505" y="481"/>
                    <a:pt x="507" y="479"/>
                    <a:pt x="510" y="481"/>
                  </a:cubicBezTo>
                  <a:cubicBezTo>
                    <a:pt x="517" y="486"/>
                    <a:pt x="524" y="491"/>
                    <a:pt x="531" y="496"/>
                  </a:cubicBezTo>
                  <a:cubicBezTo>
                    <a:pt x="534" y="497"/>
                    <a:pt x="533" y="500"/>
                    <a:pt x="531" y="501"/>
                  </a:cubicBezTo>
                  <a:cubicBezTo>
                    <a:pt x="524" y="506"/>
                    <a:pt x="517" y="511"/>
                    <a:pt x="510" y="516"/>
                  </a:cubicBezTo>
                  <a:cubicBezTo>
                    <a:pt x="507" y="517"/>
                    <a:pt x="505" y="516"/>
                    <a:pt x="505" y="512"/>
                  </a:cubicBezTo>
                  <a:cubicBezTo>
                    <a:pt x="505" y="510"/>
                    <a:pt x="505" y="508"/>
                    <a:pt x="505" y="505"/>
                  </a:cubicBezTo>
                  <a:lnTo>
                    <a:pt x="498" y="505"/>
                  </a:lnTo>
                  <a:cubicBezTo>
                    <a:pt x="340" y="505"/>
                    <a:pt x="182" y="505"/>
                    <a:pt x="23" y="505"/>
                  </a:cubicBezTo>
                  <a:cubicBezTo>
                    <a:pt x="22" y="505"/>
                    <a:pt x="20" y="505"/>
                    <a:pt x="18" y="505"/>
                  </a:cubicBezTo>
                  <a:cubicBezTo>
                    <a:pt x="15" y="505"/>
                    <a:pt x="13" y="503"/>
                    <a:pt x="12" y="500"/>
                  </a:cubicBezTo>
                  <a:cubicBezTo>
                    <a:pt x="12" y="498"/>
                    <a:pt x="12" y="496"/>
                    <a:pt x="12" y="494"/>
                  </a:cubicBezTo>
                  <a:cubicBezTo>
                    <a:pt x="12" y="341"/>
                    <a:pt x="12" y="189"/>
                    <a:pt x="12" y="36"/>
                  </a:cubicBezTo>
                  <a:lnTo>
                    <a:pt x="12" y="29"/>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46" name="Freeform 210"/>
            <p:cNvSpPr>
              <a:spLocks noEditPoints="1"/>
            </p:cNvSpPr>
            <p:nvPr/>
          </p:nvSpPr>
          <p:spPr bwMode="auto">
            <a:xfrm>
              <a:off x="8597900" y="4444983"/>
              <a:ext cx="80963" cy="387350"/>
            </a:xfrm>
            <a:custGeom>
              <a:avLst/>
              <a:gdLst>
                <a:gd name="T0" fmla="*/ 71 w 85"/>
                <a:gd name="T1" fmla="*/ 13 h 406"/>
                <a:gd name="T2" fmla="*/ 71 w 85"/>
                <a:gd name="T3" fmla="*/ 13 h 406"/>
                <a:gd name="T4" fmla="*/ 13 w 85"/>
                <a:gd name="T5" fmla="*/ 13 h 406"/>
                <a:gd name="T6" fmla="*/ 13 w 85"/>
                <a:gd name="T7" fmla="*/ 392 h 406"/>
                <a:gd name="T8" fmla="*/ 71 w 85"/>
                <a:gd name="T9" fmla="*/ 392 h 406"/>
                <a:gd name="T10" fmla="*/ 71 w 85"/>
                <a:gd name="T11" fmla="*/ 13 h 406"/>
                <a:gd name="T12" fmla="*/ 0 w 85"/>
                <a:gd name="T13" fmla="*/ 203 h 406"/>
                <a:gd name="T14" fmla="*/ 0 w 85"/>
                <a:gd name="T15" fmla="*/ 203 h 406"/>
                <a:gd name="T16" fmla="*/ 0 w 85"/>
                <a:gd name="T17" fmla="*/ 15 h 406"/>
                <a:gd name="T18" fmla="*/ 15 w 85"/>
                <a:gd name="T19" fmla="*/ 0 h 406"/>
                <a:gd name="T20" fmla="*/ 71 w 85"/>
                <a:gd name="T21" fmla="*/ 0 h 406"/>
                <a:gd name="T22" fmla="*/ 85 w 85"/>
                <a:gd name="T23" fmla="*/ 14 h 406"/>
                <a:gd name="T24" fmla="*/ 85 w 85"/>
                <a:gd name="T25" fmla="*/ 391 h 406"/>
                <a:gd name="T26" fmla="*/ 71 w 85"/>
                <a:gd name="T27" fmla="*/ 406 h 406"/>
                <a:gd name="T28" fmla="*/ 13 w 85"/>
                <a:gd name="T29" fmla="*/ 406 h 406"/>
                <a:gd name="T30" fmla="*/ 0 w 85"/>
                <a:gd name="T31" fmla="*/ 393 h 406"/>
                <a:gd name="T32" fmla="*/ 0 w 85"/>
                <a:gd name="T33" fmla="*/ 203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406">
                  <a:moveTo>
                    <a:pt x="71" y="13"/>
                  </a:moveTo>
                  <a:lnTo>
                    <a:pt x="71" y="13"/>
                  </a:lnTo>
                  <a:lnTo>
                    <a:pt x="13" y="13"/>
                  </a:lnTo>
                  <a:lnTo>
                    <a:pt x="13" y="392"/>
                  </a:lnTo>
                  <a:lnTo>
                    <a:pt x="71" y="392"/>
                  </a:lnTo>
                  <a:lnTo>
                    <a:pt x="71" y="13"/>
                  </a:lnTo>
                  <a:close/>
                  <a:moveTo>
                    <a:pt x="0" y="203"/>
                  </a:moveTo>
                  <a:lnTo>
                    <a:pt x="0" y="203"/>
                  </a:lnTo>
                  <a:cubicBezTo>
                    <a:pt x="0" y="140"/>
                    <a:pt x="0" y="78"/>
                    <a:pt x="0" y="15"/>
                  </a:cubicBezTo>
                  <a:cubicBezTo>
                    <a:pt x="0" y="3"/>
                    <a:pt x="3" y="0"/>
                    <a:pt x="15" y="0"/>
                  </a:cubicBezTo>
                  <a:cubicBezTo>
                    <a:pt x="34" y="0"/>
                    <a:pt x="52" y="0"/>
                    <a:pt x="71" y="0"/>
                  </a:cubicBezTo>
                  <a:cubicBezTo>
                    <a:pt x="81" y="0"/>
                    <a:pt x="85" y="4"/>
                    <a:pt x="85" y="14"/>
                  </a:cubicBezTo>
                  <a:cubicBezTo>
                    <a:pt x="85" y="140"/>
                    <a:pt x="85" y="266"/>
                    <a:pt x="85" y="391"/>
                  </a:cubicBezTo>
                  <a:cubicBezTo>
                    <a:pt x="85" y="402"/>
                    <a:pt x="81" y="406"/>
                    <a:pt x="71" y="406"/>
                  </a:cubicBezTo>
                  <a:cubicBezTo>
                    <a:pt x="52" y="406"/>
                    <a:pt x="32" y="406"/>
                    <a:pt x="13" y="406"/>
                  </a:cubicBezTo>
                  <a:cubicBezTo>
                    <a:pt x="4" y="406"/>
                    <a:pt x="0" y="402"/>
                    <a:pt x="0" y="393"/>
                  </a:cubicBezTo>
                  <a:cubicBezTo>
                    <a:pt x="0" y="329"/>
                    <a:pt x="0" y="266"/>
                    <a:pt x="0" y="203"/>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47" name="Freeform 211"/>
            <p:cNvSpPr>
              <a:spLocks noEditPoints="1"/>
            </p:cNvSpPr>
            <p:nvPr/>
          </p:nvSpPr>
          <p:spPr bwMode="auto">
            <a:xfrm>
              <a:off x="8924925" y="4713270"/>
              <a:ext cx="82550" cy="119063"/>
            </a:xfrm>
            <a:custGeom>
              <a:avLst/>
              <a:gdLst>
                <a:gd name="T0" fmla="*/ 73 w 86"/>
                <a:gd name="T1" fmla="*/ 13 h 126"/>
                <a:gd name="T2" fmla="*/ 73 w 86"/>
                <a:gd name="T3" fmla="*/ 13 h 126"/>
                <a:gd name="T4" fmla="*/ 14 w 86"/>
                <a:gd name="T5" fmla="*/ 13 h 126"/>
                <a:gd name="T6" fmla="*/ 14 w 86"/>
                <a:gd name="T7" fmla="*/ 112 h 126"/>
                <a:gd name="T8" fmla="*/ 73 w 86"/>
                <a:gd name="T9" fmla="*/ 112 h 126"/>
                <a:gd name="T10" fmla="*/ 73 w 86"/>
                <a:gd name="T11" fmla="*/ 13 h 126"/>
                <a:gd name="T12" fmla="*/ 86 w 86"/>
                <a:gd name="T13" fmla="*/ 62 h 126"/>
                <a:gd name="T14" fmla="*/ 86 w 86"/>
                <a:gd name="T15" fmla="*/ 62 h 126"/>
                <a:gd name="T16" fmla="*/ 86 w 86"/>
                <a:gd name="T17" fmla="*/ 112 h 126"/>
                <a:gd name="T18" fmla="*/ 72 w 86"/>
                <a:gd name="T19" fmla="*/ 126 h 126"/>
                <a:gd name="T20" fmla="*/ 14 w 86"/>
                <a:gd name="T21" fmla="*/ 126 h 126"/>
                <a:gd name="T22" fmla="*/ 0 w 86"/>
                <a:gd name="T23" fmla="*/ 113 h 126"/>
                <a:gd name="T24" fmla="*/ 0 w 86"/>
                <a:gd name="T25" fmla="*/ 13 h 126"/>
                <a:gd name="T26" fmla="*/ 13 w 86"/>
                <a:gd name="T27" fmla="*/ 0 h 126"/>
                <a:gd name="T28" fmla="*/ 73 w 86"/>
                <a:gd name="T29" fmla="*/ 0 h 126"/>
                <a:gd name="T30" fmla="*/ 86 w 86"/>
                <a:gd name="T31" fmla="*/ 13 h 126"/>
                <a:gd name="T32" fmla="*/ 86 w 86"/>
                <a:gd name="T33" fmla="*/ 6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26">
                  <a:moveTo>
                    <a:pt x="73" y="13"/>
                  </a:moveTo>
                  <a:lnTo>
                    <a:pt x="73" y="13"/>
                  </a:lnTo>
                  <a:lnTo>
                    <a:pt x="14" y="13"/>
                  </a:lnTo>
                  <a:lnTo>
                    <a:pt x="14" y="112"/>
                  </a:lnTo>
                  <a:lnTo>
                    <a:pt x="73" y="112"/>
                  </a:lnTo>
                  <a:lnTo>
                    <a:pt x="73" y="13"/>
                  </a:lnTo>
                  <a:close/>
                  <a:moveTo>
                    <a:pt x="86" y="62"/>
                  </a:moveTo>
                  <a:lnTo>
                    <a:pt x="86" y="62"/>
                  </a:lnTo>
                  <a:cubicBezTo>
                    <a:pt x="86" y="79"/>
                    <a:pt x="86" y="96"/>
                    <a:pt x="86" y="112"/>
                  </a:cubicBezTo>
                  <a:cubicBezTo>
                    <a:pt x="86" y="122"/>
                    <a:pt x="82" y="126"/>
                    <a:pt x="72" y="126"/>
                  </a:cubicBezTo>
                  <a:cubicBezTo>
                    <a:pt x="53" y="126"/>
                    <a:pt x="33" y="126"/>
                    <a:pt x="14" y="126"/>
                  </a:cubicBezTo>
                  <a:cubicBezTo>
                    <a:pt x="5" y="126"/>
                    <a:pt x="1" y="121"/>
                    <a:pt x="0" y="113"/>
                  </a:cubicBezTo>
                  <a:cubicBezTo>
                    <a:pt x="0" y="79"/>
                    <a:pt x="0" y="46"/>
                    <a:pt x="0" y="13"/>
                  </a:cubicBezTo>
                  <a:cubicBezTo>
                    <a:pt x="1" y="4"/>
                    <a:pt x="5" y="0"/>
                    <a:pt x="13" y="0"/>
                  </a:cubicBezTo>
                  <a:cubicBezTo>
                    <a:pt x="33" y="0"/>
                    <a:pt x="53" y="0"/>
                    <a:pt x="73" y="0"/>
                  </a:cubicBezTo>
                  <a:cubicBezTo>
                    <a:pt x="82" y="0"/>
                    <a:pt x="86" y="4"/>
                    <a:pt x="86" y="13"/>
                  </a:cubicBezTo>
                  <a:cubicBezTo>
                    <a:pt x="86" y="29"/>
                    <a:pt x="86" y="46"/>
                    <a:pt x="86" y="62"/>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48" name="TextBox 147"/>
            <p:cNvSpPr txBox="1"/>
            <p:nvPr/>
          </p:nvSpPr>
          <p:spPr>
            <a:xfrm>
              <a:off x="8213687" y="4863074"/>
              <a:ext cx="1239700"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IBM Plex Sans" charset="0"/>
                  <a:ea typeface="IBM Plex Sans" charset="0"/>
                  <a:cs typeface="IBM Plex Sans" charset="0"/>
                </a:rPr>
                <a:t>Visualize &amp;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IBM Plex Sans" charset="0"/>
                  <a:ea typeface="IBM Plex Sans" charset="0"/>
                  <a:cs typeface="IBM Plex Sans" charset="0"/>
                </a:rPr>
                <a:t>Explore Insights</a:t>
              </a:r>
            </a:p>
          </p:txBody>
        </p:sp>
      </p:grpSp>
      <p:sp>
        <p:nvSpPr>
          <p:cNvPr id="149" name="Freeform 106"/>
          <p:cNvSpPr>
            <a:spLocks/>
          </p:cNvSpPr>
          <p:nvPr/>
        </p:nvSpPr>
        <p:spPr bwMode="auto">
          <a:xfrm>
            <a:off x="9629428" y="918853"/>
            <a:ext cx="300906" cy="804672"/>
          </a:xfrm>
          <a:custGeom>
            <a:avLst/>
            <a:gdLst>
              <a:gd name="T0" fmla="*/ 0 w 569"/>
              <a:gd name="T1" fmla="*/ 27 h 1351"/>
              <a:gd name="T2" fmla="*/ 0 w 569"/>
              <a:gd name="T3" fmla="*/ 27 h 1351"/>
              <a:gd name="T4" fmla="*/ 435 w 569"/>
              <a:gd name="T5" fmla="*/ 27 h 1351"/>
              <a:gd name="T6" fmla="*/ 562 w 569"/>
              <a:gd name="T7" fmla="*/ 153 h 1351"/>
              <a:gd name="T8" fmla="*/ 562 w 569"/>
              <a:gd name="T9" fmla="*/ 1278 h 1351"/>
              <a:gd name="T10" fmla="*/ 489 w 569"/>
              <a:gd name="T11" fmla="*/ 1351 h 1351"/>
              <a:gd name="T12" fmla="*/ 144 w 569"/>
              <a:gd name="T13" fmla="*/ 1351 h 1351"/>
            </a:gdLst>
            <a:ahLst/>
            <a:cxnLst>
              <a:cxn ang="0">
                <a:pos x="T0" y="T1"/>
              </a:cxn>
              <a:cxn ang="0">
                <a:pos x="T2" y="T3"/>
              </a:cxn>
              <a:cxn ang="0">
                <a:pos x="T4" y="T5"/>
              </a:cxn>
              <a:cxn ang="0">
                <a:pos x="T6" y="T7"/>
              </a:cxn>
              <a:cxn ang="0">
                <a:pos x="T8" y="T9"/>
              </a:cxn>
              <a:cxn ang="0">
                <a:pos x="T10" y="T11"/>
              </a:cxn>
              <a:cxn ang="0">
                <a:pos x="T12" y="T13"/>
              </a:cxn>
            </a:cxnLst>
            <a:rect l="0" t="0" r="r" b="b"/>
            <a:pathLst>
              <a:path w="569" h="1351">
                <a:moveTo>
                  <a:pt x="0" y="27"/>
                </a:moveTo>
                <a:lnTo>
                  <a:pt x="0" y="27"/>
                </a:lnTo>
                <a:lnTo>
                  <a:pt x="435" y="27"/>
                </a:lnTo>
                <a:cubicBezTo>
                  <a:pt x="435" y="27"/>
                  <a:pt x="562" y="0"/>
                  <a:pt x="562" y="153"/>
                </a:cubicBezTo>
                <a:lnTo>
                  <a:pt x="562" y="1278"/>
                </a:lnTo>
                <a:cubicBezTo>
                  <a:pt x="562" y="1278"/>
                  <a:pt x="569" y="1351"/>
                  <a:pt x="489" y="1351"/>
                </a:cubicBezTo>
                <a:lnTo>
                  <a:pt x="144" y="1351"/>
                </a:lnTo>
              </a:path>
            </a:pathLst>
          </a:custGeom>
          <a:noFill/>
          <a:ln w="63500" cap="flat">
            <a:solidFill>
              <a:srgbClr val="077EC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51" name="TextBox 150"/>
          <p:cNvSpPr txBox="1"/>
          <p:nvPr/>
        </p:nvSpPr>
        <p:spPr>
          <a:xfrm>
            <a:off x="1695918" y="1747821"/>
            <a:ext cx="1476014" cy="7694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a:ln>
                  <a:noFill/>
                </a:ln>
                <a:solidFill>
                  <a:schemeClr val="accent3"/>
                </a:solidFill>
                <a:effectLst/>
                <a:uLnTx/>
                <a:uFillTx/>
                <a:latin typeface="IBM Plex Sans" charset="0"/>
                <a:ea typeface="IBM Plex Sans" charset="0"/>
                <a:cs typeface="IBM Plex Sans" charset="0"/>
              </a:rPr>
              <a:t>“How can I get better targeting and success in customer retention?”</a:t>
            </a:r>
          </a:p>
        </p:txBody>
      </p:sp>
      <p:sp>
        <p:nvSpPr>
          <p:cNvPr id="152" name="TextBox 151"/>
          <p:cNvSpPr txBox="1"/>
          <p:nvPr/>
        </p:nvSpPr>
        <p:spPr>
          <a:xfrm>
            <a:off x="4052392" y="1247781"/>
            <a:ext cx="2739206" cy="430887"/>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100" b="1" i="1" u="none" strike="noStrike" kern="0" cap="none" spc="0" normalizeH="0" baseline="0">
                <a:ln>
                  <a:noFill/>
                </a:ln>
                <a:solidFill>
                  <a:srgbClr val="FFFF00"/>
                </a:solidFill>
                <a:effectLst/>
                <a:uLnTx/>
                <a:uFillTx/>
                <a:latin typeface="IBM Plex Sans" charset="0"/>
                <a:ea typeface="IBM Plex Sans" charset="0"/>
                <a:cs typeface="IBM Plex Sans" charset="0"/>
              </a:defRPr>
            </a:lvl1pPr>
          </a:lstStyle>
          <a:p>
            <a:r>
              <a:rPr lang="en-US" dirty="0">
                <a:solidFill>
                  <a:schemeClr val="accent3"/>
                </a:solidFill>
              </a:rPr>
              <a:t>“What are our retention and churn rates across products and geos?”</a:t>
            </a:r>
          </a:p>
        </p:txBody>
      </p:sp>
      <p:sp>
        <p:nvSpPr>
          <p:cNvPr id="155" name="Freeform 80"/>
          <p:cNvSpPr>
            <a:spLocks/>
          </p:cNvSpPr>
          <p:nvPr/>
        </p:nvSpPr>
        <p:spPr bwMode="auto">
          <a:xfrm>
            <a:off x="4351351" y="2025377"/>
            <a:ext cx="2047059" cy="2096497"/>
          </a:xfrm>
          <a:custGeom>
            <a:avLst/>
            <a:gdLst>
              <a:gd name="T0" fmla="*/ 0 w 1720"/>
              <a:gd name="T1" fmla="*/ 14 h 1167"/>
              <a:gd name="T2" fmla="*/ 0 w 1720"/>
              <a:gd name="T3" fmla="*/ 14 h 1167"/>
              <a:gd name="T4" fmla="*/ 1562 w 1720"/>
              <a:gd name="T5" fmla="*/ 14 h 1167"/>
              <a:gd name="T6" fmla="*/ 1720 w 1720"/>
              <a:gd name="T7" fmla="*/ 172 h 1167"/>
              <a:gd name="T8" fmla="*/ 1720 w 1720"/>
              <a:gd name="T9" fmla="*/ 1167 h 1167"/>
            </a:gdLst>
            <a:ahLst/>
            <a:cxnLst>
              <a:cxn ang="0">
                <a:pos x="T0" y="T1"/>
              </a:cxn>
              <a:cxn ang="0">
                <a:pos x="T2" y="T3"/>
              </a:cxn>
              <a:cxn ang="0">
                <a:pos x="T4" y="T5"/>
              </a:cxn>
              <a:cxn ang="0">
                <a:pos x="T6" y="T7"/>
              </a:cxn>
              <a:cxn ang="0">
                <a:pos x="T8" y="T9"/>
              </a:cxn>
            </a:cxnLst>
            <a:rect l="0" t="0" r="r" b="b"/>
            <a:pathLst>
              <a:path w="1720" h="1167">
                <a:moveTo>
                  <a:pt x="0" y="14"/>
                </a:moveTo>
                <a:lnTo>
                  <a:pt x="0" y="14"/>
                </a:lnTo>
                <a:lnTo>
                  <a:pt x="1562" y="14"/>
                </a:lnTo>
                <a:cubicBezTo>
                  <a:pt x="1562" y="14"/>
                  <a:pt x="1720" y="0"/>
                  <a:pt x="1720" y="172"/>
                </a:cubicBezTo>
                <a:lnTo>
                  <a:pt x="1720" y="1167"/>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56" name="Freeform 81"/>
          <p:cNvSpPr>
            <a:spLocks/>
          </p:cNvSpPr>
          <p:nvPr/>
        </p:nvSpPr>
        <p:spPr bwMode="auto">
          <a:xfrm>
            <a:off x="6310241" y="4121875"/>
            <a:ext cx="188913" cy="165100"/>
          </a:xfrm>
          <a:custGeom>
            <a:avLst/>
            <a:gdLst>
              <a:gd name="T0" fmla="*/ 0 w 199"/>
              <a:gd name="T1" fmla="*/ 0 h 173"/>
              <a:gd name="T2" fmla="*/ 0 w 199"/>
              <a:gd name="T3" fmla="*/ 0 h 173"/>
              <a:gd name="T4" fmla="*/ 100 w 199"/>
              <a:gd name="T5" fmla="*/ 173 h 173"/>
              <a:gd name="T6" fmla="*/ 199 w 199"/>
              <a:gd name="T7" fmla="*/ 0 h 173"/>
              <a:gd name="T8" fmla="*/ 0 w 199"/>
              <a:gd name="T9" fmla="*/ 0 h 173"/>
            </a:gdLst>
            <a:ahLst/>
            <a:cxnLst>
              <a:cxn ang="0">
                <a:pos x="T0" y="T1"/>
              </a:cxn>
              <a:cxn ang="0">
                <a:pos x="T2" y="T3"/>
              </a:cxn>
              <a:cxn ang="0">
                <a:pos x="T4" y="T5"/>
              </a:cxn>
              <a:cxn ang="0">
                <a:pos x="T6" y="T7"/>
              </a:cxn>
              <a:cxn ang="0">
                <a:pos x="T8" y="T9"/>
              </a:cxn>
            </a:cxnLst>
            <a:rect l="0" t="0" r="r" b="b"/>
            <a:pathLst>
              <a:path w="199" h="173">
                <a:moveTo>
                  <a:pt x="0" y="0"/>
                </a:moveTo>
                <a:lnTo>
                  <a:pt x="0" y="0"/>
                </a:lnTo>
                <a:lnTo>
                  <a:pt x="100" y="173"/>
                </a:lnTo>
                <a:lnTo>
                  <a:pt x="199" y="0"/>
                </a:lnTo>
                <a:lnTo>
                  <a:pt x="0" y="0"/>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grpSp>
        <p:nvGrpSpPr>
          <p:cNvPr id="157" name="Group 156"/>
          <p:cNvGrpSpPr/>
          <p:nvPr/>
        </p:nvGrpSpPr>
        <p:grpSpPr>
          <a:xfrm>
            <a:off x="542361" y="1367340"/>
            <a:ext cx="796693" cy="963968"/>
            <a:chOff x="619468" y="1258205"/>
            <a:chExt cx="796693" cy="963968"/>
          </a:xfrm>
        </p:grpSpPr>
        <p:sp>
          <p:nvSpPr>
            <p:cNvPr id="158" name="Oval 157"/>
            <p:cNvSpPr/>
            <p:nvPr/>
          </p:nvSpPr>
          <p:spPr>
            <a:xfrm>
              <a:off x="892800" y="1258205"/>
              <a:ext cx="250029" cy="250028"/>
            </a:xfrm>
            <a:prstGeom prst="ellipse">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latin typeface="IBM Plex Sans" charset="0"/>
                <a:ea typeface="IBM Plex Sans" charset="0"/>
                <a:cs typeface="IBM Plex Sans" charset="0"/>
              </a:endParaRPr>
            </a:p>
          </p:txBody>
        </p:sp>
        <p:sp>
          <p:nvSpPr>
            <p:cNvPr id="159" name="Rectangle: Rounded Corners 114"/>
            <p:cNvSpPr/>
            <p:nvPr/>
          </p:nvSpPr>
          <p:spPr>
            <a:xfrm>
              <a:off x="792856" y="1544061"/>
              <a:ext cx="449916" cy="445664"/>
            </a:xfrm>
            <a:prstGeom prst="roundRect">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latin typeface="IBM Plex Sans" charset="0"/>
                <a:ea typeface="IBM Plex Sans" charset="0"/>
                <a:cs typeface="IBM Plex Sans" charset="0"/>
              </a:endParaRPr>
            </a:p>
          </p:txBody>
        </p:sp>
        <p:sp>
          <p:nvSpPr>
            <p:cNvPr id="160" name="TextBox 159"/>
            <p:cNvSpPr txBox="1"/>
            <p:nvPr/>
          </p:nvSpPr>
          <p:spPr>
            <a:xfrm>
              <a:off x="619468" y="2068285"/>
              <a:ext cx="796693" cy="153888"/>
            </a:xfrm>
            <a:prstGeom prst="rect">
              <a:avLst/>
            </a:prstGeom>
            <a:noFill/>
          </p:spPr>
          <p:txBody>
            <a:bodyPr wrap="none" lIns="0" tIns="0" rIns="0" bIns="0" rtlCol="0">
              <a:noAutofit/>
            </a:bodyPr>
            <a:lstStyle/>
            <a:p>
              <a:pPr algn="ctr"/>
              <a:r>
                <a:rPr lang="en-US" sz="1100" b="1" dirty="0"/>
                <a:t>VP of Marketing</a:t>
              </a:r>
            </a:p>
          </p:txBody>
        </p:sp>
      </p:grpSp>
      <p:grpSp>
        <p:nvGrpSpPr>
          <p:cNvPr id="161" name="Group 160"/>
          <p:cNvGrpSpPr/>
          <p:nvPr/>
        </p:nvGrpSpPr>
        <p:grpSpPr>
          <a:xfrm>
            <a:off x="6013580" y="4339622"/>
            <a:ext cx="796693" cy="963968"/>
            <a:chOff x="619468" y="1258205"/>
            <a:chExt cx="796693" cy="963968"/>
          </a:xfrm>
        </p:grpSpPr>
        <p:sp>
          <p:nvSpPr>
            <p:cNvPr id="162" name="Oval 161"/>
            <p:cNvSpPr/>
            <p:nvPr/>
          </p:nvSpPr>
          <p:spPr>
            <a:xfrm>
              <a:off x="892800" y="1258205"/>
              <a:ext cx="250029" cy="250028"/>
            </a:xfrm>
            <a:prstGeom prst="ellipse">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latin typeface="IBM Plex Sans" charset="0"/>
                <a:ea typeface="IBM Plex Sans" charset="0"/>
                <a:cs typeface="IBM Plex Sans" charset="0"/>
              </a:endParaRPr>
            </a:p>
          </p:txBody>
        </p:sp>
        <p:sp>
          <p:nvSpPr>
            <p:cNvPr id="163" name="Rectangle: Rounded Corners 114"/>
            <p:cNvSpPr/>
            <p:nvPr/>
          </p:nvSpPr>
          <p:spPr>
            <a:xfrm>
              <a:off x="792856" y="1544061"/>
              <a:ext cx="449916" cy="445664"/>
            </a:xfrm>
            <a:prstGeom prst="roundRect">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latin typeface="IBM Plex Sans" charset="0"/>
                <a:ea typeface="IBM Plex Sans" charset="0"/>
                <a:cs typeface="IBM Plex Sans" charset="0"/>
              </a:endParaRPr>
            </a:p>
          </p:txBody>
        </p:sp>
        <p:sp>
          <p:nvSpPr>
            <p:cNvPr id="164" name="TextBox 163"/>
            <p:cNvSpPr txBox="1"/>
            <p:nvPr/>
          </p:nvSpPr>
          <p:spPr>
            <a:xfrm>
              <a:off x="619468" y="2068285"/>
              <a:ext cx="796693" cy="153888"/>
            </a:xfrm>
            <a:prstGeom prst="rect">
              <a:avLst/>
            </a:prstGeom>
            <a:noFill/>
          </p:spPr>
          <p:txBody>
            <a:bodyPr wrap="none" lIns="0" tIns="0" rIns="0" bIns="0" rtlCol="0">
              <a:noAutofit/>
            </a:bodyPr>
            <a:lstStyle/>
            <a:p>
              <a:pPr algn="ctr"/>
              <a:r>
                <a:rPr lang="en-US" sz="1100" b="1" dirty="0"/>
                <a:t>Data Scientist</a:t>
              </a:r>
            </a:p>
          </p:txBody>
        </p:sp>
      </p:grpSp>
      <p:grpSp>
        <p:nvGrpSpPr>
          <p:cNvPr id="165" name="Group 164"/>
          <p:cNvGrpSpPr/>
          <p:nvPr/>
        </p:nvGrpSpPr>
        <p:grpSpPr>
          <a:xfrm>
            <a:off x="3640247" y="1327044"/>
            <a:ext cx="796693" cy="963968"/>
            <a:chOff x="619468" y="1258205"/>
            <a:chExt cx="796693" cy="963968"/>
          </a:xfrm>
        </p:grpSpPr>
        <p:sp>
          <p:nvSpPr>
            <p:cNvPr id="166" name="Oval 165"/>
            <p:cNvSpPr/>
            <p:nvPr/>
          </p:nvSpPr>
          <p:spPr>
            <a:xfrm>
              <a:off x="892800" y="1258205"/>
              <a:ext cx="250029" cy="250028"/>
            </a:xfrm>
            <a:prstGeom prst="ellipse">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latin typeface="IBM Plex Sans" charset="0"/>
                <a:ea typeface="IBM Plex Sans" charset="0"/>
                <a:cs typeface="IBM Plex Sans" charset="0"/>
              </a:endParaRPr>
            </a:p>
          </p:txBody>
        </p:sp>
        <p:sp>
          <p:nvSpPr>
            <p:cNvPr id="167" name="Rectangle: Rounded Corners 114"/>
            <p:cNvSpPr/>
            <p:nvPr/>
          </p:nvSpPr>
          <p:spPr>
            <a:xfrm>
              <a:off x="792856" y="1544061"/>
              <a:ext cx="449916" cy="445664"/>
            </a:xfrm>
            <a:prstGeom prst="roundRect">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latin typeface="IBM Plex Sans" charset="0"/>
                <a:ea typeface="IBM Plex Sans" charset="0"/>
                <a:cs typeface="IBM Plex Sans" charset="0"/>
              </a:endParaRPr>
            </a:p>
          </p:txBody>
        </p:sp>
        <p:sp>
          <p:nvSpPr>
            <p:cNvPr id="168" name="TextBox 167"/>
            <p:cNvSpPr txBox="1"/>
            <p:nvPr/>
          </p:nvSpPr>
          <p:spPr>
            <a:xfrm>
              <a:off x="619468" y="2068285"/>
              <a:ext cx="796693" cy="153888"/>
            </a:xfrm>
            <a:prstGeom prst="rect">
              <a:avLst/>
            </a:prstGeom>
            <a:noFill/>
          </p:spPr>
          <p:txBody>
            <a:bodyPr wrap="none" lIns="0" tIns="0" rIns="0" bIns="0" rtlCol="0">
              <a:noAutofit/>
            </a:bodyPr>
            <a:lstStyle/>
            <a:p>
              <a:pPr algn="ctr"/>
              <a:r>
                <a:rPr lang="en-US" sz="1100" b="1" dirty="0"/>
                <a:t>Business Analyst</a:t>
              </a:r>
            </a:p>
          </p:txBody>
        </p:sp>
      </p:grpSp>
      <p:grpSp>
        <p:nvGrpSpPr>
          <p:cNvPr id="169" name="Group 168"/>
          <p:cNvGrpSpPr/>
          <p:nvPr/>
        </p:nvGrpSpPr>
        <p:grpSpPr>
          <a:xfrm>
            <a:off x="7074553" y="2767476"/>
            <a:ext cx="796693" cy="963968"/>
            <a:chOff x="619468" y="1258205"/>
            <a:chExt cx="796693" cy="963968"/>
          </a:xfrm>
        </p:grpSpPr>
        <p:sp>
          <p:nvSpPr>
            <p:cNvPr id="170" name="Oval 169"/>
            <p:cNvSpPr/>
            <p:nvPr/>
          </p:nvSpPr>
          <p:spPr>
            <a:xfrm>
              <a:off x="892800" y="1258205"/>
              <a:ext cx="250029" cy="250028"/>
            </a:xfrm>
            <a:prstGeom prst="ellipse">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latin typeface="IBM Plex Sans" charset="0"/>
                <a:ea typeface="IBM Plex Sans" charset="0"/>
                <a:cs typeface="IBM Plex Sans" charset="0"/>
              </a:endParaRPr>
            </a:p>
          </p:txBody>
        </p:sp>
        <p:sp>
          <p:nvSpPr>
            <p:cNvPr id="171" name="Rectangle: Rounded Corners 114"/>
            <p:cNvSpPr/>
            <p:nvPr/>
          </p:nvSpPr>
          <p:spPr>
            <a:xfrm>
              <a:off x="792856" y="1544061"/>
              <a:ext cx="449916" cy="445664"/>
            </a:xfrm>
            <a:prstGeom prst="roundRect">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latin typeface="IBM Plex Sans" charset="0"/>
                <a:ea typeface="IBM Plex Sans" charset="0"/>
                <a:cs typeface="IBM Plex Sans" charset="0"/>
              </a:endParaRPr>
            </a:p>
          </p:txBody>
        </p:sp>
        <p:sp>
          <p:nvSpPr>
            <p:cNvPr id="172" name="TextBox 171"/>
            <p:cNvSpPr txBox="1"/>
            <p:nvPr/>
          </p:nvSpPr>
          <p:spPr>
            <a:xfrm>
              <a:off x="619468" y="2068285"/>
              <a:ext cx="796693" cy="153888"/>
            </a:xfrm>
            <a:prstGeom prst="rect">
              <a:avLst/>
            </a:prstGeom>
            <a:noFill/>
          </p:spPr>
          <p:txBody>
            <a:bodyPr wrap="none" lIns="0" tIns="0" rIns="0" bIns="0" rtlCol="0">
              <a:noAutofit/>
            </a:bodyPr>
            <a:lstStyle/>
            <a:p>
              <a:pPr algn="ctr"/>
              <a:r>
                <a:rPr lang="en-US" sz="1100" b="1" dirty="0"/>
                <a:t>Data Steward</a:t>
              </a:r>
            </a:p>
          </p:txBody>
        </p:sp>
      </p:grpSp>
      <p:grpSp>
        <p:nvGrpSpPr>
          <p:cNvPr id="173" name="Group 172"/>
          <p:cNvGrpSpPr/>
          <p:nvPr/>
        </p:nvGrpSpPr>
        <p:grpSpPr>
          <a:xfrm>
            <a:off x="10023292" y="2783343"/>
            <a:ext cx="796693" cy="963968"/>
            <a:chOff x="619468" y="1258205"/>
            <a:chExt cx="796693" cy="963968"/>
          </a:xfrm>
        </p:grpSpPr>
        <p:sp>
          <p:nvSpPr>
            <p:cNvPr id="174" name="Oval 173"/>
            <p:cNvSpPr/>
            <p:nvPr/>
          </p:nvSpPr>
          <p:spPr>
            <a:xfrm>
              <a:off x="892800" y="1258205"/>
              <a:ext cx="250029" cy="250028"/>
            </a:xfrm>
            <a:prstGeom prst="ellipse">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latin typeface="IBM Plex Sans" charset="0"/>
                <a:ea typeface="IBM Plex Sans" charset="0"/>
                <a:cs typeface="IBM Plex Sans" charset="0"/>
              </a:endParaRPr>
            </a:p>
          </p:txBody>
        </p:sp>
        <p:sp>
          <p:nvSpPr>
            <p:cNvPr id="175" name="Rectangle: Rounded Corners 114"/>
            <p:cNvSpPr/>
            <p:nvPr/>
          </p:nvSpPr>
          <p:spPr>
            <a:xfrm>
              <a:off x="792856" y="1544061"/>
              <a:ext cx="449916" cy="445664"/>
            </a:xfrm>
            <a:prstGeom prst="roundRect">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latin typeface="IBM Plex Sans" charset="0"/>
                <a:ea typeface="IBM Plex Sans" charset="0"/>
                <a:cs typeface="IBM Plex Sans" charset="0"/>
              </a:endParaRPr>
            </a:p>
          </p:txBody>
        </p:sp>
        <p:sp>
          <p:nvSpPr>
            <p:cNvPr id="176" name="TextBox 175"/>
            <p:cNvSpPr txBox="1"/>
            <p:nvPr/>
          </p:nvSpPr>
          <p:spPr>
            <a:xfrm>
              <a:off x="619468" y="2068285"/>
              <a:ext cx="796693" cy="153888"/>
            </a:xfrm>
            <a:prstGeom prst="rect">
              <a:avLst/>
            </a:prstGeom>
            <a:noFill/>
          </p:spPr>
          <p:txBody>
            <a:bodyPr wrap="none" lIns="0" tIns="0" rIns="0" bIns="0" rtlCol="0">
              <a:noAutofit/>
            </a:bodyPr>
            <a:lstStyle/>
            <a:p>
              <a:pPr algn="ctr"/>
              <a:r>
                <a:rPr lang="en-US" sz="1100" b="1" dirty="0"/>
                <a:t>Data Engineer</a:t>
              </a:r>
            </a:p>
          </p:txBody>
        </p:sp>
      </p:grpSp>
      <p:sp>
        <p:nvSpPr>
          <p:cNvPr id="178" name="Freeform 80"/>
          <p:cNvSpPr>
            <a:spLocks/>
          </p:cNvSpPr>
          <p:nvPr/>
        </p:nvSpPr>
        <p:spPr bwMode="auto">
          <a:xfrm rot="16200000">
            <a:off x="6742936" y="-1852566"/>
            <a:ext cx="182880" cy="5760720"/>
          </a:xfrm>
          <a:custGeom>
            <a:avLst/>
            <a:gdLst>
              <a:gd name="T0" fmla="*/ 0 w 1720"/>
              <a:gd name="T1" fmla="*/ 14 h 1167"/>
              <a:gd name="T2" fmla="*/ 0 w 1720"/>
              <a:gd name="T3" fmla="*/ 14 h 1167"/>
              <a:gd name="T4" fmla="*/ 1562 w 1720"/>
              <a:gd name="T5" fmla="*/ 14 h 1167"/>
              <a:gd name="T6" fmla="*/ 1720 w 1720"/>
              <a:gd name="T7" fmla="*/ 172 h 1167"/>
              <a:gd name="T8" fmla="*/ 1720 w 1720"/>
              <a:gd name="T9" fmla="*/ 1167 h 1167"/>
            </a:gdLst>
            <a:ahLst/>
            <a:cxnLst>
              <a:cxn ang="0">
                <a:pos x="T0" y="T1"/>
              </a:cxn>
              <a:cxn ang="0">
                <a:pos x="T2" y="T3"/>
              </a:cxn>
              <a:cxn ang="0">
                <a:pos x="T4" y="T5"/>
              </a:cxn>
              <a:cxn ang="0">
                <a:pos x="T6" y="T7"/>
              </a:cxn>
              <a:cxn ang="0">
                <a:pos x="T8" y="T9"/>
              </a:cxn>
            </a:cxnLst>
            <a:rect l="0" t="0" r="r" b="b"/>
            <a:pathLst>
              <a:path w="1720" h="1167">
                <a:moveTo>
                  <a:pt x="0" y="14"/>
                </a:moveTo>
                <a:lnTo>
                  <a:pt x="0" y="14"/>
                </a:lnTo>
                <a:lnTo>
                  <a:pt x="1562" y="14"/>
                </a:lnTo>
                <a:cubicBezTo>
                  <a:pt x="1562" y="14"/>
                  <a:pt x="1720" y="0"/>
                  <a:pt x="1720" y="172"/>
                </a:cubicBezTo>
                <a:lnTo>
                  <a:pt x="1720" y="1167"/>
                </a:lnTo>
              </a:path>
            </a:pathLst>
          </a:custGeom>
          <a:noFill/>
          <a:ln w="635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79" name="Can 178"/>
          <p:cNvSpPr/>
          <p:nvPr/>
        </p:nvSpPr>
        <p:spPr>
          <a:xfrm>
            <a:off x="8726527" y="2827655"/>
            <a:ext cx="726860" cy="677239"/>
          </a:xfrm>
          <a:prstGeom prst="can">
            <a:avLst/>
          </a:pr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endParaRPr lang="en-US" kern="0" dirty="0" err="1">
              <a:latin typeface="IBM Plex Sans" charset="0"/>
              <a:ea typeface="IBM Plex Sans" charset="0"/>
              <a:cs typeface="IBM Plex Sans" charset="0"/>
            </a:endParaRPr>
          </a:p>
        </p:txBody>
      </p:sp>
      <p:sp>
        <p:nvSpPr>
          <p:cNvPr id="3" name="TextBox 2"/>
          <p:cNvSpPr txBox="1"/>
          <p:nvPr/>
        </p:nvSpPr>
        <p:spPr>
          <a:xfrm>
            <a:off x="8862808" y="3151682"/>
            <a:ext cx="453263" cy="184666"/>
          </a:xfrm>
          <a:prstGeom prst="rect">
            <a:avLst/>
          </a:prstGeom>
          <a:noFill/>
        </p:spPr>
        <p:txBody>
          <a:bodyPr wrap="square" lIns="0" tIns="0" rIns="0" bIns="0" rtlCol="0">
            <a:spAutoFit/>
          </a:bodyPr>
          <a:lstStyle/>
          <a:p>
            <a:pPr algn="ctr"/>
            <a:r>
              <a:rPr lang="en-US" sz="1200" kern="0" dirty="0">
                <a:latin typeface="IBM Plex Sans" charset="0"/>
                <a:ea typeface="IBM Plex Sans" charset="0"/>
                <a:cs typeface="IBM Plex Sans" charset="0"/>
              </a:rPr>
              <a:t>Data</a:t>
            </a:r>
          </a:p>
        </p:txBody>
      </p:sp>
      <p:sp>
        <p:nvSpPr>
          <p:cNvPr id="181" name="Freeform 89"/>
          <p:cNvSpPr>
            <a:spLocks/>
          </p:cNvSpPr>
          <p:nvPr/>
        </p:nvSpPr>
        <p:spPr bwMode="auto">
          <a:xfrm flipV="1">
            <a:off x="9519689" y="3232325"/>
            <a:ext cx="603504" cy="0"/>
          </a:xfrm>
          <a:custGeom>
            <a:avLst/>
            <a:gdLst>
              <a:gd name="T0" fmla="*/ 0 w 867"/>
              <a:gd name="T1" fmla="*/ 0 w 867"/>
              <a:gd name="T2" fmla="*/ 867 w 867"/>
            </a:gdLst>
            <a:ahLst/>
            <a:cxnLst>
              <a:cxn ang="0">
                <a:pos x="T0" y="0"/>
              </a:cxn>
              <a:cxn ang="0">
                <a:pos x="T1" y="0"/>
              </a:cxn>
              <a:cxn ang="0">
                <a:pos x="T2" y="0"/>
              </a:cxn>
            </a:cxnLst>
            <a:rect l="0" t="0" r="r" b="b"/>
            <a:pathLst>
              <a:path w="867">
                <a:moveTo>
                  <a:pt x="0" y="0"/>
                </a:moveTo>
                <a:lnTo>
                  <a:pt x="0" y="0"/>
                </a:lnTo>
                <a:lnTo>
                  <a:pt x="867"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82" name="Freeform 89"/>
          <p:cNvSpPr>
            <a:spLocks/>
          </p:cNvSpPr>
          <p:nvPr/>
        </p:nvSpPr>
        <p:spPr bwMode="auto">
          <a:xfrm rot="5400000" flipV="1">
            <a:off x="10295264" y="3956828"/>
            <a:ext cx="281540" cy="0"/>
          </a:xfrm>
          <a:custGeom>
            <a:avLst/>
            <a:gdLst>
              <a:gd name="T0" fmla="*/ 0 w 867"/>
              <a:gd name="T1" fmla="*/ 0 w 867"/>
              <a:gd name="T2" fmla="*/ 867 w 867"/>
            </a:gdLst>
            <a:ahLst/>
            <a:cxnLst>
              <a:cxn ang="0">
                <a:pos x="T0" y="0"/>
              </a:cxn>
              <a:cxn ang="0">
                <a:pos x="T1" y="0"/>
              </a:cxn>
              <a:cxn ang="0">
                <a:pos x="T2" y="0"/>
              </a:cxn>
            </a:cxnLst>
            <a:rect l="0" t="0" r="r" b="b"/>
            <a:pathLst>
              <a:path w="867">
                <a:moveTo>
                  <a:pt x="0" y="0"/>
                </a:moveTo>
                <a:lnTo>
                  <a:pt x="0" y="0"/>
                </a:lnTo>
                <a:lnTo>
                  <a:pt x="867"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84" name="Freeform 81"/>
          <p:cNvSpPr>
            <a:spLocks/>
          </p:cNvSpPr>
          <p:nvPr/>
        </p:nvSpPr>
        <p:spPr bwMode="auto">
          <a:xfrm rot="16200000">
            <a:off x="8493539" y="3158650"/>
            <a:ext cx="188913" cy="165100"/>
          </a:xfrm>
          <a:custGeom>
            <a:avLst/>
            <a:gdLst>
              <a:gd name="T0" fmla="*/ 0 w 199"/>
              <a:gd name="T1" fmla="*/ 0 h 173"/>
              <a:gd name="T2" fmla="*/ 0 w 199"/>
              <a:gd name="T3" fmla="*/ 0 h 173"/>
              <a:gd name="T4" fmla="*/ 100 w 199"/>
              <a:gd name="T5" fmla="*/ 173 h 173"/>
              <a:gd name="T6" fmla="*/ 199 w 199"/>
              <a:gd name="T7" fmla="*/ 0 h 173"/>
              <a:gd name="T8" fmla="*/ 0 w 199"/>
              <a:gd name="T9" fmla="*/ 0 h 173"/>
            </a:gdLst>
            <a:ahLst/>
            <a:cxnLst>
              <a:cxn ang="0">
                <a:pos x="T0" y="T1"/>
              </a:cxn>
              <a:cxn ang="0">
                <a:pos x="T2" y="T3"/>
              </a:cxn>
              <a:cxn ang="0">
                <a:pos x="T4" y="T5"/>
              </a:cxn>
              <a:cxn ang="0">
                <a:pos x="T6" y="T7"/>
              </a:cxn>
              <a:cxn ang="0">
                <a:pos x="T8" y="T9"/>
              </a:cxn>
            </a:cxnLst>
            <a:rect l="0" t="0" r="r" b="b"/>
            <a:pathLst>
              <a:path w="199" h="173">
                <a:moveTo>
                  <a:pt x="0" y="0"/>
                </a:moveTo>
                <a:lnTo>
                  <a:pt x="0" y="0"/>
                </a:lnTo>
                <a:lnTo>
                  <a:pt x="100" y="173"/>
                </a:lnTo>
                <a:lnTo>
                  <a:pt x="199" y="0"/>
                </a:lnTo>
                <a:lnTo>
                  <a:pt x="0" y="0"/>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85" name="Freeform 89"/>
          <p:cNvSpPr>
            <a:spLocks/>
          </p:cNvSpPr>
          <p:nvPr/>
        </p:nvSpPr>
        <p:spPr bwMode="auto">
          <a:xfrm flipV="1">
            <a:off x="7793997" y="3244015"/>
            <a:ext cx="730239" cy="0"/>
          </a:xfrm>
          <a:custGeom>
            <a:avLst/>
            <a:gdLst>
              <a:gd name="T0" fmla="*/ 0 w 867"/>
              <a:gd name="T1" fmla="*/ 0 w 867"/>
              <a:gd name="T2" fmla="*/ 867 w 867"/>
            </a:gdLst>
            <a:ahLst/>
            <a:cxnLst>
              <a:cxn ang="0">
                <a:pos x="T0" y="0"/>
              </a:cxn>
              <a:cxn ang="0">
                <a:pos x="T1" y="0"/>
              </a:cxn>
              <a:cxn ang="0">
                <a:pos x="T2" y="0"/>
              </a:cxn>
            </a:cxnLst>
            <a:rect l="0" t="0" r="r" b="b"/>
            <a:pathLst>
              <a:path w="867">
                <a:moveTo>
                  <a:pt x="0" y="0"/>
                </a:moveTo>
                <a:lnTo>
                  <a:pt x="0" y="0"/>
                </a:lnTo>
                <a:lnTo>
                  <a:pt x="867"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charset="0"/>
              <a:ea typeface="IBM Plex Sans" charset="0"/>
              <a:cs typeface="IBM Plex Sans" charset="0"/>
            </a:endParaRPr>
          </a:p>
        </p:txBody>
      </p:sp>
      <p:sp>
        <p:nvSpPr>
          <p:cNvPr id="186" name="TextBox 185"/>
          <p:cNvSpPr txBox="1"/>
          <p:nvPr/>
        </p:nvSpPr>
        <p:spPr>
          <a:xfrm>
            <a:off x="7769708" y="2946695"/>
            <a:ext cx="646331"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IBM Plex Sans" charset="0"/>
                <a:ea typeface="IBM Plex Sans" charset="0"/>
                <a:cs typeface="IBM Plex Sans" charset="0"/>
              </a:rPr>
              <a:t>Curate</a:t>
            </a:r>
          </a:p>
        </p:txBody>
      </p:sp>
      <p:sp>
        <p:nvSpPr>
          <p:cNvPr id="4" name="Oval 3"/>
          <p:cNvSpPr/>
          <p:nvPr/>
        </p:nvSpPr>
        <p:spPr>
          <a:xfrm>
            <a:off x="5773479" y="3956828"/>
            <a:ext cx="1359347" cy="1713639"/>
          </a:xfrm>
          <a:prstGeom prst="ellipse">
            <a:avLst/>
          </a:prstGeom>
        </p:spPr>
        <p:txBody>
          <a:bodyPr wrap="square" lIns="0" tIns="0" rIns="0" bIns="0" rtlCol="0" anchor="ctr">
            <a:noAutofit/>
          </a:bodyPr>
          <a:lstStyle/>
          <a:p>
            <a:pPr algn="ctr"/>
            <a:endParaRPr lang="en-US" sz="1200" dirty="0" err="1">
              <a:latin typeface="Arial"/>
              <a:cs typeface="Arial"/>
            </a:endParaRPr>
          </a:p>
        </p:txBody>
      </p:sp>
      <p:sp>
        <p:nvSpPr>
          <p:cNvPr id="8" name="Oval 7"/>
          <p:cNvSpPr/>
          <p:nvPr/>
        </p:nvSpPr>
        <p:spPr>
          <a:xfrm>
            <a:off x="5656513" y="4064687"/>
            <a:ext cx="1499978" cy="1475249"/>
          </a:xfrm>
          <a:prstGeom prst="ellipse">
            <a:avLst/>
          </a:prstGeom>
          <a:ln>
            <a:solidFill>
              <a:srgbClr val="FF0000"/>
            </a:solidFill>
          </a:ln>
        </p:spPr>
        <p:txBody>
          <a:bodyPr wrap="square" lIns="0" tIns="0" rIns="0" bIns="0" rtlCol="0" anchor="ctr">
            <a:noAutofit/>
          </a:bodyPr>
          <a:lstStyle/>
          <a:p>
            <a:pPr algn="ctr"/>
            <a:endParaRPr lang="en-US" sz="1200" dirty="0" err="1">
              <a:latin typeface="Arial"/>
              <a:cs typeface="Arial"/>
            </a:endParaRPr>
          </a:p>
        </p:txBody>
      </p:sp>
      <p:sp>
        <p:nvSpPr>
          <p:cNvPr id="99" name="Footer Placeholder 98">
            <a:extLst>
              <a:ext uri="{FF2B5EF4-FFF2-40B4-BE49-F238E27FC236}">
                <a16:creationId xmlns:a16="http://schemas.microsoft.com/office/drawing/2014/main" id="{D174B62C-EF9F-3A44-88C3-1ABFFB825B29}"/>
              </a:ext>
            </a:extLst>
          </p:cNvPr>
          <p:cNvSpPr>
            <a:spLocks noGrp="1"/>
          </p:cNvSpPr>
          <p:nvPr>
            <p:ph type="ftr" sz="quarter" idx="11"/>
          </p:nvPr>
        </p:nvSpPr>
        <p:spPr/>
        <p:txBody>
          <a:bodyPr/>
          <a:lstStyle/>
          <a:p>
            <a:r>
              <a:rPr lang="en-US" noProof="0"/>
              <a:t>IBM Watson AI / Watson &amp; Cloud Platform Expert Services / December 2018 / © 2018 IBM Corporation</a:t>
            </a:r>
          </a:p>
        </p:txBody>
      </p:sp>
      <p:sp>
        <p:nvSpPr>
          <p:cNvPr id="101" name="Slide Number Placeholder 100">
            <a:extLst>
              <a:ext uri="{FF2B5EF4-FFF2-40B4-BE49-F238E27FC236}">
                <a16:creationId xmlns:a16="http://schemas.microsoft.com/office/drawing/2014/main" id="{B08550BD-E979-D044-849D-671320280EBD}"/>
              </a:ext>
            </a:extLst>
          </p:cNvPr>
          <p:cNvSpPr>
            <a:spLocks noGrp="1"/>
          </p:cNvSpPr>
          <p:nvPr>
            <p:ph type="sldNum" sz="quarter" idx="10"/>
          </p:nvPr>
        </p:nvSpPr>
        <p:spPr/>
        <p:txBody>
          <a:bodyPr/>
          <a:lstStyle/>
          <a:p>
            <a:fld id="{D0BE6F14-FF48-0F4F-A8AA-2E3F25371E4A}" type="slidenum">
              <a:rPr lang="en-US" noProof="0" smtClean="0"/>
              <a:pPr/>
              <a:t>3</a:t>
            </a:fld>
            <a:endParaRPr lang="en-US" noProof="0"/>
          </a:p>
        </p:txBody>
      </p:sp>
    </p:spTree>
    <p:extLst>
      <p:ext uri="{BB962C8B-B14F-4D97-AF65-F5344CB8AC3E}">
        <p14:creationId xmlns:p14="http://schemas.microsoft.com/office/powerpoint/2010/main" val="3827257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pPr/>
              <a:t>4</a:t>
            </a:fld>
            <a:endParaRPr lang="en-US" dirty="0"/>
          </a:p>
        </p:txBody>
      </p:sp>
      <p:sp>
        <p:nvSpPr>
          <p:cNvPr id="10" name="Footer Placeholder 1">
            <a:extLst>
              <a:ext uri="{FF2B5EF4-FFF2-40B4-BE49-F238E27FC236}">
                <a16:creationId xmlns:a16="http://schemas.microsoft.com/office/drawing/2014/main" id="{9EFD63D7-83C9-CF43-8415-2AA8484B2F4F}"/>
              </a:ext>
            </a:extLst>
          </p:cNvPr>
          <p:cNvSpPr>
            <a:spLocks noGrp="1"/>
          </p:cNvSpPr>
          <p:nvPr>
            <p:ph type="ftr" sz="quarter" idx="11"/>
          </p:nvPr>
        </p:nvSpPr>
        <p:spPr>
          <a:prstGeom prst="rect">
            <a:avLst/>
          </a:prstGeom>
        </p:spPr>
        <p:txBody>
          <a:bodyPr/>
          <a:lstStyle>
            <a:lvl1pPr>
              <a:defRPr sz="800">
                <a:solidFill>
                  <a:schemeClr val="bg2"/>
                </a:solidFill>
              </a:defRPr>
            </a:lvl1pPr>
          </a:lstStyle>
          <a:p>
            <a:r>
              <a:rPr lang="en-US">
                <a:solidFill>
                  <a:schemeClr val="tx1"/>
                </a:solidFill>
              </a:rPr>
              <a:t>IBM Watson AI / Watson &amp; Cloud Platform Expert Services / December 2018 / © 2018 IBM Corporation</a:t>
            </a:r>
            <a:endParaRPr lang="en-US" dirty="0">
              <a:solidFill>
                <a:schemeClr val="tx1"/>
              </a:solidFill>
            </a:endParaRPr>
          </a:p>
        </p:txBody>
      </p:sp>
      <p:sp>
        <p:nvSpPr>
          <p:cNvPr id="2" name="Title 1"/>
          <p:cNvSpPr>
            <a:spLocks noGrp="1"/>
          </p:cNvSpPr>
          <p:nvPr>
            <p:ph type="title"/>
          </p:nvPr>
        </p:nvSpPr>
        <p:spPr>
          <a:xfrm>
            <a:off x="304800" y="268224"/>
            <a:ext cx="11372270" cy="543145"/>
          </a:xfrm>
        </p:spPr>
        <p:txBody>
          <a:bodyPr/>
          <a:lstStyle/>
          <a:p>
            <a:r>
              <a:rPr lang="en-US" dirty="0" err="1"/>
              <a:t>Juypter</a:t>
            </a:r>
            <a:r>
              <a:rPr lang="en-US" dirty="0"/>
              <a:t> Notebooks</a:t>
            </a:r>
          </a:p>
        </p:txBody>
      </p:sp>
      <p:sp>
        <p:nvSpPr>
          <p:cNvPr id="8" name="Text Placeholder 13">
            <a:extLst>
              <a:ext uri="{FF2B5EF4-FFF2-40B4-BE49-F238E27FC236}">
                <a16:creationId xmlns:a16="http://schemas.microsoft.com/office/drawing/2014/main" id="{1A2E0A1D-E678-6E43-A688-DFBB31DFB570}"/>
              </a:ext>
            </a:extLst>
          </p:cNvPr>
          <p:cNvSpPr>
            <a:spLocks noGrp="1"/>
          </p:cNvSpPr>
          <p:nvPr>
            <p:ph type="body" sz="quarter" idx="12"/>
          </p:nvPr>
        </p:nvSpPr>
        <p:spPr>
          <a:xfrm>
            <a:off x="304800" y="1498600"/>
            <a:ext cx="5648974" cy="4779264"/>
          </a:xfrm>
        </p:spPr>
        <p:txBody>
          <a:bodyPr/>
          <a:lstStyle/>
          <a:p>
            <a:r>
              <a:rPr lang="en-US" dirty="0">
                <a:cs typeface="+mn-cs"/>
              </a:rPr>
              <a:t>Just as a scientist documents the step by step investigation and lab steps from hypothesis to interim and final results, a Data Scientist can leverage that same paradigm through tools such as a </a:t>
            </a:r>
            <a:r>
              <a:rPr lang="en-US" dirty="0" err="1">
                <a:cs typeface="+mn-cs"/>
              </a:rPr>
              <a:t>Jupyter</a:t>
            </a:r>
            <a:r>
              <a:rPr lang="en-US" dirty="0">
                <a:cs typeface="+mn-cs"/>
              </a:rPr>
              <a:t> notebook.</a:t>
            </a:r>
          </a:p>
          <a:p>
            <a:endParaRPr lang="en-US" dirty="0">
              <a:cs typeface="+mn-cs"/>
            </a:endParaRPr>
          </a:p>
          <a:p>
            <a:r>
              <a:rPr lang="en-US" sz="1800" dirty="0">
                <a:cs typeface="+mn-cs"/>
              </a:rPr>
              <a:t>“</a:t>
            </a:r>
            <a:r>
              <a:rPr lang="en-US" sz="1800" dirty="0">
                <a:solidFill>
                  <a:schemeClr val="accent2"/>
                </a:solidFill>
                <a:cs typeface="+mn-cs"/>
              </a:rPr>
              <a:t>The </a:t>
            </a:r>
            <a:r>
              <a:rPr lang="en-US" sz="1800" dirty="0" err="1">
                <a:solidFill>
                  <a:schemeClr val="accent2"/>
                </a:solidFill>
                <a:cs typeface="+mn-cs"/>
              </a:rPr>
              <a:t>Jupyter</a:t>
            </a:r>
            <a:r>
              <a:rPr lang="en-US" sz="1800" dirty="0">
                <a:solidFill>
                  <a:schemeClr val="accent2"/>
                </a:solidFill>
                <a:cs typeface="+mn-cs"/>
              </a:rPr>
              <a:t> Notebook is an open-source web application that allows you to create and share documents that contain live code, equations, visualizations and narrative text. </a:t>
            </a:r>
          </a:p>
          <a:p>
            <a:endParaRPr lang="en-US" sz="1800" dirty="0">
              <a:solidFill>
                <a:schemeClr val="accent2"/>
              </a:solidFill>
              <a:cs typeface="+mn-cs"/>
            </a:endParaRPr>
          </a:p>
          <a:p>
            <a:r>
              <a:rPr lang="en-US" sz="1800" dirty="0">
                <a:solidFill>
                  <a:schemeClr val="accent2"/>
                </a:solidFill>
                <a:cs typeface="+mn-cs"/>
              </a:rPr>
              <a:t>Uses include: data cleaning and transformation, numerical simulation, statistical modeling, data visualization, machine learning, and much more.</a:t>
            </a:r>
            <a:r>
              <a:rPr lang="en-US" sz="1800" dirty="0">
                <a:cs typeface="+mn-cs"/>
              </a:rPr>
              <a:t>”</a:t>
            </a:r>
            <a:r>
              <a:rPr lang="en-US" sz="1800" baseline="30000" dirty="0">
                <a:cs typeface="+mn-cs"/>
              </a:rPr>
              <a:t>1</a:t>
            </a:r>
          </a:p>
        </p:txBody>
      </p:sp>
      <p:pic>
        <p:nvPicPr>
          <p:cNvPr id="7" name="Picture 6"/>
          <p:cNvPicPr>
            <a:picLocks noChangeAspect="1"/>
          </p:cNvPicPr>
          <p:nvPr/>
        </p:nvPicPr>
        <p:blipFill rotWithShape="1">
          <a:blip r:embed="rId3"/>
          <a:srcRect t="7004"/>
          <a:stretch/>
        </p:blipFill>
        <p:spPr>
          <a:xfrm>
            <a:off x="6238227" y="1331140"/>
            <a:ext cx="5438843" cy="5104167"/>
          </a:xfrm>
          <a:prstGeom prst="rect">
            <a:avLst/>
          </a:prstGeom>
          <a:ln>
            <a:solidFill>
              <a:schemeClr val="accent2"/>
            </a:solidFill>
          </a:ln>
        </p:spPr>
      </p:pic>
      <p:sp>
        <p:nvSpPr>
          <p:cNvPr id="9" name="TextBox 8">
            <a:extLst>
              <a:ext uri="{FF2B5EF4-FFF2-40B4-BE49-F238E27FC236}">
                <a16:creationId xmlns:a16="http://schemas.microsoft.com/office/drawing/2014/main" id="{91382D4C-5CB0-054E-88E0-B0EB0EC4C0E7}"/>
              </a:ext>
            </a:extLst>
          </p:cNvPr>
          <p:cNvSpPr txBox="1"/>
          <p:nvPr/>
        </p:nvSpPr>
        <p:spPr>
          <a:xfrm>
            <a:off x="304800" y="6033254"/>
            <a:ext cx="2420471"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30000" noProof="0">
                <a:ln>
                  <a:noFill/>
                </a:ln>
                <a:effectLst/>
                <a:uLnTx/>
                <a:uFillTx/>
                <a:latin typeface="IBM Plex Sans"/>
                <a:ea typeface="+mn-ea"/>
                <a:cs typeface="+mn-cs"/>
              </a:rPr>
              <a:t>1  </a:t>
            </a:r>
            <a:r>
              <a:rPr kumimoji="0" lang="en-US" sz="800" b="0" i="0" u="none" strike="noStrike" kern="1200" cap="none" spc="0" normalizeH="0" baseline="0" noProof="0">
                <a:ln>
                  <a:noFill/>
                </a:ln>
                <a:effectLst/>
                <a:uLnTx/>
                <a:uFillTx/>
                <a:latin typeface="IBM Plex Sans"/>
                <a:ea typeface="+mn-ea"/>
                <a:cs typeface="+mn-cs"/>
              </a:rPr>
              <a:t>Definition </a:t>
            </a:r>
            <a:r>
              <a:rPr kumimoji="0" lang="en-US" sz="800" b="0" i="0" u="none" strike="noStrike" kern="1200" cap="none" spc="0" normalizeH="0" baseline="0" noProof="0" dirty="0">
                <a:ln>
                  <a:noFill/>
                </a:ln>
                <a:effectLst/>
                <a:uLnTx/>
                <a:uFillTx/>
                <a:latin typeface="IBM Plex Sans"/>
                <a:ea typeface="+mn-ea"/>
                <a:cs typeface="+mn-cs"/>
              </a:rPr>
              <a:t>from https://</a:t>
            </a:r>
            <a:r>
              <a:rPr kumimoji="0" lang="en-US" sz="800" b="0" i="0" u="none" strike="noStrike" kern="1200" cap="none" spc="0" normalizeH="0" baseline="0" noProof="0" dirty="0" err="1">
                <a:ln>
                  <a:noFill/>
                </a:ln>
                <a:effectLst/>
                <a:uLnTx/>
                <a:uFillTx/>
                <a:latin typeface="IBM Plex Sans"/>
                <a:ea typeface="+mn-ea"/>
                <a:cs typeface="+mn-cs"/>
              </a:rPr>
              <a:t>jupyter.org</a:t>
            </a:r>
            <a:endParaRPr kumimoji="0" lang="en-US" sz="800" b="0" i="0" u="none" strike="noStrike" kern="1200" cap="none" spc="0" normalizeH="0" baseline="0" noProof="0" dirty="0">
              <a:ln>
                <a:noFill/>
              </a:ln>
              <a:effectLst/>
              <a:uLnTx/>
              <a:uFillTx/>
              <a:latin typeface="IBM Plex Sans"/>
              <a:ea typeface="+mn-ea"/>
              <a:cs typeface="+mn-cs"/>
            </a:endParaRPr>
          </a:p>
        </p:txBody>
      </p:sp>
    </p:spTree>
    <p:extLst>
      <p:ext uri="{BB962C8B-B14F-4D97-AF65-F5344CB8AC3E}">
        <p14:creationId xmlns:p14="http://schemas.microsoft.com/office/powerpoint/2010/main" val="2622621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Crisp-DM through a Notebook</a:t>
            </a:r>
          </a:p>
        </p:txBody>
      </p:sp>
      <p:sp>
        <p:nvSpPr>
          <p:cNvPr id="3" name="Slide Number Placeholder 2"/>
          <p:cNvSpPr>
            <a:spLocks noGrp="1"/>
          </p:cNvSpPr>
          <p:nvPr>
            <p:ph type="sldNum" sz="quarter" idx="10"/>
          </p:nvPr>
        </p:nvSpPr>
        <p:spPr/>
        <p:txBody>
          <a:bodyPr/>
          <a:lstStyle/>
          <a:p>
            <a:fld id="{3FD999D4-B456-9943-89B7-30D56181CE18}" type="slidenum">
              <a:rPr lang="en-US" smtClean="0"/>
              <a:pPr/>
              <a:t>5</a:t>
            </a:fld>
            <a:endParaRPr lang="en-US" dirty="0"/>
          </a:p>
        </p:txBody>
      </p:sp>
      <p:sp>
        <p:nvSpPr>
          <p:cNvPr id="8" name="Footer Placeholder 1">
            <a:extLst>
              <a:ext uri="{FF2B5EF4-FFF2-40B4-BE49-F238E27FC236}">
                <a16:creationId xmlns:a16="http://schemas.microsoft.com/office/drawing/2014/main" id="{99934699-9FF2-DB42-A77F-62278A0201E1}"/>
              </a:ext>
            </a:extLst>
          </p:cNvPr>
          <p:cNvSpPr>
            <a:spLocks noGrp="1"/>
          </p:cNvSpPr>
          <p:nvPr>
            <p:ph type="ftr" sz="quarter" idx="11"/>
          </p:nvPr>
        </p:nvSpPr>
        <p:spPr>
          <a:prstGeom prst="rect">
            <a:avLst/>
          </a:prstGeom>
        </p:spPr>
        <p:txBody>
          <a:bodyPr/>
          <a:lstStyle>
            <a:lvl1pPr>
              <a:defRPr sz="800">
                <a:solidFill>
                  <a:schemeClr val="bg2"/>
                </a:solidFill>
              </a:defRPr>
            </a:lvl1pPr>
          </a:lstStyle>
          <a:p>
            <a:r>
              <a:rPr lang="en-US">
                <a:solidFill>
                  <a:schemeClr val="tx1"/>
                </a:solidFill>
              </a:rPr>
              <a:t>IBM Watson AI / Watson &amp; Cloud Platform Expert Services / December 2018 / © 2018 IBM Corporation</a:t>
            </a:r>
            <a:endParaRPr lang="en-US" dirty="0">
              <a:solidFill>
                <a:schemeClr val="tx1"/>
              </a:solidFill>
            </a:endParaRPr>
          </a:p>
        </p:txBody>
      </p:sp>
      <p:sp>
        <p:nvSpPr>
          <p:cNvPr id="7" name="TextBox 6">
            <a:extLst>
              <a:ext uri="{FF2B5EF4-FFF2-40B4-BE49-F238E27FC236}">
                <a16:creationId xmlns:a16="http://schemas.microsoft.com/office/drawing/2014/main" id="{78DB37A4-EAF0-DB4A-9D53-21ED320FBF08}"/>
              </a:ext>
            </a:extLst>
          </p:cNvPr>
          <p:cNvSpPr txBox="1"/>
          <p:nvPr/>
        </p:nvSpPr>
        <p:spPr>
          <a:xfrm>
            <a:off x="6515100" y="2460223"/>
            <a:ext cx="5372100" cy="1569660"/>
          </a:xfrm>
          <a:prstGeom prst="rect">
            <a:avLst/>
          </a:prstGeom>
          <a:noFill/>
        </p:spPr>
        <p:txBody>
          <a:bodyPr wrap="square" rtlCol="0">
            <a:spAutoFit/>
          </a:bodyPr>
          <a:lstStyle/>
          <a:p>
            <a:r>
              <a:rPr lang="en-US" sz="1600" dirty="0"/>
              <a:t>A notebook is a free-form means of capturing and documenting the steps taken as the team works through their analysis of a business problem.</a:t>
            </a:r>
          </a:p>
          <a:p>
            <a:endParaRPr lang="en-US" sz="1600" dirty="0"/>
          </a:p>
          <a:p>
            <a:pPr marL="285750" indent="-285750">
              <a:buFont typeface="Arial" panose="020B0604020202020204" pitchFamily="34" charset="0"/>
              <a:buChar char="•"/>
            </a:pPr>
            <a:r>
              <a:rPr lang="en-US" sz="1600" dirty="0"/>
              <a:t>Multiple collaborators can work on the notebook </a:t>
            </a:r>
          </a:p>
          <a:p>
            <a:pPr marL="285750" indent="-285750">
              <a:buFont typeface="Arial" panose="020B0604020202020204" pitchFamily="34" charset="0"/>
              <a:buChar char="•"/>
            </a:pPr>
            <a:r>
              <a:rPr lang="en-US" sz="1600" dirty="0"/>
              <a:t>Only one person can have it open for editing at a time</a:t>
            </a:r>
          </a:p>
        </p:txBody>
      </p:sp>
      <p:pic>
        <p:nvPicPr>
          <p:cNvPr id="6" name="Picture 5">
            <a:extLst>
              <a:ext uri="{FF2B5EF4-FFF2-40B4-BE49-F238E27FC236}">
                <a16:creationId xmlns:a16="http://schemas.microsoft.com/office/drawing/2014/main" id="{54FE2CE4-7315-FA4B-AD23-31BE1CF13701}"/>
              </a:ext>
            </a:extLst>
          </p:cNvPr>
          <p:cNvPicPr>
            <a:picLocks noChangeAspect="1"/>
          </p:cNvPicPr>
          <p:nvPr/>
        </p:nvPicPr>
        <p:blipFill>
          <a:blip r:embed="rId3"/>
          <a:stretch>
            <a:fillRect/>
          </a:stretch>
        </p:blipFill>
        <p:spPr>
          <a:xfrm>
            <a:off x="304800" y="1096644"/>
            <a:ext cx="5772322" cy="5152516"/>
          </a:xfrm>
          <a:prstGeom prst="rect">
            <a:avLst/>
          </a:prstGeom>
        </p:spPr>
      </p:pic>
      <p:pic>
        <p:nvPicPr>
          <p:cNvPr id="9" name="Picture 8">
            <a:extLst>
              <a:ext uri="{FF2B5EF4-FFF2-40B4-BE49-F238E27FC236}">
                <a16:creationId xmlns:a16="http://schemas.microsoft.com/office/drawing/2014/main" id="{7506DB58-DBBF-664A-A2F9-87B04226BC00}"/>
              </a:ext>
            </a:extLst>
          </p:cNvPr>
          <p:cNvPicPr>
            <a:picLocks noChangeAspect="1"/>
          </p:cNvPicPr>
          <p:nvPr/>
        </p:nvPicPr>
        <p:blipFill>
          <a:blip r:embed="rId4"/>
          <a:stretch>
            <a:fillRect/>
          </a:stretch>
        </p:blipFill>
        <p:spPr>
          <a:xfrm>
            <a:off x="10697014" y="0"/>
            <a:ext cx="1490472" cy="1494179"/>
          </a:xfrm>
          <a:prstGeom prst="rect">
            <a:avLst/>
          </a:prstGeom>
        </p:spPr>
      </p:pic>
    </p:spTree>
    <p:extLst>
      <p:ext uri="{BB962C8B-B14F-4D97-AF65-F5344CB8AC3E}">
        <p14:creationId xmlns:p14="http://schemas.microsoft.com/office/powerpoint/2010/main" val="88618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Notebook - Processing Environment</a:t>
            </a:r>
          </a:p>
        </p:txBody>
      </p:sp>
      <p:sp>
        <p:nvSpPr>
          <p:cNvPr id="3" name="Slide Number Placeholder 2"/>
          <p:cNvSpPr>
            <a:spLocks noGrp="1"/>
          </p:cNvSpPr>
          <p:nvPr>
            <p:ph type="sldNum" sz="quarter" idx="10"/>
          </p:nvPr>
        </p:nvSpPr>
        <p:spPr/>
        <p:txBody>
          <a:bodyPr/>
          <a:lstStyle/>
          <a:p>
            <a:fld id="{3FD999D4-B456-9943-89B7-30D56181CE18}" type="slidenum">
              <a:rPr lang="en-US" smtClean="0"/>
              <a:pPr/>
              <a:t>6</a:t>
            </a:fld>
            <a:endParaRPr lang="en-US" dirty="0"/>
          </a:p>
        </p:txBody>
      </p:sp>
      <p:sp>
        <p:nvSpPr>
          <p:cNvPr id="6" name="Footer Placeholder 1">
            <a:extLst>
              <a:ext uri="{FF2B5EF4-FFF2-40B4-BE49-F238E27FC236}">
                <a16:creationId xmlns:a16="http://schemas.microsoft.com/office/drawing/2014/main" id="{BD76A7F7-0917-F546-BF94-403AE4A21BE0}"/>
              </a:ext>
            </a:extLst>
          </p:cNvPr>
          <p:cNvSpPr>
            <a:spLocks noGrp="1"/>
          </p:cNvSpPr>
          <p:nvPr>
            <p:ph type="ftr" sz="quarter" idx="11"/>
          </p:nvPr>
        </p:nvSpPr>
        <p:spPr>
          <a:prstGeom prst="rect">
            <a:avLst/>
          </a:prstGeom>
        </p:spPr>
        <p:txBody>
          <a:bodyPr/>
          <a:lstStyle>
            <a:lvl1pPr>
              <a:defRPr sz="800">
                <a:solidFill>
                  <a:schemeClr val="bg2"/>
                </a:solidFill>
              </a:defRPr>
            </a:lvl1pPr>
          </a:lstStyle>
          <a:p>
            <a:r>
              <a:rPr lang="en-US">
                <a:solidFill>
                  <a:schemeClr val="tx1"/>
                </a:solidFill>
              </a:rPr>
              <a:t>IBM Watson AI / Watson &amp; Cloud Platform Expert Services / December 2018 / © 2018 IBM Corporation</a:t>
            </a:r>
            <a:endParaRPr lang="en-US" dirty="0">
              <a:solidFill>
                <a:schemeClr val="tx1"/>
              </a:solidFill>
            </a:endParaRPr>
          </a:p>
        </p:txBody>
      </p:sp>
      <p:sp>
        <p:nvSpPr>
          <p:cNvPr id="7" name="TextBox 6">
            <a:extLst>
              <a:ext uri="{FF2B5EF4-FFF2-40B4-BE49-F238E27FC236}">
                <a16:creationId xmlns:a16="http://schemas.microsoft.com/office/drawing/2014/main" id="{78DB37A4-EAF0-DB4A-9D53-21ED320FBF08}"/>
              </a:ext>
            </a:extLst>
          </p:cNvPr>
          <p:cNvSpPr txBox="1"/>
          <p:nvPr/>
        </p:nvSpPr>
        <p:spPr>
          <a:xfrm>
            <a:off x="7500934" y="925700"/>
            <a:ext cx="4386266" cy="5262979"/>
          </a:xfrm>
          <a:prstGeom prst="rect">
            <a:avLst/>
          </a:prstGeom>
          <a:noFill/>
        </p:spPr>
        <p:txBody>
          <a:bodyPr wrap="square" rtlCol="0">
            <a:spAutoFit/>
          </a:bodyPr>
          <a:lstStyle/>
          <a:p>
            <a:r>
              <a:rPr lang="en-US" sz="1600" dirty="0"/>
              <a:t>An environment definition defines the hardware and software configuration that you can use when running your Notebook. Watson Studio offers a selection of default Anaconda-based environment definitions to choose from. </a:t>
            </a:r>
          </a:p>
          <a:p>
            <a:endParaRPr lang="en-US" sz="1600" dirty="0"/>
          </a:p>
          <a:p>
            <a:r>
              <a:rPr lang="en-US" sz="1600" dirty="0"/>
              <a:t>You can choose to use the defaults, or you can create your own environment customized to fit your needs. When you start a notebook associated with an environment, the runtime service creates a runtime instance based on the environment configuration you specified.</a:t>
            </a:r>
          </a:p>
          <a:p>
            <a:r>
              <a:rPr lang="en-US" sz="1600" dirty="0"/>
              <a:t>Select the environment that best suits your needs based on the volume of data you are processing and whether you use Spark APIs. </a:t>
            </a:r>
          </a:p>
          <a:p>
            <a:endParaRPr lang="en-US" sz="1600" dirty="0"/>
          </a:p>
          <a:p>
            <a:r>
              <a:rPr lang="en-US" sz="1600" dirty="0"/>
              <a:t>If you don't need Spark, you can use the default Anaconda-based environments. If you need Spark, you must associate the notebook with a Spark service.</a:t>
            </a:r>
          </a:p>
        </p:txBody>
      </p:sp>
      <p:pic>
        <p:nvPicPr>
          <p:cNvPr id="11" name="Picture 10">
            <a:extLst>
              <a:ext uri="{FF2B5EF4-FFF2-40B4-BE49-F238E27FC236}">
                <a16:creationId xmlns:a16="http://schemas.microsoft.com/office/drawing/2014/main" id="{93CDDA36-F59D-4C25-93CE-1C1548B44968}"/>
              </a:ext>
            </a:extLst>
          </p:cNvPr>
          <p:cNvPicPr>
            <a:picLocks noChangeAspect="1"/>
          </p:cNvPicPr>
          <p:nvPr/>
        </p:nvPicPr>
        <p:blipFill>
          <a:blip r:embed="rId3"/>
          <a:stretch>
            <a:fillRect/>
          </a:stretch>
        </p:blipFill>
        <p:spPr>
          <a:xfrm>
            <a:off x="304800" y="876854"/>
            <a:ext cx="7196134" cy="5360670"/>
          </a:xfrm>
          <a:prstGeom prst="rect">
            <a:avLst/>
          </a:prstGeom>
        </p:spPr>
      </p:pic>
    </p:spTree>
    <p:extLst>
      <p:ext uri="{BB962C8B-B14F-4D97-AF65-F5344CB8AC3E}">
        <p14:creationId xmlns:p14="http://schemas.microsoft.com/office/powerpoint/2010/main" val="3259035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AD54721-C880-4B56-B9E0-6FFA59D5859F}"/>
              </a:ext>
            </a:extLst>
          </p:cNvPr>
          <p:cNvPicPr>
            <a:picLocks noChangeAspect="1"/>
          </p:cNvPicPr>
          <p:nvPr/>
        </p:nvPicPr>
        <p:blipFill>
          <a:blip r:embed="rId3"/>
          <a:stretch>
            <a:fillRect/>
          </a:stretch>
        </p:blipFill>
        <p:spPr>
          <a:xfrm>
            <a:off x="775545" y="1861919"/>
            <a:ext cx="10640910" cy="3134162"/>
          </a:xfrm>
          <a:prstGeom prst="rect">
            <a:avLst/>
          </a:prstGeom>
        </p:spPr>
      </p:pic>
      <p:sp>
        <p:nvSpPr>
          <p:cNvPr id="2" name="Title 1"/>
          <p:cNvSpPr>
            <a:spLocks noGrp="1"/>
          </p:cNvSpPr>
          <p:nvPr>
            <p:ph type="title"/>
          </p:nvPr>
        </p:nvSpPr>
        <p:spPr/>
        <p:txBody>
          <a:bodyPr/>
          <a:lstStyle/>
          <a:p>
            <a:r>
              <a:rPr lang="en-US" dirty="0"/>
              <a:t>Decrypting the Notebook</a:t>
            </a:r>
          </a:p>
        </p:txBody>
      </p:sp>
      <p:sp>
        <p:nvSpPr>
          <p:cNvPr id="3" name="Slide Number Placeholder 2"/>
          <p:cNvSpPr>
            <a:spLocks noGrp="1"/>
          </p:cNvSpPr>
          <p:nvPr>
            <p:ph type="sldNum" sz="quarter" idx="10"/>
          </p:nvPr>
        </p:nvSpPr>
        <p:spPr/>
        <p:txBody>
          <a:bodyPr/>
          <a:lstStyle/>
          <a:p>
            <a:fld id="{3FD999D4-B456-9943-89B7-30D56181CE18}" type="slidenum">
              <a:rPr lang="en-US" smtClean="0"/>
              <a:pPr/>
              <a:t>7</a:t>
            </a:fld>
            <a:endParaRPr lang="en-US" dirty="0"/>
          </a:p>
        </p:txBody>
      </p:sp>
      <p:sp>
        <p:nvSpPr>
          <p:cNvPr id="8" name="Footer Placeholder 1">
            <a:extLst>
              <a:ext uri="{FF2B5EF4-FFF2-40B4-BE49-F238E27FC236}">
                <a16:creationId xmlns:a16="http://schemas.microsoft.com/office/drawing/2014/main" id="{CE7CB9E3-3446-CF44-B585-3BD64E65D879}"/>
              </a:ext>
            </a:extLst>
          </p:cNvPr>
          <p:cNvSpPr>
            <a:spLocks noGrp="1"/>
          </p:cNvSpPr>
          <p:nvPr>
            <p:ph type="ftr" sz="quarter" idx="11"/>
          </p:nvPr>
        </p:nvSpPr>
        <p:spPr>
          <a:prstGeom prst="rect">
            <a:avLst/>
          </a:prstGeom>
        </p:spPr>
        <p:txBody>
          <a:bodyPr/>
          <a:lstStyle>
            <a:lvl1pPr>
              <a:defRPr sz="800">
                <a:solidFill>
                  <a:schemeClr val="bg2"/>
                </a:solidFill>
              </a:defRPr>
            </a:lvl1pPr>
          </a:lstStyle>
          <a:p>
            <a:r>
              <a:rPr lang="en-US">
                <a:solidFill>
                  <a:schemeClr val="tx1"/>
                </a:solidFill>
              </a:rPr>
              <a:t>IBM Watson AI / Watson &amp; Cloud Platform Expert Services / December 2018 / © 2018 IBM Corporation</a:t>
            </a:r>
            <a:endParaRPr lang="en-US" dirty="0">
              <a:solidFill>
                <a:schemeClr val="tx1"/>
              </a:solidFill>
            </a:endParaRPr>
          </a:p>
        </p:txBody>
      </p:sp>
      <p:sp>
        <p:nvSpPr>
          <p:cNvPr id="9" name="Rectangular Callout 8">
            <a:extLst>
              <a:ext uri="{FF2B5EF4-FFF2-40B4-BE49-F238E27FC236}">
                <a16:creationId xmlns:a16="http://schemas.microsoft.com/office/drawing/2014/main" id="{5C8D83B3-9F88-1448-943A-D75815474202}"/>
              </a:ext>
            </a:extLst>
          </p:cNvPr>
          <p:cNvSpPr/>
          <p:nvPr/>
        </p:nvSpPr>
        <p:spPr>
          <a:xfrm>
            <a:off x="6064918" y="841056"/>
            <a:ext cx="1097280" cy="520487"/>
          </a:xfrm>
          <a:prstGeom prst="wedgeRectCallout">
            <a:avLst>
              <a:gd name="adj1" fmla="val -25582"/>
              <a:gd name="adj2" fmla="val 287997"/>
            </a:avLst>
          </a:prstGeom>
          <a:ln w="19050">
            <a:solidFill>
              <a:schemeClr val="accent5">
                <a:lumMod val="60000"/>
                <a:lumOff val="40000"/>
              </a:schemeClr>
            </a:solidFill>
          </a:ln>
        </p:spPr>
        <p:txBody>
          <a:bodyPr wrap="square" lIns="0" tIns="0" rIns="0" bIns="0" rtlCol="0" anchor="ctr">
            <a:noAutofit/>
          </a:bodyPr>
          <a:lstStyle/>
          <a:p>
            <a:pPr algn="ctr"/>
            <a:r>
              <a:rPr lang="en-US" sz="1600" b="1" dirty="0">
                <a:cs typeface="Arial"/>
              </a:rPr>
              <a:t>GitHub</a:t>
            </a:r>
          </a:p>
        </p:txBody>
      </p:sp>
      <p:sp>
        <p:nvSpPr>
          <p:cNvPr id="10" name="Rectangular Callout 9">
            <a:extLst>
              <a:ext uri="{FF2B5EF4-FFF2-40B4-BE49-F238E27FC236}">
                <a16:creationId xmlns:a16="http://schemas.microsoft.com/office/drawing/2014/main" id="{E312EE5B-4BD1-D642-A934-731D9A7D9621}"/>
              </a:ext>
            </a:extLst>
          </p:cNvPr>
          <p:cNvSpPr/>
          <p:nvPr/>
        </p:nvSpPr>
        <p:spPr>
          <a:xfrm>
            <a:off x="7476105" y="841056"/>
            <a:ext cx="1097280" cy="520487"/>
          </a:xfrm>
          <a:prstGeom prst="wedgeRectCallout">
            <a:avLst>
              <a:gd name="adj1" fmla="val -67797"/>
              <a:gd name="adj2" fmla="val 290771"/>
            </a:avLst>
          </a:prstGeom>
          <a:ln w="19050">
            <a:solidFill>
              <a:schemeClr val="accent5">
                <a:lumMod val="60000"/>
                <a:lumOff val="40000"/>
              </a:schemeClr>
            </a:solidFill>
          </a:ln>
        </p:spPr>
        <p:txBody>
          <a:bodyPr wrap="square" lIns="0" tIns="0" rIns="0" bIns="0" rtlCol="0" anchor="ctr">
            <a:noAutofit/>
          </a:bodyPr>
          <a:lstStyle/>
          <a:p>
            <a:pPr algn="ctr"/>
            <a:r>
              <a:rPr lang="en-US" sz="1600" b="1" dirty="0">
                <a:cs typeface="Arial"/>
              </a:rPr>
              <a:t>Create </a:t>
            </a:r>
          </a:p>
        </p:txBody>
      </p:sp>
      <p:sp>
        <p:nvSpPr>
          <p:cNvPr id="11" name="Rectangular Callout 10">
            <a:extLst>
              <a:ext uri="{FF2B5EF4-FFF2-40B4-BE49-F238E27FC236}">
                <a16:creationId xmlns:a16="http://schemas.microsoft.com/office/drawing/2014/main" id="{A7BD96C5-653E-2C4F-833B-D2FDA013006B}"/>
              </a:ext>
            </a:extLst>
          </p:cNvPr>
          <p:cNvSpPr/>
          <p:nvPr/>
        </p:nvSpPr>
        <p:spPr>
          <a:xfrm>
            <a:off x="8830903" y="874618"/>
            <a:ext cx="1097280" cy="520487"/>
          </a:xfrm>
          <a:prstGeom prst="wedgeRectCallout">
            <a:avLst>
              <a:gd name="adj1" fmla="val -107052"/>
              <a:gd name="adj2" fmla="val 309032"/>
            </a:avLst>
          </a:prstGeom>
          <a:ln w="19050">
            <a:solidFill>
              <a:schemeClr val="accent5">
                <a:lumMod val="60000"/>
                <a:lumOff val="40000"/>
              </a:schemeClr>
            </a:solidFill>
          </a:ln>
        </p:spPr>
        <p:txBody>
          <a:bodyPr wrap="square" lIns="0" tIns="0" rIns="0" bIns="0" rtlCol="0" anchor="ctr">
            <a:noAutofit/>
          </a:bodyPr>
          <a:lstStyle/>
          <a:p>
            <a:pPr algn="ctr"/>
            <a:r>
              <a:rPr lang="en-US" sz="1600" b="1" dirty="0">
                <a:cs typeface="Arial"/>
              </a:rPr>
              <a:t>Data </a:t>
            </a:r>
          </a:p>
        </p:txBody>
      </p:sp>
      <p:sp>
        <p:nvSpPr>
          <p:cNvPr id="17" name="Rectangular Callout 16">
            <a:extLst>
              <a:ext uri="{FF2B5EF4-FFF2-40B4-BE49-F238E27FC236}">
                <a16:creationId xmlns:a16="http://schemas.microsoft.com/office/drawing/2014/main" id="{EC19F7B8-9BD0-B248-BA47-8089CA3FA223}"/>
              </a:ext>
            </a:extLst>
          </p:cNvPr>
          <p:cNvSpPr/>
          <p:nvPr/>
        </p:nvSpPr>
        <p:spPr>
          <a:xfrm>
            <a:off x="10435590" y="4961832"/>
            <a:ext cx="1420654" cy="520487"/>
          </a:xfrm>
          <a:prstGeom prst="wedgeRectCallout">
            <a:avLst>
              <a:gd name="adj1" fmla="val -125747"/>
              <a:gd name="adj2" fmla="val -337638"/>
            </a:avLst>
          </a:prstGeom>
          <a:ln w="19050">
            <a:solidFill>
              <a:schemeClr val="accent5">
                <a:lumMod val="60000"/>
                <a:lumOff val="40000"/>
              </a:schemeClr>
            </a:solidFill>
          </a:ln>
        </p:spPr>
        <p:txBody>
          <a:bodyPr wrap="square" lIns="0" tIns="0" rIns="0" bIns="0" rtlCol="0" anchor="ctr">
            <a:noAutofit/>
          </a:bodyPr>
          <a:lstStyle/>
          <a:p>
            <a:pPr algn="ctr"/>
            <a:r>
              <a:rPr lang="en-US" sz="1600" b="1" dirty="0">
                <a:cs typeface="Arial"/>
              </a:rPr>
              <a:t>Environment </a:t>
            </a:r>
          </a:p>
        </p:txBody>
      </p:sp>
    </p:spTree>
    <p:extLst>
      <p:ext uri="{BB962C8B-B14F-4D97-AF65-F5344CB8AC3E}">
        <p14:creationId xmlns:p14="http://schemas.microsoft.com/office/powerpoint/2010/main" val="2545395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 in a Notebook</a:t>
            </a:r>
          </a:p>
        </p:txBody>
      </p:sp>
      <p:sp>
        <p:nvSpPr>
          <p:cNvPr id="3" name="Slide Number Placeholder 2"/>
          <p:cNvSpPr>
            <a:spLocks noGrp="1"/>
          </p:cNvSpPr>
          <p:nvPr>
            <p:ph type="sldNum" sz="quarter" idx="10"/>
          </p:nvPr>
        </p:nvSpPr>
        <p:spPr/>
        <p:txBody>
          <a:bodyPr/>
          <a:lstStyle/>
          <a:p>
            <a:fld id="{3FD999D4-B456-9943-89B7-30D56181CE18}" type="slidenum">
              <a:rPr lang="en-US" smtClean="0"/>
              <a:pPr/>
              <a:t>8</a:t>
            </a:fld>
            <a:endParaRPr lang="en-US" dirty="0"/>
          </a:p>
        </p:txBody>
      </p:sp>
      <p:sp>
        <p:nvSpPr>
          <p:cNvPr id="8" name="Footer Placeholder 1">
            <a:extLst>
              <a:ext uri="{FF2B5EF4-FFF2-40B4-BE49-F238E27FC236}">
                <a16:creationId xmlns:a16="http://schemas.microsoft.com/office/drawing/2014/main" id="{CE7CB9E3-3446-CF44-B585-3BD64E65D879}"/>
              </a:ext>
            </a:extLst>
          </p:cNvPr>
          <p:cNvSpPr>
            <a:spLocks noGrp="1"/>
          </p:cNvSpPr>
          <p:nvPr>
            <p:ph type="ftr" sz="quarter" idx="11"/>
          </p:nvPr>
        </p:nvSpPr>
        <p:spPr>
          <a:prstGeom prst="rect">
            <a:avLst/>
          </a:prstGeom>
        </p:spPr>
        <p:txBody>
          <a:bodyPr/>
          <a:lstStyle>
            <a:lvl1pPr>
              <a:defRPr sz="800">
                <a:solidFill>
                  <a:schemeClr val="bg2"/>
                </a:solidFill>
              </a:defRPr>
            </a:lvl1pPr>
          </a:lstStyle>
          <a:p>
            <a:r>
              <a:rPr lang="en-US">
                <a:solidFill>
                  <a:schemeClr val="tx1"/>
                </a:solidFill>
              </a:rPr>
              <a:t>IBM Watson AI / Watson &amp; Cloud Platform Expert Services / December 2018 / © 2018 IBM Corporation</a:t>
            </a:r>
            <a:endParaRPr lang="en-US" dirty="0">
              <a:solidFill>
                <a:schemeClr val="tx1"/>
              </a:solidFill>
            </a:endParaRPr>
          </a:p>
        </p:txBody>
      </p:sp>
      <p:sp>
        <p:nvSpPr>
          <p:cNvPr id="7" name="TextBox 6">
            <a:extLst>
              <a:ext uri="{FF2B5EF4-FFF2-40B4-BE49-F238E27FC236}">
                <a16:creationId xmlns:a16="http://schemas.microsoft.com/office/drawing/2014/main" id="{78DB37A4-EAF0-DB4A-9D53-21ED320FBF08}"/>
              </a:ext>
            </a:extLst>
          </p:cNvPr>
          <p:cNvSpPr txBox="1"/>
          <p:nvPr/>
        </p:nvSpPr>
        <p:spPr>
          <a:xfrm>
            <a:off x="699094" y="4895543"/>
            <a:ext cx="10769005" cy="830997"/>
          </a:xfrm>
          <a:prstGeom prst="rect">
            <a:avLst/>
          </a:prstGeom>
          <a:noFill/>
        </p:spPr>
        <p:txBody>
          <a:bodyPr wrap="square" rtlCol="0">
            <a:spAutoFit/>
          </a:bodyPr>
          <a:lstStyle/>
          <a:p>
            <a:r>
              <a:rPr lang="en-US" sz="1600" dirty="0"/>
              <a:t>Tables and visualization tools can be used to review the data for accuracy or to identify data issues and review the structure of the data elements. Multiple graphic formats are available through </a:t>
            </a:r>
            <a:r>
              <a:rPr lang="en-US" sz="1600" dirty="0" err="1"/>
              <a:t>pixiedust</a:t>
            </a:r>
            <a:r>
              <a:rPr lang="en-US" sz="1600" dirty="0"/>
              <a:t>, </a:t>
            </a:r>
            <a:r>
              <a:rPr lang="en-US" sz="1600" dirty="0" err="1"/>
              <a:t>brunel</a:t>
            </a:r>
            <a:r>
              <a:rPr lang="en-US" sz="1600" dirty="0"/>
              <a:t>, bokeh, </a:t>
            </a:r>
            <a:r>
              <a:rPr lang="en-US" sz="1600" dirty="0" err="1"/>
              <a:t>graphviz</a:t>
            </a:r>
            <a:r>
              <a:rPr lang="en-US" sz="1600" dirty="0"/>
              <a:t>, seaborn and shiny apps as an example.</a:t>
            </a:r>
          </a:p>
        </p:txBody>
      </p:sp>
      <p:pic>
        <p:nvPicPr>
          <p:cNvPr id="6" name="Picture 5">
            <a:extLst>
              <a:ext uri="{FF2B5EF4-FFF2-40B4-BE49-F238E27FC236}">
                <a16:creationId xmlns:a16="http://schemas.microsoft.com/office/drawing/2014/main" id="{FCBEC0C3-0011-794E-A77C-1F86E244492F}"/>
              </a:ext>
            </a:extLst>
          </p:cNvPr>
          <p:cNvPicPr>
            <a:picLocks noChangeAspect="1"/>
          </p:cNvPicPr>
          <p:nvPr/>
        </p:nvPicPr>
        <p:blipFill>
          <a:blip r:embed="rId3"/>
          <a:stretch>
            <a:fillRect/>
          </a:stretch>
        </p:blipFill>
        <p:spPr>
          <a:xfrm>
            <a:off x="832570" y="1990198"/>
            <a:ext cx="4114551" cy="2417115"/>
          </a:xfrm>
          <a:prstGeom prst="rect">
            <a:avLst/>
          </a:prstGeom>
          <a:ln>
            <a:solidFill>
              <a:schemeClr val="accent2"/>
            </a:solidFill>
          </a:ln>
        </p:spPr>
      </p:pic>
      <p:pic>
        <p:nvPicPr>
          <p:cNvPr id="9" name="Picture 8">
            <a:extLst>
              <a:ext uri="{FF2B5EF4-FFF2-40B4-BE49-F238E27FC236}">
                <a16:creationId xmlns:a16="http://schemas.microsoft.com/office/drawing/2014/main" id="{55DEF8BB-F554-5E4C-BED5-EF19AFEDCE5E}"/>
              </a:ext>
            </a:extLst>
          </p:cNvPr>
          <p:cNvPicPr>
            <a:picLocks noChangeAspect="1"/>
          </p:cNvPicPr>
          <p:nvPr/>
        </p:nvPicPr>
        <p:blipFill>
          <a:blip r:embed="rId4"/>
          <a:stretch>
            <a:fillRect/>
          </a:stretch>
        </p:blipFill>
        <p:spPr>
          <a:xfrm>
            <a:off x="7285609" y="1990198"/>
            <a:ext cx="4073821" cy="2498945"/>
          </a:xfrm>
          <a:prstGeom prst="rect">
            <a:avLst/>
          </a:prstGeom>
          <a:ln>
            <a:solidFill>
              <a:schemeClr val="accent2"/>
            </a:solidFill>
          </a:ln>
        </p:spPr>
      </p:pic>
      <p:sp>
        <p:nvSpPr>
          <p:cNvPr id="4" name="TextBox 3">
            <a:extLst>
              <a:ext uri="{FF2B5EF4-FFF2-40B4-BE49-F238E27FC236}">
                <a16:creationId xmlns:a16="http://schemas.microsoft.com/office/drawing/2014/main" id="{6ABA8A3A-5460-A24B-9387-EB7C374C8CED}"/>
              </a:ext>
            </a:extLst>
          </p:cNvPr>
          <p:cNvSpPr txBox="1"/>
          <p:nvPr/>
        </p:nvSpPr>
        <p:spPr>
          <a:xfrm>
            <a:off x="326390" y="1066800"/>
            <a:ext cx="11319510" cy="707886"/>
          </a:xfrm>
          <a:prstGeom prst="rect">
            <a:avLst/>
          </a:prstGeom>
          <a:noFill/>
        </p:spPr>
        <p:txBody>
          <a:bodyPr wrap="square" rtlCol="0">
            <a:spAutoFit/>
          </a:bodyPr>
          <a:lstStyle/>
          <a:p>
            <a:pPr marL="342900" lvl="0" indent="-342900">
              <a:buFont typeface="Arial" panose="020B0604020202020204" pitchFamily="34" charset="0"/>
              <a:buChar char="•"/>
            </a:pPr>
            <a:r>
              <a:rPr lang="en-US" sz="2000" dirty="0"/>
              <a:t>Aids in understanding the data for selection and preparation</a:t>
            </a:r>
          </a:p>
          <a:p>
            <a:pPr marL="342900" lvl="0" indent="-342900">
              <a:buFont typeface="Arial" panose="020B0604020202020204" pitchFamily="34" charset="0"/>
              <a:buChar char="•"/>
            </a:pPr>
            <a:r>
              <a:rPr lang="en-US" sz="2000" dirty="0"/>
              <a:t>Helps to communicate insights</a:t>
            </a:r>
          </a:p>
        </p:txBody>
      </p:sp>
    </p:spTree>
    <p:extLst>
      <p:ext uri="{BB962C8B-B14F-4D97-AF65-F5344CB8AC3E}">
        <p14:creationId xmlns:p14="http://schemas.microsoft.com/office/powerpoint/2010/main" val="1103757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latin typeface="IBM Plex Sans" charset="0"/>
              </a:rPr>
              <a:t>IBM Watson AI / Watson &amp; Cloud Platform Expert Services / December 2018 / © 2018 IBM Corporation</a:t>
            </a:r>
          </a:p>
        </p:txBody>
      </p:sp>
      <p:sp>
        <p:nvSpPr>
          <p:cNvPr id="6" name="TextBox 5"/>
          <p:cNvSpPr txBox="1"/>
          <p:nvPr/>
        </p:nvSpPr>
        <p:spPr>
          <a:xfrm>
            <a:off x="2496312" y="2313432"/>
            <a:ext cx="713232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chemeClr val="accent2"/>
                </a:solidFill>
                <a:effectLst/>
                <a:uLnTx/>
                <a:uFillTx/>
                <a:latin typeface="IBM Plex Sans"/>
                <a:ea typeface="+mn-ea"/>
                <a:cs typeface="+mn-cs"/>
              </a:rPr>
              <a:t>Questions</a:t>
            </a:r>
          </a:p>
        </p:txBody>
      </p:sp>
      <p:sp>
        <p:nvSpPr>
          <p:cNvPr id="2" name="Slide Number Placeholder 1">
            <a:extLst>
              <a:ext uri="{FF2B5EF4-FFF2-40B4-BE49-F238E27FC236}">
                <a16:creationId xmlns:a16="http://schemas.microsoft.com/office/drawing/2014/main" id="{E035C51D-84A1-2C42-93A9-377FC4B94869}"/>
              </a:ext>
            </a:extLst>
          </p:cNvPr>
          <p:cNvSpPr>
            <a:spLocks noGrp="1"/>
          </p:cNvSpPr>
          <p:nvPr>
            <p:ph type="sldNum" sz="quarter" idx="10"/>
          </p:nvPr>
        </p:nvSpPr>
        <p:spPr/>
        <p:txBody>
          <a:bodyPr/>
          <a:lstStyle/>
          <a:p>
            <a:fld id="{D0BE6F14-FF48-0F4F-A8AA-2E3F25371E4A}" type="slidenum">
              <a:rPr lang="en-US" smtClean="0"/>
              <a:pPr/>
              <a:t>9</a:t>
            </a:fld>
            <a:endParaRPr lang="en-US"/>
          </a:p>
        </p:txBody>
      </p:sp>
    </p:spTree>
    <p:extLst>
      <p:ext uri="{BB962C8B-B14F-4D97-AF65-F5344CB8AC3E}">
        <p14:creationId xmlns:p14="http://schemas.microsoft.com/office/powerpoint/2010/main" val="1534616572"/>
      </p:ext>
    </p:extLst>
  </p:cSld>
  <p:clrMapOvr>
    <a:masterClrMapping/>
  </p:clrMapOvr>
</p:sld>
</file>

<file path=ppt/theme/theme1.xml><?xml version="1.0" encoding="utf-8"?>
<a:theme xmlns:a="http://schemas.openxmlformats.org/drawingml/2006/main" name="1_IBM_Cloud_Presentation_INTERIM_2017_V01_Plex">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AF1C2765-009A-4249-AB0D-41CA8D127B1B}"/>
    </a:ext>
  </a:extLst>
</a:theme>
</file>

<file path=ppt/theme/theme2.xml><?xml version="1.0" encoding="utf-8"?>
<a:theme xmlns:a="http://schemas.openxmlformats.org/drawingml/2006/main" name="2_IBM_Cloud_Presentation_INTERIM_2017_V01_Plex">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AF1C2765-009A-4249-AB0D-41CA8D127B1B}"/>
    </a:ext>
  </a:extLst>
</a:theme>
</file>

<file path=ppt/theme/theme3.xml><?xml version="1.0" encoding="utf-8"?>
<a:theme xmlns:a="http://schemas.openxmlformats.org/drawingml/2006/main" name="IBM_Cloud_Presentation_INTERIM_2017_V01_Plex">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oAutofit/>
      </a:bodyPr>
      <a:lstStyle>
        <a:defPPr>
          <a:defRPr smtClean="0">
            <a:solidFill>
              <a:schemeClr val="bg2"/>
            </a:solidFill>
          </a:defRPr>
        </a:defPPr>
      </a:lstStyle>
    </a:txDef>
  </a:objectDefaults>
  <a:extraClrSchemeLst/>
  <a:extLst>
    <a:ext uri="{05A4C25C-085E-4340-85A3-A5531E510DB2}">
      <thm15:themeFamily xmlns:thm15="http://schemas.microsoft.com/office/thememl/2012/main" name="Presentation6" id="{9B69DC36-69DC-9F44-A4AC-DEF3F2BC1EC0}" vid="{AF1C2765-009A-4249-AB0D-41CA8D127B1B}"/>
    </a:ext>
  </a:extLst>
</a:theme>
</file>

<file path=ppt/theme/theme4.xml><?xml version="1.0" encoding="utf-8"?>
<a:theme xmlns:a="http://schemas.openxmlformats.org/drawingml/2006/main" name="3_IBM_Cloud_Presentation_INTERIM_2017_V01_Plex">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AF1C2765-009A-4249-AB0D-41CA8D127B1B}"/>
    </a:ext>
  </a:extLst>
</a:theme>
</file>

<file path=ppt/theme/theme5.xml><?xml version="1.0" encoding="utf-8"?>
<a:theme xmlns:a="http://schemas.openxmlformats.org/drawingml/2006/main" name="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lumMod val="95000"/>
          </a:schemeClr>
        </a:solidFill>
        <a:ln>
          <a:solidFill>
            <a:schemeClr val="tx1"/>
          </a:solidFill>
        </a:ln>
      </a:spPr>
      <a:bodyPr wrap="square" lIns="0" tIns="0" rIns="0" bIns="0" rtlCol="0" anchor="ctr">
        <a:noAutofit/>
      </a:bodyPr>
      <a:lstStyle>
        <a:defPPr algn="ctr">
          <a:defRPr sz="1200" dirty="0" err="1">
            <a:solidFill>
              <a:srgbClr val="FFFFFF"/>
            </a:solidFill>
            <a:latin typeface="Arial"/>
            <a:cs typeface="Arial"/>
          </a:defRPr>
        </a:defPPr>
      </a:lstStyle>
    </a:spDef>
    <a:lnDef>
      <a:spPr>
        <a:ln>
          <a:tailEnd type="triangle"/>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A022B6EB-307D-AB45-ACB7-EBB7A58A12E8}"/>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53034</TotalTime>
  <Words>1277</Words>
  <Application>Microsoft Office PowerPoint</Application>
  <PresentationFormat>Widescreen</PresentationFormat>
  <Paragraphs>115</Paragraphs>
  <Slides>11</Slides>
  <Notes>8</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11</vt:i4>
      </vt:variant>
    </vt:vector>
  </HeadingPairs>
  <TitlesOfParts>
    <vt:vector size="19" baseType="lpstr">
      <vt:lpstr>Arial</vt:lpstr>
      <vt:lpstr>Calibri</vt:lpstr>
      <vt:lpstr>IBM Plex Sans</vt:lpstr>
      <vt:lpstr>1_IBM_Cloud_Presentation_INTERIM_2017_V01_Plex</vt:lpstr>
      <vt:lpstr>2_IBM_Cloud_Presentation_INTERIM_2017_V01_Plex</vt:lpstr>
      <vt:lpstr>IBM_Cloud_Presentation_INTERIM_2017_V01_Plex</vt:lpstr>
      <vt:lpstr>3_IBM_Cloud_Presentation_INTERIM_2017_V01_Plex</vt:lpstr>
      <vt:lpstr>wht_background_2017</vt:lpstr>
      <vt:lpstr>  IBM Watson Data  Expert Services Learn   Notebooks   Watson Studio </vt:lpstr>
      <vt:lpstr>Objectives of This Session</vt:lpstr>
      <vt:lpstr>Conceptual Flow For Churn Analysis</vt:lpstr>
      <vt:lpstr>Juypter Notebooks</vt:lpstr>
      <vt:lpstr>Applying Crisp-DM through a Notebook</vt:lpstr>
      <vt:lpstr>Creating a Notebook - Processing Environment</vt:lpstr>
      <vt:lpstr>Decrypting the Notebook</vt:lpstr>
      <vt:lpstr>Data Visualization in a Notebook</vt:lpstr>
      <vt:lpstr>PowerPoint Presentation</vt:lpstr>
      <vt:lpstr>What we completed during this session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 Mathews</dc:creator>
  <cp:lastModifiedBy>Reynaldo Oliver Corral</cp:lastModifiedBy>
  <cp:revision>213</cp:revision>
  <dcterms:created xsi:type="dcterms:W3CDTF">2017-12-18T03:12:47Z</dcterms:created>
  <dcterms:modified xsi:type="dcterms:W3CDTF">2022-01-19T07:32:13Z</dcterms:modified>
</cp:coreProperties>
</file>