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52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2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5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7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7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9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90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1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6066-249D-4015-BF2D-640EEC76BB2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3F14-D3F6-45BD-9817-14AECF2FB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1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土台</a:t>
            </a:r>
            <a:endParaRPr kumimoji="1" lang="ja-JP" altLang="en-US" dirty="0"/>
          </a:p>
        </p:txBody>
      </p:sp>
      <p:sp>
        <p:nvSpPr>
          <p:cNvPr id="38" name="フリーフォーム 37"/>
          <p:cNvSpPr/>
          <p:nvPr/>
        </p:nvSpPr>
        <p:spPr>
          <a:xfrm rot="13500000">
            <a:off x="1336258" y="-1867407"/>
            <a:ext cx="8586445" cy="8586445"/>
          </a:xfrm>
          <a:custGeom>
            <a:avLst/>
            <a:gdLst>
              <a:gd name="connsiteX0" fmla="*/ 2944536 w 2944536"/>
              <a:gd name="connsiteY0" fmla="*/ 0 h 2944536"/>
              <a:gd name="connsiteX1" fmla="*/ 0 w 2944536"/>
              <a:gd name="connsiteY1" fmla="*/ 2944536 h 2944536"/>
              <a:gd name="connsiteX2" fmla="*/ 0 w 2944536"/>
              <a:gd name="connsiteY2" fmla="*/ 2685563 h 2944536"/>
              <a:gd name="connsiteX3" fmla="*/ 97883 w 2944536"/>
              <a:gd name="connsiteY3" fmla="*/ 2704614 h 2944536"/>
              <a:gd name="connsiteX4" fmla="*/ 28729 w 2944536"/>
              <a:gd name="connsiteY4" fmla="*/ 2446526 h 2944536"/>
              <a:gd name="connsiteX5" fmla="*/ 237300 w 2944536"/>
              <a:gd name="connsiteY5" fmla="*/ 2518288 h 2944536"/>
              <a:gd name="connsiteX6" fmla="*/ 122900 w 2944536"/>
              <a:gd name="connsiteY6" fmla="*/ 2185792 h 2944536"/>
              <a:gd name="connsiteX7" fmla="*/ 148960 w 2944536"/>
              <a:gd name="connsiteY7" fmla="*/ 2159732 h 2944536"/>
              <a:gd name="connsiteX8" fmla="*/ 309831 w 2944536"/>
              <a:gd name="connsiteY8" fmla="*/ 2153446 h 2944536"/>
              <a:gd name="connsiteX9" fmla="*/ 259145 w 2944536"/>
              <a:gd name="connsiteY9" fmla="*/ 2059118 h 2944536"/>
              <a:gd name="connsiteX10" fmla="*/ 443762 w 2944536"/>
              <a:gd name="connsiteY10" fmla="*/ 2149215 h 2944536"/>
              <a:gd name="connsiteX11" fmla="*/ 443762 w 2944536"/>
              <a:gd name="connsiteY11" fmla="*/ 1876290 h 2944536"/>
              <a:gd name="connsiteX12" fmla="*/ 797684 w 2944536"/>
              <a:gd name="connsiteY12" fmla="*/ 1876291 h 2944536"/>
              <a:gd name="connsiteX13" fmla="*/ 797684 w 2944536"/>
              <a:gd name="connsiteY13" fmla="*/ 1524839 h 2944536"/>
              <a:gd name="connsiteX14" fmla="*/ 1060120 w 2944536"/>
              <a:gd name="connsiteY14" fmla="*/ 1508404 h 2944536"/>
              <a:gd name="connsiteX15" fmla="*/ 1005491 w 2944536"/>
              <a:gd name="connsiteY15" fmla="*/ 1303202 h 2944536"/>
              <a:gd name="connsiteX16" fmla="*/ 1030814 w 2944536"/>
              <a:gd name="connsiteY16" fmla="*/ 1277879 h 2944536"/>
              <a:gd name="connsiteX17" fmla="*/ 1381914 w 2944536"/>
              <a:gd name="connsiteY17" fmla="*/ 1194677 h 2944536"/>
              <a:gd name="connsiteX18" fmla="*/ 1325604 w 2944536"/>
              <a:gd name="connsiteY18" fmla="*/ 984528 h 2944536"/>
              <a:gd name="connsiteX19" fmla="*/ 1571298 w 2944536"/>
              <a:gd name="connsiteY19" fmla="*/ 1069062 h 2944536"/>
              <a:gd name="connsiteX20" fmla="*/ 1486395 w 2944536"/>
              <a:gd name="connsiteY20" fmla="*/ 822298 h 2944536"/>
              <a:gd name="connsiteX21" fmla="*/ 1492222 w 2944536"/>
              <a:gd name="connsiteY21" fmla="*/ 816471 h 2944536"/>
              <a:gd name="connsiteX22" fmla="*/ 1634142 w 2944536"/>
              <a:gd name="connsiteY22" fmla="*/ 950907 h 2944536"/>
              <a:gd name="connsiteX23" fmla="*/ 1663443 w 2944536"/>
              <a:gd name="connsiteY23" fmla="*/ 645250 h 2944536"/>
              <a:gd name="connsiteX24" fmla="*/ 1671505 w 2944536"/>
              <a:gd name="connsiteY24" fmla="*/ 637188 h 2944536"/>
              <a:gd name="connsiteX25" fmla="*/ 1995518 w 2944536"/>
              <a:gd name="connsiteY25" fmla="*/ 724007 h 2944536"/>
              <a:gd name="connsiteX26" fmla="*/ 2038927 w 2944536"/>
              <a:gd name="connsiteY26" fmla="*/ 286603 h 2944536"/>
              <a:gd name="connsiteX27" fmla="*/ 2259188 w 2944536"/>
              <a:gd name="connsiteY27" fmla="*/ 435095 h 2944536"/>
              <a:gd name="connsiteX28" fmla="*/ 2236939 w 2944536"/>
              <a:gd name="connsiteY28" fmla="*/ 115837 h 2944536"/>
              <a:gd name="connsiteX29" fmla="*/ 2475913 w 2944536"/>
              <a:gd name="connsiteY29" fmla="*/ 198059 h 2944536"/>
              <a:gd name="connsiteX30" fmla="*/ 2407768 w 2944536"/>
              <a:gd name="connsiteY30" fmla="*/ 0 h 29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44536" h="2944536">
                <a:moveTo>
                  <a:pt x="2944536" y="0"/>
                </a:moveTo>
                <a:lnTo>
                  <a:pt x="0" y="2944536"/>
                </a:lnTo>
                <a:lnTo>
                  <a:pt x="0" y="2685563"/>
                </a:lnTo>
                <a:lnTo>
                  <a:pt x="97883" y="2704614"/>
                </a:lnTo>
                <a:lnTo>
                  <a:pt x="28729" y="2446526"/>
                </a:lnTo>
                <a:lnTo>
                  <a:pt x="237300" y="2518288"/>
                </a:lnTo>
                <a:lnTo>
                  <a:pt x="122900" y="2185792"/>
                </a:lnTo>
                <a:lnTo>
                  <a:pt x="148960" y="2159732"/>
                </a:lnTo>
                <a:lnTo>
                  <a:pt x="309831" y="2153446"/>
                </a:lnTo>
                <a:lnTo>
                  <a:pt x="259145" y="2059118"/>
                </a:lnTo>
                <a:lnTo>
                  <a:pt x="443762" y="2149215"/>
                </a:lnTo>
                <a:lnTo>
                  <a:pt x="443762" y="1876290"/>
                </a:lnTo>
                <a:lnTo>
                  <a:pt x="797684" y="1876291"/>
                </a:lnTo>
                <a:lnTo>
                  <a:pt x="797684" y="1524839"/>
                </a:lnTo>
                <a:lnTo>
                  <a:pt x="1060120" y="1508404"/>
                </a:lnTo>
                <a:lnTo>
                  <a:pt x="1005491" y="1303202"/>
                </a:lnTo>
                <a:lnTo>
                  <a:pt x="1030814" y="1277879"/>
                </a:lnTo>
                <a:lnTo>
                  <a:pt x="1381914" y="1194677"/>
                </a:lnTo>
                <a:lnTo>
                  <a:pt x="1325604" y="984528"/>
                </a:lnTo>
                <a:lnTo>
                  <a:pt x="1571298" y="1069062"/>
                </a:lnTo>
                <a:lnTo>
                  <a:pt x="1486395" y="822298"/>
                </a:lnTo>
                <a:lnTo>
                  <a:pt x="1492222" y="816471"/>
                </a:lnTo>
                <a:lnTo>
                  <a:pt x="1634142" y="950907"/>
                </a:lnTo>
                <a:lnTo>
                  <a:pt x="1663443" y="645250"/>
                </a:lnTo>
                <a:lnTo>
                  <a:pt x="1671505" y="637188"/>
                </a:lnTo>
                <a:lnTo>
                  <a:pt x="1995518" y="724007"/>
                </a:lnTo>
                <a:lnTo>
                  <a:pt x="2038927" y="286603"/>
                </a:lnTo>
                <a:lnTo>
                  <a:pt x="2259188" y="435095"/>
                </a:lnTo>
                <a:lnTo>
                  <a:pt x="2236939" y="115837"/>
                </a:lnTo>
                <a:lnTo>
                  <a:pt x="2475913" y="198059"/>
                </a:lnTo>
                <a:lnTo>
                  <a:pt x="2407768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二等辺三角形 6"/>
          <p:cNvSpPr/>
          <p:nvPr/>
        </p:nvSpPr>
        <p:spPr>
          <a:xfrm>
            <a:off x="8340055" y="18162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8492455" y="19686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>
            <a:off x="8644855" y="21210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>
            <a:off x="8797255" y="22734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>
            <a:off x="8949655" y="24258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>
            <a:off x="9102055" y="25782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9254455" y="27306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>
            <a:off x="9406855" y="28830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>
            <a:off x="9559255" y="3035416"/>
            <a:ext cx="1367405" cy="1400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9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土台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</cp:revision>
  <dcterms:created xsi:type="dcterms:W3CDTF">2019-06-05T03:27:07Z</dcterms:created>
  <dcterms:modified xsi:type="dcterms:W3CDTF">2019-06-05T04:22:57Z</dcterms:modified>
</cp:coreProperties>
</file>