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872" r:id="rId4"/>
    <p:sldMasterId id="2147483708" r:id="rId5"/>
    <p:sldMasterId id="2147483845" r:id="rId6"/>
  </p:sldMasterIdLst>
  <p:notesMasterIdLst>
    <p:notesMasterId r:id="rId15"/>
  </p:notesMasterIdLst>
  <p:handoutMasterIdLst>
    <p:handoutMasterId r:id="rId16"/>
  </p:handoutMasterIdLst>
  <p:sldIdLst>
    <p:sldId id="355" r:id="rId7"/>
    <p:sldId id="362" r:id="rId8"/>
    <p:sldId id="363" r:id="rId9"/>
    <p:sldId id="364" r:id="rId10"/>
    <p:sldId id="365" r:id="rId11"/>
    <p:sldId id="366" r:id="rId12"/>
    <p:sldId id="367" r:id="rId13"/>
    <p:sldId id="358" r:id="rId14"/>
  </p:sldIdLst>
  <p:sldSz cx="12192000" cy="6858000"/>
  <p:notesSz cx="6858000" cy="9144000"/>
  <p:embeddedFontLst>
    <p:embeddedFont>
      <p:font typeface="Inter" panose="020B0502030000000004" pitchFamily="34" charset="0"/>
      <p:regular r:id="rId17"/>
      <p:bold r:id="rId18"/>
      <p:italic r:id="rId19"/>
      <p:boldItalic r:id="rId20"/>
    </p:embeddedFont>
    <p:embeddedFont>
      <p:font typeface="Inter Extra Bold" panose="020B0604020202020204" charset="0"/>
      <p:bold r:id="rId21"/>
      <p:italic r:id="rId22"/>
      <p:boldItalic r:id="rId23"/>
    </p:embeddedFont>
    <p:embeddedFont>
      <p:font typeface="Inter SemiBold" panose="020B0502030000000004" pitchFamily="34" charset="0"/>
      <p:regular r:id="rId24"/>
      <p:bold r:id="rId25"/>
      <p:italic r:id="rId26"/>
      <p:boldItalic r:id="rId27"/>
    </p:embeddedFont>
  </p:embeddedFontLst>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EE2950"/>
    <a:srgbClr val="11133C"/>
    <a:srgbClr val="F9EAD4"/>
    <a:srgbClr val="1E22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90" y="11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8.fntdata"/><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2AD9DE-1F29-5C41-8E32-770DE9D852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sz="1000"/>
          </a:p>
        </p:txBody>
      </p:sp>
      <p:sp>
        <p:nvSpPr>
          <p:cNvPr id="3" name="Date Placeholder 2">
            <a:extLst>
              <a:ext uri="{FF2B5EF4-FFF2-40B4-BE49-F238E27FC236}">
                <a16:creationId xmlns:a16="http://schemas.microsoft.com/office/drawing/2014/main" id="{6E5A1136-FFFC-9944-93C0-5A1285B48D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F9BF96-3AA1-B643-8D1B-55251D8BAECC}" type="datetimeFigureOut">
              <a:rPr lang="en-NO" sz="1000" smtClean="0"/>
              <a:t>03/23/2023</a:t>
            </a:fld>
            <a:endParaRPr lang="en-NO" sz="1000"/>
          </a:p>
        </p:txBody>
      </p:sp>
      <p:sp>
        <p:nvSpPr>
          <p:cNvPr id="4" name="Footer Placeholder 3">
            <a:extLst>
              <a:ext uri="{FF2B5EF4-FFF2-40B4-BE49-F238E27FC236}">
                <a16:creationId xmlns:a16="http://schemas.microsoft.com/office/drawing/2014/main" id="{2ACC181C-215C-744D-9A97-A8A751A21D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sz="1000"/>
          </a:p>
        </p:txBody>
      </p:sp>
      <p:sp>
        <p:nvSpPr>
          <p:cNvPr id="5" name="Slide Number Placeholder 4">
            <a:extLst>
              <a:ext uri="{FF2B5EF4-FFF2-40B4-BE49-F238E27FC236}">
                <a16:creationId xmlns:a16="http://schemas.microsoft.com/office/drawing/2014/main" id="{96190984-8444-B74D-BA5A-D0E09AE88C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99C76-E51B-F447-9A9F-482D9FFE1C50}" type="slidenum">
              <a:rPr lang="en-NO" sz="1000" smtClean="0"/>
              <a:t>‹#›</a:t>
            </a:fld>
            <a:endParaRPr lang="en-NO" sz="1000"/>
          </a:p>
        </p:txBody>
      </p:sp>
    </p:spTree>
    <p:extLst>
      <p:ext uri="{BB962C8B-B14F-4D97-AF65-F5344CB8AC3E}">
        <p14:creationId xmlns:p14="http://schemas.microsoft.com/office/powerpoint/2010/main" val="137875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5CAD244F-7093-42B7-9078-BDE2FF42C4CC}" type="datetimeFigureOut">
              <a:rPr lang="en-US" smtClean="0"/>
              <a:pPr/>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D4FD609-AC37-4350-99D2-8A26A41D90F0}" type="slidenum">
              <a:rPr lang="en-US" smtClean="0"/>
              <a:pPr/>
              <a:t>‹#›</a:t>
            </a:fld>
            <a:endParaRPr lang="en-US"/>
          </a:p>
        </p:txBody>
      </p:sp>
    </p:spTree>
    <p:extLst>
      <p:ext uri="{BB962C8B-B14F-4D97-AF65-F5344CB8AC3E}">
        <p14:creationId xmlns:p14="http://schemas.microsoft.com/office/powerpoint/2010/main" val="785941199"/>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userDrawn="1"/>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userDrawn="1"/>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normAutofit/>
          </a:bodyPr>
          <a:lstStyle>
            <a:lvl1pPr>
              <a:defRPr cap="all" baseline="0">
                <a:solidFill>
                  <a:schemeClr val="tx2"/>
                </a:solidFill>
              </a:defRPr>
            </a:lvl1pPr>
          </a:lstStyle>
          <a:p>
            <a:r>
              <a:rPr lang="en-GB" noProof="0"/>
              <a:t>Click to edit Master title style</a:t>
            </a:r>
            <a:endParaRPr lang="nb-NO" noProof="0"/>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userDrawn="1"/>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userDrawn="1"/>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a:t> </a:t>
            </a:r>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rmAutofit/>
          </a:bodyPr>
          <a:lstStyle>
            <a:lvl1pPr marL="0" indent="0">
              <a:buNone/>
              <a:defRPr b="0">
                <a:solidFill>
                  <a:schemeClr val="tx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rmAutofit/>
          </a:bodyPr>
          <a:lstStyle>
            <a:lvl1pPr marL="0" indent="0">
              <a:buNone/>
              <a:defRPr sz="1400">
                <a:solidFill>
                  <a:schemeClr val="tx2"/>
                </a:solidFill>
              </a:defRPr>
            </a:lvl1pPr>
          </a:lstStyle>
          <a:p>
            <a:pPr lvl="0"/>
            <a:r>
              <a:rPr lang="en-GB" noProof="0"/>
              <a:t>Click to edit Master text styles</a:t>
            </a:r>
          </a:p>
        </p:txBody>
      </p:sp>
    </p:spTree>
    <p:extLst>
      <p:ext uri="{BB962C8B-B14F-4D97-AF65-F5344CB8AC3E}">
        <p14:creationId xmlns:p14="http://schemas.microsoft.com/office/powerpoint/2010/main" val="2216379646"/>
      </p:ext>
    </p:extLst>
  </p:cSld>
  <p:clrMapOvr>
    <a:masterClrMapping/>
  </p:clrMapOvr>
  <p:extLst>
    <p:ext uri="{DCECCB84-F9BA-43D5-87BE-67443E8EF086}">
      <p15:sldGuideLst xmlns:p15="http://schemas.microsoft.com/office/powerpoint/2012/main">
        <p15:guide id="1" pos="36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en-GB" noProof="0"/>
              <a:t>Click to edit Master text styles</a:t>
            </a:r>
          </a:p>
        </p:txBody>
      </p:sp>
    </p:spTree>
    <p:extLst>
      <p:ext uri="{BB962C8B-B14F-4D97-AF65-F5344CB8AC3E}">
        <p14:creationId xmlns:p14="http://schemas.microsoft.com/office/powerpoint/2010/main" val="312555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normAutofit/>
          </a:bodyPr>
          <a:lstStyle>
            <a:lvl1pPr>
              <a:defRPr sz="2400"/>
            </a:lvl1pPr>
          </a:lstStyle>
          <a:p>
            <a:r>
              <a:rPr lang="en-GB" noProof="0"/>
              <a:t>Click to edit Master title style</a:t>
            </a:r>
            <a:endParaRPr lang="nb-NO" noProof="0"/>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en-GB" noProof="0"/>
              <a:t>Click to edit Master text styles</a:t>
            </a:r>
          </a:p>
        </p:txBody>
      </p:sp>
    </p:spTree>
    <p:extLst>
      <p:ext uri="{BB962C8B-B14F-4D97-AF65-F5344CB8AC3E}">
        <p14:creationId xmlns:p14="http://schemas.microsoft.com/office/powerpoint/2010/main" val="3345340653"/>
      </p:ext>
    </p:extLst>
  </p:cSld>
  <p:clrMapOvr>
    <a:masterClrMapping/>
  </p:clrMapOvr>
  <p:extLst>
    <p:ext uri="{DCECCB84-F9BA-43D5-87BE-67443E8EF086}">
      <p15:sldGuideLst xmlns:p15="http://schemas.microsoft.com/office/powerpoint/2012/main">
        <p15:guide id="1" pos="3840" userDrawn="1">
          <p15:clr>
            <a:srgbClr val="FBAE40"/>
          </p15:clr>
        </p15:guide>
        <p15:guide id="2" pos="463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tx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normAutofit/>
          </a:bodyPr>
          <a:lstStyle>
            <a:lvl1pPr>
              <a:defRPr sz="2400"/>
            </a:lvl1pPr>
          </a:lstStyle>
          <a:p>
            <a:r>
              <a:rPr lang="en-GB" noProof="0"/>
              <a:t>Click to edit Master title style</a:t>
            </a:r>
            <a:endParaRPr lang="nb-NO" noProof="0"/>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en-GB" noProof="0"/>
              <a:t>Click to edit Master text styles</a:t>
            </a:r>
          </a:p>
        </p:txBody>
      </p:sp>
    </p:spTree>
    <p:extLst>
      <p:ext uri="{BB962C8B-B14F-4D97-AF65-F5344CB8AC3E}">
        <p14:creationId xmlns:p14="http://schemas.microsoft.com/office/powerpoint/2010/main" val="325076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395008405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F3AC0D0B-6F84-4D31-A25F-04E1D9B501A5}"/>
              </a:ext>
            </a:extLst>
          </p:cNvPr>
          <p:cNvGrpSpPr/>
          <p:nvPr userDrawn="1"/>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bg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2"/>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389953130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812A921C-B8BF-4561-8982-2D1A032AA17E}"/>
              </a:ext>
            </a:extLst>
          </p:cNvPr>
          <p:cNvGrpSpPr/>
          <p:nvPr userDrawn="1"/>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386452576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7391F02B-B53B-4219-A213-FA244B1B9DF2}"/>
              </a:ext>
            </a:extLst>
          </p:cNvPr>
          <p:cNvGrpSpPr/>
          <p:nvPr userDrawn="1"/>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161096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D3678B2A-2F48-4D27-93CA-F25ECA71B716}"/>
              </a:ext>
            </a:extLst>
          </p:cNvPr>
          <p:cNvGrpSpPr/>
          <p:nvPr userDrawn="1"/>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121489157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ED83404B-9696-4894-8EBB-5A5ADB66B4C6}"/>
              </a:ext>
            </a:extLst>
          </p:cNvPr>
          <p:cNvGrpSpPr/>
          <p:nvPr userDrawn="1"/>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2940935701"/>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userDrawn="1"/>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bg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bg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2"/>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2"/>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39735869"/>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normAutofit/>
          </a:bodyPr>
          <a:lstStyle>
            <a:lvl1pPr>
              <a:defRPr cap="all" baseline="0">
                <a:solidFill>
                  <a:schemeClr val="bg2"/>
                </a:solidFill>
              </a:defRPr>
            </a:lvl1pPr>
          </a:lstStyle>
          <a:p>
            <a:r>
              <a:rPr lang="en-GB" noProof="0"/>
              <a:t>Click to edit Master title style</a:t>
            </a:r>
            <a:endParaRPr lang="nb-NO" noProof="0"/>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rm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rmAutofit/>
          </a:bodyPr>
          <a:lstStyle>
            <a:lvl1pPr marL="0" indent="0">
              <a:buNone/>
              <a:defRPr sz="1400">
                <a:solidFill>
                  <a:schemeClr val="bg2"/>
                </a:solidFill>
              </a:defRPr>
            </a:lvl1pPr>
          </a:lstStyle>
          <a:p>
            <a:pPr lvl="0"/>
            <a:r>
              <a:rPr lang="en-GB" noProof="0"/>
              <a:t>Click to edit Master text styles</a:t>
            </a:r>
          </a:p>
        </p:txBody>
      </p:sp>
    </p:spTree>
    <p:extLst>
      <p:ext uri="{BB962C8B-B14F-4D97-AF65-F5344CB8AC3E}">
        <p14:creationId xmlns:p14="http://schemas.microsoft.com/office/powerpoint/2010/main" val="1577381885"/>
      </p:ext>
    </p:extLst>
  </p:cSld>
  <p:clrMapOvr>
    <a:masterClrMapping/>
  </p:clrMapOvr>
  <p:extLst>
    <p:ext uri="{DCECCB84-F9BA-43D5-87BE-67443E8EF086}">
      <p15:sldGuideLst xmlns:p15="http://schemas.microsoft.com/office/powerpoint/2012/main">
        <p15:guide id="1" pos="1459" userDrawn="1">
          <p15:clr>
            <a:srgbClr val="FBAE40"/>
          </p15:clr>
        </p15:guide>
        <p15:guide id="2" pos="5428" userDrawn="1">
          <p15:clr>
            <a:srgbClr val="FBAE40"/>
          </p15:clr>
        </p15:guide>
        <p15:guide id="3" orient="horz" pos="236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userDrawn="1"/>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bg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23931011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userDrawn="1"/>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357248646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6B8D068B-9FA9-49D8-9E2D-2469802DD124}"/>
              </a:ext>
            </a:extLst>
          </p:cNvPr>
          <p:cNvGrpSpPr/>
          <p:nvPr userDrawn="1"/>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bg1"/>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4083575295"/>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userDrawn="1"/>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bg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bg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2"/>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2853997968"/>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13" name="Group 12">
            <a:extLst>
              <a:ext uri="{FF2B5EF4-FFF2-40B4-BE49-F238E27FC236}">
                <a16:creationId xmlns:a16="http://schemas.microsoft.com/office/drawing/2014/main" id="{CAC8FE81-5735-42BA-87F1-DA163126BB78}"/>
              </a:ext>
            </a:extLst>
          </p:cNvPr>
          <p:cNvGrpSpPr/>
          <p:nvPr userDrawn="1"/>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27597499"/>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160695749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419025010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userDrawn="1"/>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userDrawn="1"/>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userDrawn="1"/>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userDrawn="1"/>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a:t> </a:t>
            </a:r>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rmAutofit/>
          </a:bodyPr>
          <a:lstStyle>
            <a:lvl1pPr marL="0" indent="0">
              <a:buNone/>
              <a:defRPr b="0">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rmAutofit/>
          </a:bodyPr>
          <a:lstStyle>
            <a:lvl1pPr marL="0" indent="0">
              <a:buNone/>
              <a:defRPr sz="14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377541587"/>
      </p:ext>
    </p:extLst>
  </p:cSld>
  <p:clrMapOvr>
    <a:masterClrMapping/>
  </p:clrMapOvr>
  <p:extLst>
    <p:ext uri="{DCECCB84-F9BA-43D5-87BE-67443E8EF086}">
      <p15:sldGuideLst xmlns:p15="http://schemas.microsoft.com/office/powerpoint/2012/main">
        <p15:guide id="1" pos="3636"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lstStyle>
            <a:lvl1pPr>
              <a:defRPr cap="all" baseline="0">
                <a:solidFill>
                  <a:schemeClr val="bg2"/>
                </a:solidFill>
              </a:defRPr>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rm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rmAutofit/>
          </a:bodyPr>
          <a:lstStyle>
            <a:lvl1pPr marL="0" indent="0">
              <a:buNone/>
              <a:defRPr sz="1400">
                <a:solidFill>
                  <a:schemeClr val="bg2"/>
                </a:solidFill>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218980522"/>
      </p:ext>
    </p:extLst>
  </p:cSld>
  <p:clrMapOvr>
    <a:masterClrMapping/>
  </p:clrMapOvr>
  <p:extLst>
    <p:ext uri="{DCECCB84-F9BA-43D5-87BE-67443E8EF086}">
      <p15:sldGuideLst xmlns:p15="http://schemas.microsoft.com/office/powerpoint/2012/main">
        <p15:guide id="1" pos="1459" userDrawn="1">
          <p15:clr>
            <a:srgbClr val="FBAE40"/>
          </p15:clr>
        </p15:guide>
        <p15:guide id="2" pos="5428" userDrawn="1">
          <p15:clr>
            <a:srgbClr val="FBAE40"/>
          </p15:clr>
        </p15:guide>
        <p15:guide id="3" orient="horz" pos="236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894306435"/>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en-GB" noProof="0"/>
              <a:t>Click to edit Master title style</a:t>
            </a:r>
            <a:endParaRPr lang="nb-NO" noProof="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2726927229"/>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2019278553"/>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636" userDrawn="1">
          <p15:clr>
            <a:srgbClr val="FBAE40"/>
          </p15:clr>
        </p15:guide>
        <p15:guide id="3" pos="404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155080010"/>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2457" userDrawn="1">
          <p15:clr>
            <a:srgbClr val="FBAE40"/>
          </p15:clr>
        </p15:guide>
        <p15:guide id="3" pos="5223" userDrawn="1">
          <p15:clr>
            <a:srgbClr val="FBAE40"/>
          </p15:clr>
        </p15:guide>
        <p15:guide id="4" pos="2865" userDrawn="1">
          <p15:clr>
            <a:srgbClr val="FBAE40"/>
          </p15:clr>
        </p15:guide>
        <p15:guide id="5" pos="481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2519969939"/>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29050520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Tree>
    <p:extLst>
      <p:ext uri="{BB962C8B-B14F-4D97-AF65-F5344CB8AC3E}">
        <p14:creationId xmlns:p14="http://schemas.microsoft.com/office/powerpoint/2010/main" val="1225980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Tree>
    <p:extLst>
      <p:ext uri="{BB962C8B-B14F-4D97-AF65-F5344CB8AC3E}">
        <p14:creationId xmlns:p14="http://schemas.microsoft.com/office/powerpoint/2010/main" val="332842654"/>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24453966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lstStyle>
            <a:lvl1pPr>
              <a:defRPr sz="24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626462388"/>
      </p:ext>
    </p:extLst>
  </p:cSld>
  <p:clrMapOvr>
    <a:masterClrMapping/>
  </p:clrMapOvr>
  <p:extLst>
    <p:ext uri="{DCECCB84-F9BA-43D5-87BE-67443E8EF086}">
      <p15:sldGuideLst xmlns:p15="http://schemas.microsoft.com/office/powerpoint/2012/main">
        <p15:guide id="1" pos="3840" userDrawn="1">
          <p15:clr>
            <a:srgbClr val="FBAE40"/>
          </p15:clr>
        </p15:guide>
        <p15:guide id="2" pos="4634"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bg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lstStyle>
            <a:lvl1pPr>
              <a:defRPr sz="24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959797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48727747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en-GB" noProof="0"/>
              <a:t>Click to edit Master title style</a:t>
            </a:r>
            <a:endParaRPr lang="nb-NO" noProof="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Tree>
    <p:extLst>
      <p:ext uri="{BB962C8B-B14F-4D97-AF65-F5344CB8AC3E}">
        <p14:creationId xmlns:p14="http://schemas.microsoft.com/office/powerpoint/2010/main" val="1539213859"/>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636" userDrawn="1">
          <p15:clr>
            <a:srgbClr val="FBAE40"/>
          </p15:clr>
        </p15:guide>
        <p15:guide id="3" pos="404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F3AC0D0B-6F84-4D31-A25F-04E1D9B501A5}"/>
              </a:ext>
            </a:extLst>
          </p:cNvPr>
          <p:cNvGrpSpPr/>
          <p:nvPr userDrawn="1"/>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tx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2"/>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297339914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812A921C-B8BF-4561-8982-2D1A032AA17E}"/>
              </a:ext>
            </a:extLst>
          </p:cNvPr>
          <p:cNvGrpSpPr/>
          <p:nvPr userDrawn="1"/>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52047189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7391F02B-B53B-4219-A213-FA244B1B9DF2}"/>
              </a:ext>
            </a:extLst>
          </p:cNvPr>
          <p:cNvGrpSpPr/>
          <p:nvPr userDrawn="1"/>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tx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40744465"/>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D3678B2A-2F48-4D27-93CA-F25ECA71B716}"/>
              </a:ext>
            </a:extLst>
          </p:cNvPr>
          <p:cNvGrpSpPr/>
          <p:nvPr userDrawn="1"/>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245007285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ED83404B-9696-4894-8EBB-5A5ADB66B4C6}"/>
              </a:ext>
            </a:extLst>
          </p:cNvPr>
          <p:cNvGrpSpPr/>
          <p:nvPr userDrawn="1"/>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12419629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userDrawn="1"/>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tx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tx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2"/>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2"/>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413666173"/>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userDrawn="1"/>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tx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74006800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userDrawn="1"/>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2216967225"/>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6B8D068B-9FA9-49D8-9E2D-2469802DD124}"/>
              </a:ext>
            </a:extLst>
          </p:cNvPr>
          <p:cNvGrpSpPr/>
          <p:nvPr userDrawn="1"/>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tx1"/>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332084651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userDrawn="1"/>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2"/>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tx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092472261"/>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en-GB" noProof="0"/>
              <a:t>Click to edit Master title style</a:t>
            </a:r>
            <a:endParaRPr lang="nb-NO" noProof="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Tree>
    <p:extLst>
      <p:ext uri="{BB962C8B-B14F-4D97-AF65-F5344CB8AC3E}">
        <p14:creationId xmlns:p14="http://schemas.microsoft.com/office/powerpoint/2010/main" val="3983520175"/>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2457" userDrawn="1">
          <p15:clr>
            <a:srgbClr val="FBAE40"/>
          </p15:clr>
        </p15:guide>
        <p15:guide id="3" pos="5223" userDrawn="1">
          <p15:clr>
            <a:srgbClr val="FBAE40"/>
          </p15:clr>
        </p15:guide>
        <p15:guide id="4" pos="2865" userDrawn="1">
          <p15:clr>
            <a:srgbClr val="FBAE40"/>
          </p15:clr>
        </p15:guide>
        <p15:guide id="5" pos="4815"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13" name="Group 12">
            <a:extLst>
              <a:ext uri="{FF2B5EF4-FFF2-40B4-BE49-F238E27FC236}">
                <a16:creationId xmlns:a16="http://schemas.microsoft.com/office/drawing/2014/main" id="{CAC8FE81-5735-42BA-87F1-DA163126BB78}"/>
              </a:ext>
            </a:extLst>
          </p:cNvPr>
          <p:cNvGrpSpPr/>
          <p:nvPr userDrawn="1"/>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24664883"/>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887402886"/>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59308306"/>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userDrawn="1"/>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userDrawn="1"/>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userDrawn="1"/>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userDrawn="1"/>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a:t> </a:t>
            </a:r>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rmAutofit/>
          </a:bodyPr>
          <a:lstStyle>
            <a:lvl1pPr marL="0" indent="0">
              <a:buNone/>
              <a:defRPr b="0">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rmAutofit/>
          </a:bodyPr>
          <a:lstStyle>
            <a:lvl1pPr marL="0" indent="0">
              <a:buNone/>
              <a:defRPr sz="14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56279397"/>
      </p:ext>
    </p:extLst>
  </p:cSld>
  <p:clrMapOvr>
    <a:masterClrMapping/>
  </p:clrMapOvr>
  <p:extLst>
    <p:ext uri="{DCECCB84-F9BA-43D5-87BE-67443E8EF086}">
      <p15:sldGuideLst xmlns:p15="http://schemas.microsoft.com/office/powerpoint/2012/main">
        <p15:guide id="1" pos="3636"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lstStyle>
            <a:lvl1pPr>
              <a:defRPr cap="all" baseline="0">
                <a:solidFill>
                  <a:schemeClr val="bg2"/>
                </a:solidFill>
              </a:defRPr>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rm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rmAutofit/>
          </a:bodyPr>
          <a:lstStyle>
            <a:lvl1pPr marL="0" indent="0">
              <a:buNone/>
              <a:defRPr sz="1400">
                <a:solidFill>
                  <a:schemeClr val="bg2"/>
                </a:solidFill>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89363463"/>
      </p:ext>
    </p:extLst>
  </p:cSld>
  <p:clrMapOvr>
    <a:masterClrMapping/>
  </p:clrMapOvr>
  <p:extLst>
    <p:ext uri="{DCECCB84-F9BA-43D5-87BE-67443E8EF086}">
      <p15:sldGuideLst xmlns:p15="http://schemas.microsoft.com/office/powerpoint/2012/main">
        <p15:guide id="1" pos="1459" userDrawn="1">
          <p15:clr>
            <a:srgbClr val="FBAE40"/>
          </p15:clr>
        </p15:guide>
        <p15:guide id="2" pos="5428" userDrawn="1">
          <p15:clr>
            <a:srgbClr val="FBAE40"/>
          </p15:clr>
        </p15:guide>
        <p15:guide id="3" orient="horz" pos="2364"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112477957"/>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1832993155"/>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636" userDrawn="1">
          <p15:clr>
            <a:srgbClr val="FBAE40"/>
          </p15:clr>
        </p15:guide>
        <p15:guide id="3" pos="4044"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1760138815"/>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2457" userDrawn="1">
          <p15:clr>
            <a:srgbClr val="FBAE40"/>
          </p15:clr>
        </p15:guide>
        <p15:guide id="3" pos="5223" userDrawn="1">
          <p15:clr>
            <a:srgbClr val="FBAE40"/>
          </p15:clr>
        </p15:guide>
        <p15:guide id="4" pos="2865" userDrawn="1">
          <p15:clr>
            <a:srgbClr val="FBAE40"/>
          </p15:clr>
        </p15:guide>
        <p15:guide id="5" pos="4815"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104012522"/>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358736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en-GB" noProof="0"/>
              <a:t>Click to edit Master title style</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2829091909"/>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Tree>
    <p:extLst>
      <p:ext uri="{BB962C8B-B14F-4D97-AF65-F5344CB8AC3E}">
        <p14:creationId xmlns:p14="http://schemas.microsoft.com/office/powerpoint/2010/main" val="34038856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Tree>
    <p:extLst>
      <p:ext uri="{BB962C8B-B14F-4D97-AF65-F5344CB8AC3E}">
        <p14:creationId xmlns:p14="http://schemas.microsoft.com/office/powerpoint/2010/main" val="4006087218"/>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7940093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lstStyle>
            <a:lvl1pPr>
              <a:defRPr sz="24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2953342865"/>
      </p:ext>
    </p:extLst>
  </p:cSld>
  <p:clrMapOvr>
    <a:masterClrMapping/>
  </p:clrMapOvr>
  <p:extLst>
    <p:ext uri="{DCECCB84-F9BA-43D5-87BE-67443E8EF086}">
      <p15:sldGuideLst xmlns:p15="http://schemas.microsoft.com/office/powerpoint/2012/main">
        <p15:guide id="1" pos="3840" userDrawn="1">
          <p15:clr>
            <a:srgbClr val="FBAE40"/>
          </p15:clr>
        </p15:guide>
        <p15:guide id="2" pos="463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en-NO"/>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bg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lstStyle>
            <a:lvl1pPr>
              <a:defRPr sz="24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5988542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4019027769"/>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F3AC0D0B-6F84-4D31-A25F-04E1D9B501A5}"/>
              </a:ext>
            </a:extLst>
          </p:cNvPr>
          <p:cNvGrpSpPr/>
          <p:nvPr userDrawn="1"/>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tx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1"/>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246928362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812A921C-B8BF-4561-8982-2D1A032AA17E}"/>
              </a:ext>
            </a:extLst>
          </p:cNvPr>
          <p:cNvGrpSpPr/>
          <p:nvPr userDrawn="1"/>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809256846"/>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7391F02B-B53B-4219-A213-FA244B1B9DF2}"/>
              </a:ext>
            </a:extLst>
          </p:cNvPr>
          <p:cNvGrpSpPr/>
          <p:nvPr userDrawn="1"/>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tx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07126432"/>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D3678B2A-2F48-4D27-93CA-F25ECA71B716}"/>
              </a:ext>
            </a:extLst>
          </p:cNvPr>
          <p:cNvGrpSpPr/>
          <p:nvPr userDrawn="1"/>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408208510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normAutofit/>
          </a:bodyPr>
          <a:lstStyle/>
          <a:p>
            <a:r>
              <a:rPr lang="en-GB" noProof="0"/>
              <a:t>Click to edit Master title style</a:t>
            </a:r>
            <a:endParaRPr lang="nb-NO" noProof="0"/>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Tree>
    <p:extLst>
      <p:ext uri="{BB962C8B-B14F-4D97-AF65-F5344CB8AC3E}">
        <p14:creationId xmlns:p14="http://schemas.microsoft.com/office/powerpoint/2010/main" val="1181922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ED83404B-9696-4894-8EBB-5A5ADB66B4C6}"/>
              </a:ext>
            </a:extLst>
          </p:cNvPr>
          <p:cNvGrpSpPr/>
          <p:nvPr userDrawn="1"/>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5926342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userDrawn="1"/>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tx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tx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1"/>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1"/>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79729671"/>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userDrawn="1"/>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tx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31902527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userDrawn="1"/>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538939433"/>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6B8D068B-9FA9-49D8-9E2D-2469802DD124}"/>
              </a:ext>
            </a:extLst>
          </p:cNvPr>
          <p:cNvGrpSpPr/>
          <p:nvPr userDrawn="1"/>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tx2"/>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338622190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userDrawn="1"/>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1"/>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tx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390085215"/>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13" name="Group 12">
            <a:extLst>
              <a:ext uri="{FF2B5EF4-FFF2-40B4-BE49-F238E27FC236}">
                <a16:creationId xmlns:a16="http://schemas.microsoft.com/office/drawing/2014/main" id="{CAC8FE81-5735-42BA-87F1-DA163126BB78}"/>
              </a:ext>
            </a:extLst>
          </p:cNvPr>
          <p:cNvGrpSpPr/>
          <p:nvPr userDrawn="1"/>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94067041"/>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7687239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9913417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normAutofit/>
          </a:bodyPr>
          <a:lstStyle/>
          <a:p>
            <a:r>
              <a:rPr lang="en-GB" noProof="0"/>
              <a:t>Click to edit Master title style</a:t>
            </a:r>
            <a:endParaRPr lang="nb-NO" noProof="0"/>
          </a:p>
        </p:txBody>
      </p:sp>
    </p:spTree>
    <p:extLst>
      <p:ext uri="{BB962C8B-B14F-4D97-AF65-F5344CB8AC3E}">
        <p14:creationId xmlns:p14="http://schemas.microsoft.com/office/powerpoint/2010/main" val="111342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normAutofit/>
          </a:bodyPr>
          <a:lstStyle/>
          <a:p>
            <a:r>
              <a:rPr lang="en-GB" noProof="0"/>
              <a:t>Click to edit Master title style</a:t>
            </a:r>
            <a:endParaRPr lang="nb-NO" noProof="0"/>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Tree>
    <p:extLst>
      <p:ext uri="{BB962C8B-B14F-4D97-AF65-F5344CB8AC3E}">
        <p14:creationId xmlns:p14="http://schemas.microsoft.com/office/powerpoint/2010/main" val="1945745544"/>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nb-NO" noProof="0"/>
          </a:p>
        </p:txBody>
      </p:sp>
      <p:grpSp>
        <p:nvGrpSpPr>
          <p:cNvPr id="11" name="Group 10">
            <a:extLst>
              <a:ext uri="{FF2B5EF4-FFF2-40B4-BE49-F238E27FC236}">
                <a16:creationId xmlns:a16="http://schemas.microsoft.com/office/drawing/2014/main" id="{EA39CE61-C786-4C3B-A697-6BF51CA7E57B}"/>
              </a:ext>
            </a:extLst>
          </p:cNvPr>
          <p:cNvGrpSpPr/>
          <p:nvPr userDrawn="1"/>
        </p:nvGrpSpPr>
        <p:grpSpPr>
          <a:xfrm>
            <a:off x="11870514" y="244569"/>
            <a:ext cx="151518" cy="609202"/>
            <a:chOff x="11870514" y="244569"/>
            <a:chExt cx="151518" cy="609202"/>
          </a:xfrm>
          <a:solidFill>
            <a:schemeClr val="bg2"/>
          </a:solidFill>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nb-NO" noProof="0"/>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nb-NO" noProof="0"/>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Autofit/>
          </a:bodyPr>
          <a:lstStyle/>
          <a:p>
            <a:r>
              <a:rPr lang="nb-NO" noProof="0"/>
              <a:t>Klikk for å redigere tittelstil</a:t>
            </a:r>
          </a:p>
        </p:txBody>
      </p:sp>
      <p:sp>
        <p:nvSpPr>
          <p:cNvPr id="12" name="Footer Placeholder 11">
            <a:extLst>
              <a:ext uri="{FF2B5EF4-FFF2-40B4-BE49-F238E27FC236}">
                <a16:creationId xmlns:a16="http://schemas.microsoft.com/office/drawing/2014/main" id="{3AB6F7A2-99CB-458D-821B-234EC5F565DC}"/>
              </a:ext>
            </a:extLst>
          </p:cNvPr>
          <p:cNvSpPr>
            <a:spLocks noGrp="1"/>
          </p:cNvSpPr>
          <p:nvPr>
            <p:ph type="ftr" sz="quarter" idx="3"/>
          </p:nvPr>
        </p:nvSpPr>
        <p:spPr>
          <a:xfrm>
            <a:off x="838200" y="6200775"/>
            <a:ext cx="5257800" cy="394335"/>
          </a:xfrm>
          <a:prstGeom prst="rect">
            <a:avLst/>
          </a:prstGeom>
        </p:spPr>
        <p:txBody>
          <a:bodyPr vert="horz" lIns="0" tIns="0" rIns="0" bIns="0" rtlCol="0" anchor="ctr"/>
          <a:lstStyle>
            <a:lvl1pPr algn="l">
              <a:defRPr sz="1000">
                <a:solidFill>
                  <a:schemeClr val="bg1">
                    <a:lumMod val="50000"/>
                  </a:schemeClr>
                </a:solidFill>
              </a:defRPr>
            </a:lvl1pPr>
          </a:lstStyle>
          <a:p>
            <a:r>
              <a:rPr lang="nb-NO" noProof="0"/>
              <a:t>Bouvet presentasjonsmal Oktober 2021</a:t>
            </a:r>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spTree>
    <p:extLst>
      <p:ext uri="{BB962C8B-B14F-4D97-AF65-F5344CB8AC3E}">
        <p14:creationId xmlns:p14="http://schemas.microsoft.com/office/powerpoint/2010/main" val="3030930493"/>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 id="2147483890" r:id="rId18"/>
    <p:sldLayoutId id="2147483891" r:id="rId19"/>
    <p:sldLayoutId id="2147483892" r:id="rId20"/>
    <p:sldLayoutId id="2147483893" r:id="rId21"/>
    <p:sldLayoutId id="2147483894" r:id="rId22"/>
    <p:sldLayoutId id="2147483895" r:id="rId23"/>
    <p:sldLayoutId id="2147483896" r:id="rId24"/>
    <p:sldLayoutId id="2147483897" r:id="rId25"/>
    <p:sldLayoutId id="2147483898" r:id="rId26"/>
  </p:sldLayoutIdLst>
  <p:hf hdr="0" dt="0"/>
  <p:txStyles>
    <p:titleStyle>
      <a:lvl1pPr algn="l" defTabSz="914400" rtl="0" eaLnBrk="1" latinLnBrk="0" hangingPunct="1">
        <a:lnSpc>
          <a:spcPct val="90000"/>
        </a:lnSpc>
        <a:spcBef>
          <a:spcPct val="0"/>
        </a:spcBef>
        <a:buNone/>
        <a:defRPr sz="4000" b="1" kern="1200">
          <a:solidFill>
            <a:schemeClr val="bg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bg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bg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1321" userDrawn="1">
          <p15:clr>
            <a:srgbClr val="F26B43"/>
          </p15:clr>
        </p15:guide>
        <p15:guide id="4" orient="horz" pos="459" userDrawn="1">
          <p15:clr>
            <a:srgbClr val="F26B43"/>
          </p15:clr>
        </p15:guide>
        <p15:guide id="5" orient="horz" pos="390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nb-NO" noProof="0"/>
          </a:p>
        </p:txBody>
      </p:sp>
      <p:grpSp>
        <p:nvGrpSpPr>
          <p:cNvPr id="11" name="Group 10">
            <a:extLst>
              <a:ext uri="{FF2B5EF4-FFF2-40B4-BE49-F238E27FC236}">
                <a16:creationId xmlns:a16="http://schemas.microsoft.com/office/drawing/2014/main" id="{EA39CE61-C786-4C3B-A697-6BF51CA7E57B}"/>
              </a:ext>
            </a:extLst>
          </p:cNvPr>
          <p:cNvGrpSpPr/>
          <p:nvPr userDrawn="1"/>
        </p:nvGrpSpPr>
        <p:grpSpPr>
          <a:xfrm>
            <a:off x="11870514" y="244569"/>
            <a:ext cx="151518" cy="609202"/>
            <a:chOff x="11870514" y="244569"/>
            <a:chExt cx="151518" cy="609202"/>
          </a:xfrm>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rm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spTree>
    <p:extLst>
      <p:ext uri="{BB962C8B-B14F-4D97-AF65-F5344CB8AC3E}">
        <p14:creationId xmlns:p14="http://schemas.microsoft.com/office/powerpoint/2010/main" val="1220520348"/>
      </p:ext>
    </p:extLst>
  </p:cSld>
  <p:clrMap bg1="lt1" tx1="dk1" bg2="lt2" tx2="dk2" accent1="accent1" accent2="accent2" accent3="accent3" accent4="accent4" accent5="accent5" accent6="accent6" hlink="hlink" folHlink="folHlink"/>
  <p:sldLayoutIdLst>
    <p:sldLayoutId id="2147483825" r:id="rId1"/>
    <p:sldLayoutId id="2147483827" r:id="rId2"/>
    <p:sldLayoutId id="2147483822" r:id="rId3"/>
    <p:sldLayoutId id="2147483831" r:id="rId4"/>
    <p:sldLayoutId id="2147483832" r:id="rId5"/>
    <p:sldLayoutId id="2147483830" r:id="rId6"/>
    <p:sldLayoutId id="2147483771" r:id="rId7"/>
    <p:sldLayoutId id="2147483778" r:id="rId8"/>
    <p:sldLayoutId id="2147483773" r:id="rId9"/>
    <p:sldLayoutId id="2147483774" r:id="rId10"/>
    <p:sldLayoutId id="2147483776" r:id="rId11"/>
    <p:sldLayoutId id="2147483777" r:id="rId12"/>
    <p:sldLayoutId id="2147483826" r:id="rId13"/>
    <p:sldLayoutId id="2147483834" r:id="rId14"/>
    <p:sldLayoutId id="2147483835" r:id="rId15"/>
    <p:sldLayoutId id="2147483836" r:id="rId16"/>
    <p:sldLayoutId id="2147483837" r:id="rId17"/>
    <p:sldLayoutId id="2147483838" r:id="rId18"/>
    <p:sldLayoutId id="2147483839" r:id="rId19"/>
    <p:sldLayoutId id="2147483840" r:id="rId20"/>
    <p:sldLayoutId id="2147483841" r:id="rId21"/>
    <p:sldLayoutId id="2147483842" r:id="rId22"/>
    <p:sldLayoutId id="2147483843" r:id="rId23"/>
    <p:sldLayoutId id="2147483844" r:id="rId24"/>
    <p:sldLayoutId id="2147483828" r:id="rId25"/>
    <p:sldLayoutId id="2147483829" r:id="rId26"/>
  </p:sldLayoutIdLst>
  <p:hf hdr="0" dt="0"/>
  <p:txStyles>
    <p:titleStyle>
      <a:lvl1pPr algn="l" defTabSz="914400" rtl="0" eaLnBrk="1" latinLnBrk="0" hangingPunct="1">
        <a:lnSpc>
          <a:spcPct val="90000"/>
        </a:lnSpc>
        <a:spcBef>
          <a:spcPct val="0"/>
        </a:spcBef>
        <a:buNone/>
        <a:defRPr sz="4000" b="1" kern="1200">
          <a:solidFill>
            <a:schemeClr val="tx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tx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tx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1321" userDrawn="1">
          <p15:clr>
            <a:srgbClr val="F26B43"/>
          </p15:clr>
        </p15:guide>
        <p15:guide id="4" orient="horz" pos="459" userDrawn="1">
          <p15:clr>
            <a:srgbClr val="F26B43"/>
          </p15:clr>
        </p15:guide>
        <p15:guide id="5" orient="horz" pos="390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EA39CE61-C786-4C3B-A697-6BF51CA7E57B}"/>
              </a:ext>
            </a:extLst>
          </p:cNvPr>
          <p:cNvGrpSpPr/>
          <p:nvPr userDrawn="1"/>
        </p:nvGrpSpPr>
        <p:grpSpPr>
          <a:xfrm>
            <a:off x="11870514" y="244569"/>
            <a:ext cx="151518" cy="609202"/>
            <a:chOff x="11870514" y="244569"/>
            <a:chExt cx="151518" cy="609202"/>
          </a:xfrm>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rm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spTree>
    <p:extLst>
      <p:ext uri="{BB962C8B-B14F-4D97-AF65-F5344CB8AC3E}">
        <p14:creationId xmlns:p14="http://schemas.microsoft.com/office/powerpoint/2010/main" val="1755854085"/>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Lst>
  <p:hf hdr="0" dt="0"/>
  <p:txStyles>
    <p:titleStyle>
      <a:lvl1pPr algn="l" defTabSz="914400" rtl="0" eaLnBrk="1" latinLnBrk="0" hangingPunct="1">
        <a:lnSpc>
          <a:spcPct val="90000"/>
        </a:lnSpc>
        <a:spcBef>
          <a:spcPct val="0"/>
        </a:spcBef>
        <a:buNone/>
        <a:defRPr sz="4000" b="1" kern="1200">
          <a:solidFill>
            <a:schemeClr val="tx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tx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tx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1321" userDrawn="1">
          <p15:clr>
            <a:srgbClr val="F26B43"/>
          </p15:clr>
        </p15:guide>
        <p15:guide id="4" orient="horz" pos="459" userDrawn="1">
          <p15:clr>
            <a:srgbClr val="F26B43"/>
          </p15:clr>
        </p15:guide>
        <p15:guide id="5"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dotnet.microsoft.com/en-us/apps/aspnet/web-apps/blazor" TargetMode="External"/><Relationship Id="rId2" Type="http://schemas.openxmlformats.org/officeDocument/2006/relationships/hyperlink" Target="https://github.com/wattengard/talks" TargetMode="External"/><Relationship Id="rId1" Type="http://schemas.openxmlformats.org/officeDocument/2006/relationships/slideLayout" Target="../slideLayouts/slideLayout14.xml"/><Relationship Id="rId4" Type="http://schemas.openxmlformats.org/officeDocument/2006/relationships/hyperlink" Target="https://blazortrain.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E1C6137D-AD7B-9440-A5E6-C1DD375584FB}"/>
              </a:ext>
            </a:extLst>
          </p:cNvPr>
          <p:cNvSpPr>
            <a:spLocks noGrp="1"/>
          </p:cNvSpPr>
          <p:nvPr>
            <p:ph type="sldNum" sz="quarter" idx="16"/>
          </p:nvPr>
        </p:nvSpPr>
        <p:spPr/>
        <p:txBody>
          <a:bodyPr/>
          <a:lstStyle/>
          <a:p>
            <a:fld id="{261FDEBC-E42D-42D0-B9CA-24127F1B2280}" type="slidenum">
              <a:rPr lang="nb-NO" noProof="0" smtClean="0"/>
              <a:pPr/>
              <a:t>1</a:t>
            </a:fld>
            <a:endParaRPr lang="nb-NO" noProof="0"/>
          </a:p>
        </p:txBody>
      </p:sp>
      <p:sp>
        <p:nvSpPr>
          <p:cNvPr id="14" name="Rectangle 13">
            <a:extLst>
              <a:ext uri="{FF2B5EF4-FFF2-40B4-BE49-F238E27FC236}">
                <a16:creationId xmlns:a16="http://schemas.microsoft.com/office/drawing/2014/main" id="{ECAEDE3B-BDC9-8849-8AF2-C0B73082FCCA}"/>
              </a:ext>
            </a:extLst>
          </p:cNvPr>
          <p:cNvSpPr/>
          <p:nvPr/>
        </p:nvSpPr>
        <p:spPr>
          <a:xfrm>
            <a:off x="4712677" y="0"/>
            <a:ext cx="747932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nb-NO" sz="1600">
              <a:solidFill>
                <a:schemeClr val="tx1"/>
              </a:solidFill>
            </a:endParaRPr>
          </a:p>
        </p:txBody>
      </p:sp>
      <p:sp>
        <p:nvSpPr>
          <p:cNvPr id="18" name="Title 4">
            <a:extLst>
              <a:ext uri="{FF2B5EF4-FFF2-40B4-BE49-F238E27FC236}">
                <a16:creationId xmlns:a16="http://schemas.microsoft.com/office/drawing/2014/main" id="{54B72BCB-059F-1945-816D-20036C041E9B}"/>
              </a:ext>
            </a:extLst>
          </p:cNvPr>
          <p:cNvSpPr>
            <a:spLocks noGrp="1"/>
          </p:cNvSpPr>
          <p:nvPr>
            <p:ph type="title"/>
          </p:nvPr>
        </p:nvSpPr>
        <p:spPr>
          <a:xfrm>
            <a:off x="6003458" y="2921985"/>
            <a:ext cx="10512425" cy="1947301"/>
          </a:xfrm>
        </p:spPr>
        <p:txBody>
          <a:bodyPr/>
          <a:lstStyle/>
          <a:p>
            <a:r>
              <a:rPr lang="nb-NO" sz="6600" noProof="0">
                <a:solidFill>
                  <a:schemeClr val="tx2"/>
                </a:solidFill>
              </a:rPr>
              <a:t>BLAZOR 101</a:t>
            </a:r>
            <a:r>
              <a:rPr lang="nb-NO" sz="6600" noProof="0">
                <a:solidFill>
                  <a:srgbClr val="E93756"/>
                </a:solidFill>
              </a:rPr>
              <a:t>.</a:t>
            </a:r>
          </a:p>
        </p:txBody>
      </p:sp>
      <p:sp>
        <p:nvSpPr>
          <p:cNvPr id="20" name="TextBox 19">
            <a:extLst>
              <a:ext uri="{FF2B5EF4-FFF2-40B4-BE49-F238E27FC236}">
                <a16:creationId xmlns:a16="http://schemas.microsoft.com/office/drawing/2014/main" id="{9820F407-52EB-4246-9B10-D8D9E48F068F}"/>
              </a:ext>
            </a:extLst>
          </p:cNvPr>
          <p:cNvSpPr txBox="1"/>
          <p:nvPr/>
        </p:nvSpPr>
        <p:spPr>
          <a:xfrm>
            <a:off x="5204011" y="6400364"/>
            <a:ext cx="8229600" cy="276999"/>
          </a:xfrm>
          <a:prstGeom prst="rect">
            <a:avLst/>
          </a:prstGeom>
          <a:noFill/>
        </p:spPr>
        <p:txBody>
          <a:bodyPr wrap="square">
            <a:spAutoFit/>
          </a:bodyPr>
          <a:lstStyle/>
          <a:p>
            <a:r>
              <a:rPr lang="nb-NO" sz="1200" u="none" strike="noStrike" kern="1200">
                <a:solidFill>
                  <a:schemeClr val="tx2"/>
                </a:solidFill>
                <a:effectLst/>
                <a:latin typeface="Inter Extra Bold" panose="02000703000000020004" pitchFamily="2" charset="0"/>
                <a:ea typeface="Inter Extra Bold" panose="02000703000000020004" pitchFamily="2" charset="0"/>
                <a:cs typeface="Inter Extra Bold" panose="02000703000000020004" pitchFamily="2" charset="0"/>
              </a:rPr>
              <a:t>Christian Wattengård</a:t>
            </a:r>
          </a:p>
        </p:txBody>
      </p:sp>
      <p:sp>
        <p:nvSpPr>
          <p:cNvPr id="21" name="TextBox 20">
            <a:extLst>
              <a:ext uri="{FF2B5EF4-FFF2-40B4-BE49-F238E27FC236}">
                <a16:creationId xmlns:a16="http://schemas.microsoft.com/office/drawing/2014/main" id="{062C7643-76F8-4247-860F-2E4E876D075E}"/>
              </a:ext>
            </a:extLst>
          </p:cNvPr>
          <p:cNvSpPr txBox="1"/>
          <p:nvPr/>
        </p:nvSpPr>
        <p:spPr>
          <a:xfrm>
            <a:off x="5934634" y="4697066"/>
            <a:ext cx="8229600" cy="492443"/>
          </a:xfrm>
          <a:prstGeom prst="rect">
            <a:avLst/>
          </a:prstGeom>
          <a:noFill/>
        </p:spPr>
        <p:txBody>
          <a:bodyPr wrap="square">
            <a:spAutoFit/>
          </a:bodyPr>
          <a:lstStyle/>
          <a:p>
            <a:r>
              <a:rPr lang="nb-NO" sz="1400" b="0" i="0" u="none" strike="noStrike" kern="1200">
                <a:solidFill>
                  <a:schemeClr val="tx2"/>
                </a:solidFill>
                <a:effectLst/>
                <a:latin typeface="Inter" panose="020B0502030000000004" pitchFamily="34" charset="0"/>
                <a:ea typeface="Inter" panose="020B0502030000000004" pitchFamily="34" charset="0"/>
                <a:cs typeface="+mn-cs"/>
              </a:rPr>
              <a:t>Hva er </a:t>
            </a:r>
            <a:r>
              <a:rPr lang="nb-NO" sz="1400" b="0" i="0" u="none" strike="noStrike" kern="1200" err="1">
                <a:solidFill>
                  <a:schemeClr val="tx2"/>
                </a:solidFill>
                <a:effectLst/>
                <a:latin typeface="Inter" panose="020B0502030000000004" pitchFamily="34" charset="0"/>
                <a:ea typeface="Inter" panose="020B0502030000000004" pitchFamily="34" charset="0"/>
                <a:cs typeface="+mn-cs"/>
              </a:rPr>
              <a:t>Blazor</a:t>
            </a:r>
            <a:r>
              <a:rPr lang="nb-NO" sz="1400" b="0" i="0" u="none" strike="noStrike" kern="1200">
                <a:solidFill>
                  <a:schemeClr val="tx2"/>
                </a:solidFill>
                <a:effectLst/>
                <a:latin typeface="Inter" panose="020B0502030000000004" pitchFamily="34" charset="0"/>
                <a:ea typeface="Inter" panose="020B0502030000000004" pitchFamily="34" charset="0"/>
                <a:cs typeface="+mn-cs"/>
              </a:rPr>
              <a:t>?</a:t>
            </a:r>
          </a:p>
          <a:p>
            <a:r>
              <a:rPr lang="nb-NO" sz="1100">
                <a:solidFill>
                  <a:schemeClr val="tx2"/>
                </a:solidFill>
                <a:latin typeface="Inter" panose="020B0502030000000004" pitchFamily="34" charset="0"/>
                <a:ea typeface="Inter" panose="020B0502030000000004" pitchFamily="34" charset="0"/>
              </a:rPr>
              <a:t>Er ikke det en dressjakke?</a:t>
            </a:r>
            <a:endParaRPr lang="nb-NO" sz="1100" b="0" i="0" u="none" strike="noStrike" kern="1200">
              <a:solidFill>
                <a:schemeClr val="tx2"/>
              </a:solidFill>
              <a:effectLst/>
              <a:latin typeface="Inter" panose="020B0502030000000004" pitchFamily="34" charset="0"/>
              <a:ea typeface="Inter" panose="020B0502030000000004" pitchFamily="34" charset="0"/>
              <a:cs typeface="+mn-cs"/>
            </a:endParaRPr>
          </a:p>
        </p:txBody>
      </p:sp>
      <p:sp>
        <p:nvSpPr>
          <p:cNvPr id="22" name="TextBox 21">
            <a:extLst>
              <a:ext uri="{FF2B5EF4-FFF2-40B4-BE49-F238E27FC236}">
                <a16:creationId xmlns:a16="http://schemas.microsoft.com/office/drawing/2014/main" id="{676A23A1-CD37-E74C-9170-72E99D64035A}"/>
              </a:ext>
            </a:extLst>
          </p:cNvPr>
          <p:cNvSpPr txBox="1"/>
          <p:nvPr/>
        </p:nvSpPr>
        <p:spPr>
          <a:xfrm>
            <a:off x="5275728" y="340223"/>
            <a:ext cx="8229600" cy="276999"/>
          </a:xfrm>
          <a:prstGeom prst="rect">
            <a:avLst/>
          </a:prstGeom>
          <a:noFill/>
        </p:spPr>
        <p:txBody>
          <a:bodyPr wrap="square">
            <a:spAutoFit/>
          </a:bodyPr>
          <a:lstStyle/>
          <a:p>
            <a:r>
              <a:rPr lang="nb-NO" sz="1200" i="0" u="none" strike="noStrike" kern="1200" err="1">
                <a:solidFill>
                  <a:schemeClr val="tx2"/>
                </a:solidFill>
                <a:effectLst/>
                <a:latin typeface="Inter" panose="020B0502030000000004" pitchFamily="34" charset="0"/>
                <a:ea typeface="Inter" panose="020B0502030000000004" pitchFamily="34" charset="0"/>
                <a:cs typeface="+mn-cs"/>
              </a:rPr>
              <a:t>BouvetOne</a:t>
            </a:r>
            <a:r>
              <a:rPr lang="nb-NO" sz="1200" i="0" u="none" strike="noStrike" kern="1200">
                <a:solidFill>
                  <a:schemeClr val="tx2"/>
                </a:solidFill>
                <a:effectLst/>
                <a:latin typeface="Inter" panose="020B0502030000000004" pitchFamily="34" charset="0"/>
                <a:ea typeface="Inter" panose="020B0502030000000004" pitchFamily="34" charset="0"/>
                <a:cs typeface="+mn-cs"/>
              </a:rPr>
              <a:t> 23.03.2023</a:t>
            </a:r>
          </a:p>
        </p:txBody>
      </p:sp>
      <p:pic>
        <p:nvPicPr>
          <p:cNvPr id="25" name="Picture 24" descr="Shape&#10;&#10;Description automatically generated with medium confidence">
            <a:extLst>
              <a:ext uri="{FF2B5EF4-FFF2-40B4-BE49-F238E27FC236}">
                <a16:creationId xmlns:a16="http://schemas.microsoft.com/office/drawing/2014/main" id="{02CDA848-7117-FF41-8916-581C14926119}"/>
              </a:ext>
            </a:extLst>
          </p:cNvPr>
          <p:cNvPicPr>
            <a:picLocks noChangeAspect="1"/>
          </p:cNvPicPr>
          <p:nvPr/>
        </p:nvPicPr>
        <p:blipFill>
          <a:blip r:embed="rId2"/>
          <a:stretch>
            <a:fillRect/>
          </a:stretch>
        </p:blipFill>
        <p:spPr>
          <a:xfrm rot="16200000">
            <a:off x="10875655" y="-94905"/>
            <a:ext cx="790241" cy="1106449"/>
          </a:xfrm>
          <a:prstGeom prst="rect">
            <a:avLst/>
          </a:prstGeom>
        </p:spPr>
      </p:pic>
      <p:pic>
        <p:nvPicPr>
          <p:cNvPr id="26" name="Picture 25" descr="Shape&#10;&#10;Description automatically generated with medium confidence">
            <a:extLst>
              <a:ext uri="{FF2B5EF4-FFF2-40B4-BE49-F238E27FC236}">
                <a16:creationId xmlns:a16="http://schemas.microsoft.com/office/drawing/2014/main" id="{D1C407B7-37B5-4C45-826A-7B19280391F7}"/>
              </a:ext>
            </a:extLst>
          </p:cNvPr>
          <p:cNvPicPr>
            <a:picLocks noChangeAspect="1"/>
          </p:cNvPicPr>
          <p:nvPr/>
        </p:nvPicPr>
        <p:blipFill>
          <a:blip r:embed="rId2"/>
          <a:stretch>
            <a:fillRect/>
          </a:stretch>
        </p:blipFill>
        <p:spPr>
          <a:xfrm>
            <a:off x="0" y="5203893"/>
            <a:ext cx="1057265" cy="1480320"/>
          </a:xfrm>
          <a:prstGeom prst="rect">
            <a:avLst/>
          </a:prstGeom>
        </p:spPr>
      </p:pic>
      <p:pic>
        <p:nvPicPr>
          <p:cNvPr id="1026" name="Picture 2">
            <a:extLst>
              <a:ext uri="{FF2B5EF4-FFF2-40B4-BE49-F238E27FC236}">
                <a16:creationId xmlns:a16="http://schemas.microsoft.com/office/drawing/2014/main" id="{C7676C4A-6D5E-A924-EDE4-69509CEA4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2" y="1210855"/>
            <a:ext cx="3486211" cy="3486211"/>
          </a:xfrm>
          <a:prstGeom prst="rect">
            <a:avLst/>
          </a:prstGeom>
          <a:noFill/>
          <a:effectLst>
            <a:outerShdw blurRad="127000" sx="104000" sy="104000" algn="ctr" rotWithShape="0">
              <a:schemeClr val="tx1">
                <a:alpha val="4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16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59322F51-46A3-B619-D69A-22531ECBA6DC}"/>
              </a:ext>
            </a:extLst>
          </p:cNvPr>
          <p:cNvSpPr>
            <a:spLocks noGrp="1"/>
          </p:cNvSpPr>
          <p:nvPr>
            <p:ph type="title"/>
          </p:nvPr>
        </p:nvSpPr>
        <p:spPr/>
        <p:txBody>
          <a:bodyPr/>
          <a:lstStyle/>
          <a:p>
            <a:r>
              <a:rPr lang="en-US"/>
              <a:t>HVA ER BLAZOR</a:t>
            </a:r>
            <a:endParaRPr lang="nb-NO"/>
          </a:p>
        </p:txBody>
      </p:sp>
      <p:sp>
        <p:nvSpPr>
          <p:cNvPr id="4" name="Plassholder for innhold 3">
            <a:extLst>
              <a:ext uri="{FF2B5EF4-FFF2-40B4-BE49-F238E27FC236}">
                <a16:creationId xmlns:a16="http://schemas.microsoft.com/office/drawing/2014/main" id="{88438255-211E-3FEB-842C-2B806854F3F4}"/>
              </a:ext>
            </a:extLst>
          </p:cNvPr>
          <p:cNvSpPr>
            <a:spLocks noGrp="1"/>
          </p:cNvSpPr>
          <p:nvPr>
            <p:ph sz="quarter" idx="17"/>
          </p:nvPr>
        </p:nvSpPr>
        <p:spPr/>
        <p:txBody>
          <a:bodyPr/>
          <a:lstStyle/>
          <a:p>
            <a:pPr marL="0" indent="0">
              <a:buNone/>
            </a:pPr>
            <a:r>
              <a:rPr lang="nb-NO" err="1"/>
              <a:t>Blazor</a:t>
            </a:r>
            <a:r>
              <a:rPr lang="nb-NO"/>
              <a:t> er et rammeverk for webapplikasjoner som gjør det mulig å utvikle webapplikasjoner ved hjelp av .NET-kode som kjører i nettleseren. Dette gjør det mulig å utvikle webapplikasjoner ved hjelp av C# og .NET-økosystemet, noe som gjør det enklere å dele kode mellom klient- og serverapplikasjoner. </a:t>
            </a:r>
            <a:r>
              <a:rPr lang="nb-NO" err="1"/>
              <a:t>Blazor</a:t>
            </a:r>
            <a:r>
              <a:rPr lang="nb-NO"/>
              <a:t> støtter både </a:t>
            </a:r>
            <a:r>
              <a:rPr lang="nb-NO" err="1"/>
              <a:t>WebAssembly</a:t>
            </a:r>
            <a:r>
              <a:rPr lang="nb-NO"/>
              <a:t> og servermodell for distribusjon av applikasjoner, noe som gir utviklere fleksibilitet til å velge den mest hensiktsmessige distribusjonsmodellen for deres behov.</a:t>
            </a:r>
          </a:p>
          <a:p>
            <a:pPr marL="0" indent="0">
              <a:buNone/>
            </a:pPr>
            <a:r>
              <a:rPr lang="nb-NO"/>
              <a:t>- </a:t>
            </a:r>
            <a:r>
              <a:rPr lang="nb-NO" err="1"/>
              <a:t>ChatGPT</a:t>
            </a:r>
            <a:endParaRPr lang="nb-NO"/>
          </a:p>
        </p:txBody>
      </p:sp>
      <p:sp>
        <p:nvSpPr>
          <p:cNvPr id="5" name="Plassholder for tekst 4">
            <a:extLst>
              <a:ext uri="{FF2B5EF4-FFF2-40B4-BE49-F238E27FC236}">
                <a16:creationId xmlns:a16="http://schemas.microsoft.com/office/drawing/2014/main" id="{E0976FEC-5D3C-F0EF-8E58-BDEF53400DE9}"/>
              </a:ext>
            </a:extLst>
          </p:cNvPr>
          <p:cNvSpPr>
            <a:spLocks noGrp="1"/>
          </p:cNvSpPr>
          <p:nvPr>
            <p:ph type="body" sz="quarter" idx="18"/>
          </p:nvPr>
        </p:nvSpPr>
        <p:spPr/>
        <p:txBody>
          <a:bodyPr/>
          <a:lstStyle/>
          <a:p>
            <a:endParaRPr lang="nb-NO"/>
          </a:p>
        </p:txBody>
      </p:sp>
    </p:spTree>
    <p:extLst>
      <p:ext uri="{BB962C8B-B14F-4D97-AF65-F5344CB8AC3E}">
        <p14:creationId xmlns:p14="http://schemas.microsoft.com/office/powerpoint/2010/main" val="274405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59322F51-46A3-B619-D69A-22531ECBA6DC}"/>
              </a:ext>
            </a:extLst>
          </p:cNvPr>
          <p:cNvSpPr>
            <a:spLocks noGrp="1"/>
          </p:cNvSpPr>
          <p:nvPr>
            <p:ph type="title"/>
          </p:nvPr>
        </p:nvSpPr>
        <p:spPr/>
        <p:txBody>
          <a:bodyPr/>
          <a:lstStyle/>
          <a:p>
            <a:r>
              <a:rPr lang="en-US"/>
              <a:t>HVA ER BLAZOR</a:t>
            </a:r>
            <a:endParaRPr lang="nb-NO"/>
          </a:p>
        </p:txBody>
      </p:sp>
      <p:sp>
        <p:nvSpPr>
          <p:cNvPr id="4" name="Plassholder for innhold 3">
            <a:extLst>
              <a:ext uri="{FF2B5EF4-FFF2-40B4-BE49-F238E27FC236}">
                <a16:creationId xmlns:a16="http://schemas.microsoft.com/office/drawing/2014/main" id="{88438255-211E-3FEB-842C-2B806854F3F4}"/>
              </a:ext>
            </a:extLst>
          </p:cNvPr>
          <p:cNvSpPr>
            <a:spLocks noGrp="1"/>
          </p:cNvSpPr>
          <p:nvPr>
            <p:ph sz="quarter" idx="17"/>
          </p:nvPr>
        </p:nvSpPr>
        <p:spPr/>
        <p:txBody>
          <a:bodyPr/>
          <a:lstStyle/>
          <a:p>
            <a:pPr marL="0" indent="0">
              <a:buNone/>
            </a:pPr>
            <a:r>
              <a:rPr lang="nb-NO" err="1"/>
              <a:t>Blazor</a:t>
            </a:r>
            <a:r>
              <a:rPr lang="nb-NO"/>
              <a:t> er et rammeverk for webapplikasjoner </a:t>
            </a:r>
            <a:r>
              <a:rPr lang="nb-NO">
                <a:solidFill>
                  <a:srgbClr val="1E2268"/>
                </a:solidFill>
              </a:rPr>
              <a:t>som gjør det mulig å utvikle webapplikasjoner ved hjelp av </a:t>
            </a:r>
            <a:r>
              <a:rPr lang="nb-NO"/>
              <a:t>.NET-kode som kjører i nettleseren. </a:t>
            </a:r>
            <a:r>
              <a:rPr lang="nb-NO">
                <a:solidFill>
                  <a:srgbClr val="1E2268"/>
                </a:solidFill>
              </a:rPr>
              <a:t>Dette gjør det mulig å utvikle webapplikasjoner ved hjelp av </a:t>
            </a:r>
            <a:r>
              <a:rPr lang="nb-NO"/>
              <a:t>C# og .</a:t>
            </a:r>
            <a:r>
              <a:rPr lang="nb-NO">
                <a:solidFill>
                  <a:srgbClr val="F9EAD4"/>
                </a:solidFill>
              </a:rPr>
              <a:t>NET</a:t>
            </a:r>
            <a:r>
              <a:rPr lang="nb-NO">
                <a:solidFill>
                  <a:srgbClr val="1E2268"/>
                </a:solidFill>
              </a:rPr>
              <a:t>-økosystemet,</a:t>
            </a:r>
            <a:r>
              <a:rPr lang="nb-NO">
                <a:solidFill>
                  <a:schemeClr val="tx1">
                    <a:lumMod val="75000"/>
                    <a:lumOff val="25000"/>
                  </a:schemeClr>
                </a:solidFill>
              </a:rPr>
              <a:t> </a:t>
            </a:r>
            <a:r>
              <a:rPr lang="nb-NO">
                <a:solidFill>
                  <a:srgbClr val="1E2268"/>
                </a:solidFill>
              </a:rPr>
              <a:t>noe som gjør det enklere å dele kode mellom klient- og serverapplikasjoner. </a:t>
            </a:r>
            <a:r>
              <a:rPr lang="nb-NO" err="1">
                <a:solidFill>
                  <a:srgbClr val="1E2268"/>
                </a:solidFill>
              </a:rPr>
              <a:t>Blazor</a:t>
            </a:r>
            <a:r>
              <a:rPr lang="nb-NO">
                <a:solidFill>
                  <a:srgbClr val="1E2268"/>
                </a:solidFill>
              </a:rPr>
              <a:t> støtter både</a:t>
            </a:r>
            <a:r>
              <a:rPr lang="nb-NO">
                <a:solidFill>
                  <a:schemeClr val="tx1">
                    <a:lumMod val="75000"/>
                    <a:lumOff val="25000"/>
                  </a:schemeClr>
                </a:solidFill>
              </a:rPr>
              <a:t> </a:t>
            </a:r>
            <a:r>
              <a:rPr lang="nb-NO" err="1"/>
              <a:t>WebAssembly</a:t>
            </a:r>
            <a:r>
              <a:rPr lang="nb-NO"/>
              <a:t> og </a:t>
            </a:r>
            <a:r>
              <a:rPr lang="nb-NO">
                <a:solidFill>
                  <a:srgbClr val="F9EAD4"/>
                </a:solidFill>
              </a:rPr>
              <a:t>server</a:t>
            </a:r>
            <a:r>
              <a:rPr lang="nb-NO">
                <a:solidFill>
                  <a:srgbClr val="1E2268"/>
                </a:solidFill>
              </a:rPr>
              <a:t>modell for distribusjon av applikasjoner, noe som gir utviklere fleksibilitet til å velge den mest hensiktsmessige distribusjonsmodellen for deres behov.</a:t>
            </a:r>
          </a:p>
          <a:p>
            <a:pPr marL="0" indent="0">
              <a:buNone/>
            </a:pPr>
            <a:r>
              <a:rPr lang="nb-NO"/>
              <a:t>- </a:t>
            </a:r>
            <a:r>
              <a:rPr lang="nb-NO">
                <a:solidFill>
                  <a:srgbClr val="F9EAD4"/>
                </a:solidFill>
              </a:rPr>
              <a:t>Christian</a:t>
            </a:r>
          </a:p>
        </p:txBody>
      </p:sp>
      <p:sp>
        <p:nvSpPr>
          <p:cNvPr id="5" name="Plassholder for tekst 4">
            <a:extLst>
              <a:ext uri="{FF2B5EF4-FFF2-40B4-BE49-F238E27FC236}">
                <a16:creationId xmlns:a16="http://schemas.microsoft.com/office/drawing/2014/main" id="{E0976FEC-5D3C-F0EF-8E58-BDEF53400DE9}"/>
              </a:ext>
            </a:extLst>
          </p:cNvPr>
          <p:cNvSpPr>
            <a:spLocks noGrp="1"/>
          </p:cNvSpPr>
          <p:nvPr>
            <p:ph type="body" sz="quarter" idx="18"/>
          </p:nvPr>
        </p:nvSpPr>
        <p:spPr/>
        <p:txBody>
          <a:bodyPr/>
          <a:lstStyle/>
          <a:p>
            <a:endParaRPr lang="nb-NO"/>
          </a:p>
        </p:txBody>
      </p:sp>
    </p:spTree>
    <p:extLst>
      <p:ext uri="{BB962C8B-B14F-4D97-AF65-F5344CB8AC3E}">
        <p14:creationId xmlns:p14="http://schemas.microsoft.com/office/powerpoint/2010/main" val="60481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an være en tegneserie av tekst som sier 'Full FullS Stack Developer .' really is Let's see who this Backend developer, who also can develop an avg front end with help of google..'">
            <a:extLst>
              <a:ext uri="{FF2B5EF4-FFF2-40B4-BE49-F238E27FC236}">
                <a16:creationId xmlns:a16="http://schemas.microsoft.com/office/drawing/2014/main" id="{36BD0220-4748-D991-7D2F-87B8CCA2C9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1" r="-2" b="14230"/>
          <a:stretch/>
        </p:blipFill>
        <p:spPr bwMode="auto">
          <a:xfrm>
            <a:off x="20" y="10"/>
            <a:ext cx="6095979" cy="6857990"/>
          </a:xfrm>
          <a:prstGeom prst="rect">
            <a:avLst/>
          </a:prstGeom>
          <a:solidFill>
            <a:srgbClr val="FFFFFF"/>
          </a:solidFill>
        </p:spPr>
      </p:pic>
      <p:sp>
        <p:nvSpPr>
          <p:cNvPr id="3" name="Tittel 2">
            <a:extLst>
              <a:ext uri="{FF2B5EF4-FFF2-40B4-BE49-F238E27FC236}">
                <a16:creationId xmlns:a16="http://schemas.microsoft.com/office/drawing/2014/main" id="{20B58B47-636A-EDFC-CC6A-AAE2837111D2}"/>
              </a:ext>
            </a:extLst>
          </p:cNvPr>
          <p:cNvSpPr>
            <a:spLocks noGrp="1"/>
          </p:cNvSpPr>
          <p:nvPr>
            <p:ph type="title"/>
          </p:nvPr>
        </p:nvSpPr>
        <p:spPr>
          <a:xfrm>
            <a:off x="7356475" y="2097088"/>
            <a:ext cx="3995737" cy="1027112"/>
          </a:xfrm>
        </p:spPr>
        <p:txBody>
          <a:bodyPr anchor="t">
            <a:normAutofit/>
          </a:bodyPr>
          <a:lstStyle/>
          <a:p>
            <a:r>
              <a:rPr lang="en-US"/>
              <a:t>HVORFOR BLAZOR?</a:t>
            </a:r>
            <a:endParaRPr lang="nb-NO"/>
          </a:p>
        </p:txBody>
      </p:sp>
      <p:sp>
        <p:nvSpPr>
          <p:cNvPr id="2055" name="Text Placeholder 3">
            <a:extLst>
              <a:ext uri="{FF2B5EF4-FFF2-40B4-BE49-F238E27FC236}">
                <a16:creationId xmlns:a16="http://schemas.microsoft.com/office/drawing/2014/main" id="{853133DA-97DC-2248-BD70-55AAE1604EEE}"/>
              </a:ext>
            </a:extLst>
          </p:cNvPr>
          <p:cNvSpPr>
            <a:spLocks noGrp="1"/>
          </p:cNvSpPr>
          <p:nvPr>
            <p:ph type="body" sz="quarter" idx="19"/>
          </p:nvPr>
        </p:nvSpPr>
        <p:spPr>
          <a:xfrm>
            <a:off x="7356475" y="3124200"/>
            <a:ext cx="3995737" cy="3076575"/>
          </a:xfrm>
        </p:spPr>
        <p:txBody>
          <a:bodyPr/>
          <a:lstStyle/>
          <a:p>
            <a:r>
              <a:rPr lang="en-US"/>
              <a:t>Lar deg </a:t>
            </a:r>
            <a:r>
              <a:rPr lang="en-US" err="1"/>
              <a:t>kode</a:t>
            </a:r>
            <a:r>
              <a:rPr lang="en-US"/>
              <a:t> </a:t>
            </a:r>
            <a:r>
              <a:rPr lang="en-US" err="1"/>
              <a:t>favorittspråket</a:t>
            </a:r>
            <a:r>
              <a:rPr lang="en-US"/>
              <a:t> </a:t>
            </a:r>
            <a:r>
              <a:rPr lang="en-US" err="1"/>
              <a:t>ditt</a:t>
            </a:r>
            <a:r>
              <a:rPr lang="en-US"/>
              <a:t> (C#) </a:t>
            </a:r>
            <a:r>
              <a:rPr lang="en-US" err="1"/>
              <a:t>i</a:t>
            </a:r>
            <a:r>
              <a:rPr lang="en-US"/>
              <a:t> </a:t>
            </a:r>
            <a:r>
              <a:rPr lang="en-US" err="1"/>
              <a:t>både</a:t>
            </a:r>
            <a:r>
              <a:rPr lang="en-US"/>
              <a:t> frontend </a:t>
            </a:r>
            <a:r>
              <a:rPr lang="en-US" err="1"/>
              <a:t>og</a:t>
            </a:r>
            <a:r>
              <a:rPr lang="en-US"/>
              <a:t> backend</a:t>
            </a:r>
          </a:p>
          <a:p>
            <a:r>
              <a:rPr lang="en-US"/>
              <a:t>Er et </a:t>
            </a:r>
            <a:r>
              <a:rPr lang="en-US" err="1"/>
              <a:t>satsningsområde</a:t>
            </a:r>
            <a:r>
              <a:rPr lang="en-US"/>
              <a:t> for Microsoft</a:t>
            </a:r>
          </a:p>
          <a:p>
            <a:r>
              <a:rPr lang="en-US"/>
              <a:t>Kan </a:t>
            </a:r>
            <a:r>
              <a:rPr lang="en-US" err="1"/>
              <a:t>også</a:t>
            </a:r>
            <a:r>
              <a:rPr lang="en-US"/>
              <a:t> </a:t>
            </a:r>
            <a:r>
              <a:rPr lang="en-US" err="1"/>
              <a:t>benyttes</a:t>
            </a:r>
            <a:r>
              <a:rPr lang="en-US"/>
              <a:t> for å </a:t>
            </a:r>
            <a:r>
              <a:rPr lang="en-US" err="1"/>
              <a:t>lage</a:t>
            </a:r>
            <a:r>
              <a:rPr lang="en-US"/>
              <a:t> </a:t>
            </a:r>
            <a:r>
              <a:rPr lang="en-US" err="1"/>
              <a:t>mobilapps</a:t>
            </a:r>
            <a:r>
              <a:rPr lang="en-US"/>
              <a:t> med </a:t>
            </a:r>
            <a:r>
              <a:rPr lang="en-US" err="1"/>
              <a:t>Blazor</a:t>
            </a:r>
            <a:r>
              <a:rPr lang="en-US"/>
              <a:t> MAUI</a:t>
            </a:r>
          </a:p>
        </p:txBody>
      </p:sp>
      <p:sp>
        <p:nvSpPr>
          <p:cNvPr id="2" name="Plassholder for lysbildenummer 1" hidden="1">
            <a:extLst>
              <a:ext uri="{FF2B5EF4-FFF2-40B4-BE49-F238E27FC236}">
                <a16:creationId xmlns:a16="http://schemas.microsoft.com/office/drawing/2014/main" id="{13CF59A8-FEEF-BDF5-5BC7-5BBD1617ED3A}"/>
              </a:ext>
            </a:extLst>
          </p:cNvPr>
          <p:cNvSpPr>
            <a:spLocks noGrp="1"/>
          </p:cNvSpPr>
          <p:nvPr>
            <p:ph type="sldNum" sz="quarter" idx="4294967295"/>
          </p:nvPr>
        </p:nvSpPr>
        <p:spPr>
          <a:xfrm>
            <a:off x="10568940" y="6200776"/>
            <a:ext cx="784860" cy="394335"/>
          </a:xfrm>
        </p:spPr>
        <p:txBody>
          <a:bodyPr/>
          <a:lstStyle/>
          <a:p>
            <a:pPr>
              <a:spcAft>
                <a:spcPts val="600"/>
              </a:spcAft>
            </a:pPr>
            <a:fld id="{261FDEBC-E42D-42D0-B9CA-24127F1B2280}" type="slidenum">
              <a:rPr lang="nb-NO" noProof="0" smtClean="0"/>
              <a:pPr>
                <a:spcAft>
                  <a:spcPts val="600"/>
                </a:spcAft>
              </a:pPr>
              <a:t>4</a:t>
            </a:fld>
            <a:endParaRPr lang="nb-NO" noProof="0"/>
          </a:p>
        </p:txBody>
      </p:sp>
    </p:spTree>
    <p:extLst>
      <p:ext uri="{BB962C8B-B14F-4D97-AF65-F5344CB8AC3E}">
        <p14:creationId xmlns:p14="http://schemas.microsoft.com/office/powerpoint/2010/main" val="163755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E786AC34-45B9-C264-9245-08F7FA60D803}"/>
              </a:ext>
            </a:extLst>
          </p:cNvPr>
          <p:cNvSpPr>
            <a:spLocks noGrp="1"/>
          </p:cNvSpPr>
          <p:nvPr>
            <p:ph type="title"/>
          </p:nvPr>
        </p:nvSpPr>
        <p:spPr>
          <a:xfrm>
            <a:off x="839788" y="728663"/>
            <a:ext cx="10512425" cy="1183958"/>
          </a:xfrm>
        </p:spPr>
        <p:txBody>
          <a:bodyPr anchor="t">
            <a:normAutofit/>
          </a:bodyPr>
          <a:lstStyle/>
          <a:p>
            <a:r>
              <a:rPr lang="en-US"/>
              <a:t>SERVER ELLER WEBASSEMBLY</a:t>
            </a:r>
          </a:p>
        </p:txBody>
      </p:sp>
      <p:sp>
        <p:nvSpPr>
          <p:cNvPr id="20" name="Content Placeholder 3">
            <a:extLst>
              <a:ext uri="{FF2B5EF4-FFF2-40B4-BE49-F238E27FC236}">
                <a16:creationId xmlns:a16="http://schemas.microsoft.com/office/drawing/2014/main" id="{FEAB54EE-CC0B-F592-9967-015F58DD1F56}"/>
              </a:ext>
            </a:extLst>
          </p:cNvPr>
          <p:cNvSpPr>
            <a:spLocks noGrp="1"/>
          </p:cNvSpPr>
          <p:nvPr>
            <p:ph sz="quarter" idx="17"/>
          </p:nvPr>
        </p:nvSpPr>
        <p:spPr>
          <a:xfrm>
            <a:off x="839788" y="2097088"/>
            <a:ext cx="4932362" cy="4103687"/>
          </a:xfrm>
        </p:spPr>
        <p:txBody>
          <a:bodyPr/>
          <a:lstStyle/>
          <a:p>
            <a:pPr marL="0" indent="0">
              <a:buNone/>
            </a:pPr>
            <a:r>
              <a:rPr lang="en-US" err="1"/>
              <a:t>Blazor</a:t>
            </a:r>
            <a:r>
              <a:rPr lang="en-US"/>
              <a:t> Server</a:t>
            </a:r>
          </a:p>
          <a:p>
            <a:r>
              <a:rPr lang="en-US" err="1">
                <a:solidFill>
                  <a:schemeClr val="accent1"/>
                </a:solidFill>
              </a:rPr>
              <a:t>Liten</a:t>
            </a:r>
            <a:r>
              <a:rPr lang="en-US">
                <a:solidFill>
                  <a:schemeClr val="accent1"/>
                </a:solidFill>
              </a:rPr>
              <a:t> bundle å </a:t>
            </a:r>
            <a:r>
              <a:rPr lang="en-US" err="1">
                <a:solidFill>
                  <a:schemeClr val="accent1"/>
                </a:solidFill>
              </a:rPr>
              <a:t>laste</a:t>
            </a:r>
            <a:r>
              <a:rPr lang="en-US">
                <a:solidFill>
                  <a:schemeClr val="accent1"/>
                </a:solidFill>
              </a:rPr>
              <a:t> </a:t>
            </a:r>
            <a:r>
              <a:rPr lang="en-US" err="1">
                <a:solidFill>
                  <a:schemeClr val="accent1"/>
                </a:solidFill>
              </a:rPr>
              <a:t>ned</a:t>
            </a:r>
            <a:endParaRPr lang="en-US">
              <a:solidFill>
                <a:schemeClr val="accent1"/>
              </a:solidFill>
            </a:endParaRPr>
          </a:p>
          <a:p>
            <a:r>
              <a:rPr lang="en-US" err="1">
                <a:solidFill>
                  <a:schemeClr val="accent1"/>
                </a:solidFill>
              </a:rPr>
              <a:t>Utvikles</a:t>
            </a:r>
            <a:r>
              <a:rPr lang="en-US">
                <a:solidFill>
                  <a:schemeClr val="accent1"/>
                </a:solidFill>
              </a:rPr>
              <a:t> </a:t>
            </a:r>
            <a:r>
              <a:rPr lang="en-US" err="1">
                <a:solidFill>
                  <a:schemeClr val="accent1"/>
                </a:solidFill>
              </a:rPr>
              <a:t>som</a:t>
            </a:r>
            <a:r>
              <a:rPr lang="en-US">
                <a:solidFill>
                  <a:schemeClr val="accent1"/>
                </a:solidFill>
              </a:rPr>
              <a:t> </a:t>
            </a:r>
            <a:r>
              <a:rPr lang="en-US" err="1">
                <a:solidFill>
                  <a:schemeClr val="accent1"/>
                </a:solidFill>
              </a:rPr>
              <a:t>en</a:t>
            </a:r>
            <a:r>
              <a:rPr lang="en-US">
                <a:solidFill>
                  <a:schemeClr val="accent1"/>
                </a:solidFill>
              </a:rPr>
              <a:t> server-side app</a:t>
            </a:r>
          </a:p>
          <a:p>
            <a:r>
              <a:rPr lang="en-US" err="1">
                <a:solidFill>
                  <a:schemeClr val="accent1"/>
                </a:solidFill>
              </a:rPr>
              <a:t>Støtter</a:t>
            </a:r>
            <a:r>
              <a:rPr lang="en-US">
                <a:solidFill>
                  <a:schemeClr val="accent1"/>
                </a:solidFill>
              </a:rPr>
              <a:t> </a:t>
            </a:r>
            <a:r>
              <a:rPr lang="en-US" err="1">
                <a:solidFill>
                  <a:schemeClr val="accent1"/>
                </a:solidFill>
              </a:rPr>
              <a:t>eldre</a:t>
            </a:r>
            <a:r>
              <a:rPr lang="en-US">
                <a:solidFill>
                  <a:schemeClr val="accent1"/>
                </a:solidFill>
              </a:rPr>
              <a:t> nettlesere</a:t>
            </a:r>
          </a:p>
          <a:p>
            <a:r>
              <a:rPr lang="en-US">
                <a:solidFill>
                  <a:schemeClr val="accent6"/>
                </a:solidFill>
              </a:rPr>
              <a:t>Krever tilgang til net</a:t>
            </a:r>
          </a:p>
          <a:p>
            <a:r>
              <a:rPr lang="en-US">
                <a:solidFill>
                  <a:schemeClr val="accent6"/>
                </a:solidFill>
              </a:rPr>
              <a:t>Er veldig “chatty” på nettet, kan føre til kapasitetsproblemer</a:t>
            </a:r>
          </a:p>
        </p:txBody>
      </p:sp>
      <p:sp>
        <p:nvSpPr>
          <p:cNvPr id="22" name="Text Placeholder 4">
            <a:extLst>
              <a:ext uri="{FF2B5EF4-FFF2-40B4-BE49-F238E27FC236}">
                <a16:creationId xmlns:a16="http://schemas.microsoft.com/office/drawing/2014/main" id="{64C8A39E-CCF0-85E8-5213-484422526D0A}"/>
              </a:ext>
            </a:extLst>
          </p:cNvPr>
          <p:cNvSpPr>
            <a:spLocks noGrp="1"/>
          </p:cNvSpPr>
          <p:nvPr>
            <p:ph type="body" sz="quarter" idx="18"/>
          </p:nvPr>
        </p:nvSpPr>
        <p:spPr>
          <a:xfrm>
            <a:off x="839788" y="1304925"/>
            <a:ext cx="10512425" cy="608014"/>
          </a:xfrm>
        </p:spPr>
        <p:txBody>
          <a:bodyPr/>
          <a:lstStyle/>
          <a:p>
            <a:endParaRPr lang="en-US"/>
          </a:p>
        </p:txBody>
      </p:sp>
      <p:sp>
        <p:nvSpPr>
          <p:cNvPr id="24" name="Content Placeholder 5">
            <a:extLst>
              <a:ext uri="{FF2B5EF4-FFF2-40B4-BE49-F238E27FC236}">
                <a16:creationId xmlns:a16="http://schemas.microsoft.com/office/drawing/2014/main" id="{26765FF8-6283-5C42-F755-1B4DF7696CB5}"/>
              </a:ext>
            </a:extLst>
          </p:cNvPr>
          <p:cNvSpPr>
            <a:spLocks noGrp="1"/>
          </p:cNvSpPr>
          <p:nvPr>
            <p:ph sz="quarter" idx="19"/>
          </p:nvPr>
        </p:nvSpPr>
        <p:spPr>
          <a:xfrm>
            <a:off x="6419851" y="2097088"/>
            <a:ext cx="4933950" cy="4103687"/>
          </a:xfrm>
        </p:spPr>
        <p:txBody>
          <a:bodyPr/>
          <a:lstStyle/>
          <a:p>
            <a:pPr marL="0" indent="0">
              <a:buNone/>
            </a:pPr>
            <a:r>
              <a:rPr lang="en-US" dirty="0" err="1"/>
              <a:t>Blazor</a:t>
            </a:r>
            <a:r>
              <a:rPr lang="en-US" dirty="0"/>
              <a:t> </a:t>
            </a:r>
            <a:r>
              <a:rPr lang="en-US" dirty="0" err="1"/>
              <a:t>Webassembly</a:t>
            </a:r>
            <a:endParaRPr lang="en-US" dirty="0"/>
          </a:p>
          <a:p>
            <a:r>
              <a:rPr lang="en-US" dirty="0">
                <a:solidFill>
                  <a:schemeClr val="accent1"/>
                </a:solidFill>
              </a:rPr>
              <a:t>Kan </a:t>
            </a:r>
            <a:r>
              <a:rPr lang="en-US" dirty="0" err="1">
                <a:solidFill>
                  <a:schemeClr val="accent1"/>
                </a:solidFill>
              </a:rPr>
              <a:t>virke</a:t>
            </a:r>
            <a:r>
              <a:rPr lang="en-US" dirty="0">
                <a:solidFill>
                  <a:schemeClr val="accent1"/>
                </a:solidFill>
              </a:rPr>
              <a:t> offline</a:t>
            </a:r>
          </a:p>
          <a:p>
            <a:r>
              <a:rPr lang="en-US" dirty="0">
                <a:solidFill>
                  <a:schemeClr val="accent1"/>
                </a:solidFill>
              </a:rPr>
              <a:t>Kan </a:t>
            </a:r>
            <a:r>
              <a:rPr lang="en-US" dirty="0" err="1">
                <a:solidFill>
                  <a:schemeClr val="accent1"/>
                </a:solidFill>
              </a:rPr>
              <a:t>hostes</a:t>
            </a:r>
            <a:r>
              <a:rPr lang="en-US" dirty="0">
                <a:solidFill>
                  <a:schemeClr val="accent1"/>
                </a:solidFill>
              </a:rPr>
              <a:t> </a:t>
            </a:r>
            <a:r>
              <a:rPr lang="en-US" dirty="0" err="1">
                <a:solidFill>
                  <a:schemeClr val="accent1"/>
                </a:solidFill>
              </a:rPr>
              <a:t>i</a:t>
            </a:r>
            <a:r>
              <a:rPr lang="en-US" dirty="0">
                <a:solidFill>
                  <a:schemeClr val="accent1"/>
                </a:solidFill>
              </a:rPr>
              <a:t> </a:t>
            </a:r>
            <a:r>
              <a:rPr lang="en-US" dirty="0" err="1">
                <a:solidFill>
                  <a:schemeClr val="accent1"/>
                </a:solidFill>
              </a:rPr>
              <a:t>en</a:t>
            </a:r>
            <a:r>
              <a:rPr lang="en-US" dirty="0">
                <a:solidFill>
                  <a:schemeClr val="accent1"/>
                </a:solidFill>
              </a:rPr>
              <a:t> “</a:t>
            </a:r>
            <a:r>
              <a:rPr lang="en-US" dirty="0" err="1">
                <a:solidFill>
                  <a:schemeClr val="accent1"/>
                </a:solidFill>
              </a:rPr>
              <a:t>dum</a:t>
            </a:r>
            <a:r>
              <a:rPr lang="en-US" dirty="0">
                <a:solidFill>
                  <a:schemeClr val="accent1"/>
                </a:solidFill>
              </a:rPr>
              <a:t>” host</a:t>
            </a:r>
          </a:p>
          <a:p>
            <a:r>
              <a:rPr lang="en-US" dirty="0" err="1">
                <a:solidFill>
                  <a:schemeClr val="accent6"/>
                </a:solidFill>
              </a:rPr>
              <a:t>Større</a:t>
            </a:r>
            <a:r>
              <a:rPr lang="en-US" dirty="0">
                <a:solidFill>
                  <a:schemeClr val="accent6"/>
                </a:solidFill>
              </a:rPr>
              <a:t> bundle å </a:t>
            </a:r>
            <a:r>
              <a:rPr lang="en-US" dirty="0" err="1">
                <a:solidFill>
                  <a:schemeClr val="accent6"/>
                </a:solidFill>
              </a:rPr>
              <a:t>laste</a:t>
            </a:r>
            <a:r>
              <a:rPr lang="en-US" dirty="0">
                <a:solidFill>
                  <a:schemeClr val="accent6"/>
                </a:solidFill>
              </a:rPr>
              <a:t> </a:t>
            </a:r>
            <a:r>
              <a:rPr lang="en-US" dirty="0" err="1">
                <a:solidFill>
                  <a:schemeClr val="accent6"/>
                </a:solidFill>
              </a:rPr>
              <a:t>ned</a:t>
            </a:r>
            <a:endParaRPr lang="en-US" dirty="0">
              <a:solidFill>
                <a:schemeClr val="accent6"/>
              </a:solidFill>
            </a:endParaRPr>
          </a:p>
          <a:p>
            <a:endParaRPr lang="en-US" dirty="0"/>
          </a:p>
          <a:p>
            <a:endParaRPr lang="en-US" dirty="0"/>
          </a:p>
          <a:p>
            <a:endParaRPr lang="en-US" dirty="0"/>
          </a:p>
        </p:txBody>
      </p:sp>
    </p:spTree>
    <p:extLst>
      <p:ext uri="{BB962C8B-B14F-4D97-AF65-F5344CB8AC3E}">
        <p14:creationId xmlns:p14="http://schemas.microsoft.com/office/powerpoint/2010/main" val="360655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28D49D16-8109-692E-62E9-39EBF0F94506}"/>
              </a:ext>
            </a:extLst>
          </p:cNvPr>
          <p:cNvSpPr>
            <a:spLocks noGrp="1"/>
          </p:cNvSpPr>
          <p:nvPr>
            <p:ph type="title"/>
          </p:nvPr>
        </p:nvSpPr>
        <p:spPr>
          <a:xfrm>
            <a:off x="4295776" y="2676524"/>
            <a:ext cx="3600450" cy="1739265"/>
          </a:xfrm>
        </p:spPr>
        <p:txBody>
          <a:bodyPr anchor="ctr">
            <a:normAutofit/>
          </a:bodyPr>
          <a:lstStyle/>
          <a:p>
            <a:r>
              <a:rPr lang="en-US"/>
              <a:t>DEMO</a:t>
            </a:r>
            <a:endParaRPr lang="nb-NO"/>
          </a:p>
        </p:txBody>
      </p:sp>
      <p:sp>
        <p:nvSpPr>
          <p:cNvPr id="11" name="Text Placeholder 2">
            <a:extLst>
              <a:ext uri="{FF2B5EF4-FFF2-40B4-BE49-F238E27FC236}">
                <a16:creationId xmlns:a16="http://schemas.microsoft.com/office/drawing/2014/main" id="{B21EE155-3521-CF2E-21F5-0F3760DFB5BE}"/>
              </a:ext>
            </a:extLst>
          </p:cNvPr>
          <p:cNvSpPr>
            <a:spLocks noGrp="1"/>
          </p:cNvSpPr>
          <p:nvPr>
            <p:ph type="body" sz="quarter" idx="10"/>
          </p:nvPr>
        </p:nvSpPr>
        <p:spPr>
          <a:xfrm>
            <a:off x="4295776" y="4682490"/>
            <a:ext cx="3600449" cy="1518284"/>
          </a:xfrm>
        </p:spPr>
        <p:txBody>
          <a:bodyPr/>
          <a:lstStyle/>
          <a:p>
            <a:endParaRPr lang="en-US"/>
          </a:p>
        </p:txBody>
      </p:sp>
      <p:sp>
        <p:nvSpPr>
          <p:cNvPr id="2" name="Plassholder for lysbildenummer 1" hidden="1">
            <a:extLst>
              <a:ext uri="{FF2B5EF4-FFF2-40B4-BE49-F238E27FC236}">
                <a16:creationId xmlns:a16="http://schemas.microsoft.com/office/drawing/2014/main" id="{32177587-03BF-87CD-592A-CC769A440B1B}"/>
              </a:ext>
            </a:extLst>
          </p:cNvPr>
          <p:cNvSpPr>
            <a:spLocks noGrp="1"/>
          </p:cNvSpPr>
          <p:nvPr>
            <p:ph type="sldNum" sz="quarter" idx="4294967295"/>
          </p:nvPr>
        </p:nvSpPr>
        <p:spPr>
          <a:xfrm>
            <a:off x="10568940" y="6200776"/>
            <a:ext cx="784860" cy="394335"/>
          </a:xfrm>
        </p:spPr>
        <p:txBody>
          <a:bodyPr/>
          <a:lstStyle/>
          <a:p>
            <a:pPr>
              <a:spcAft>
                <a:spcPts val="600"/>
              </a:spcAft>
            </a:pPr>
            <a:fld id="{261FDEBC-E42D-42D0-B9CA-24127F1B2280}" type="slidenum">
              <a:rPr lang="nb-NO" noProof="0" smtClean="0"/>
              <a:pPr>
                <a:spcAft>
                  <a:spcPts val="600"/>
                </a:spcAft>
              </a:pPr>
              <a:t>6</a:t>
            </a:fld>
            <a:endParaRPr lang="nb-NO" noProof="0"/>
          </a:p>
        </p:txBody>
      </p:sp>
    </p:spTree>
    <p:extLst>
      <p:ext uri="{BB962C8B-B14F-4D97-AF65-F5344CB8AC3E}">
        <p14:creationId xmlns:p14="http://schemas.microsoft.com/office/powerpoint/2010/main" val="13731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3D5C3AFE-0271-A152-98CF-16B81C11CD4D}"/>
              </a:ext>
            </a:extLst>
          </p:cNvPr>
          <p:cNvSpPr>
            <a:spLocks noGrp="1"/>
          </p:cNvSpPr>
          <p:nvPr>
            <p:ph type="title"/>
          </p:nvPr>
        </p:nvSpPr>
        <p:spPr>
          <a:xfrm>
            <a:off x="4295776" y="2676524"/>
            <a:ext cx="3600450" cy="1739265"/>
          </a:xfrm>
        </p:spPr>
        <p:txBody>
          <a:bodyPr anchor="ctr">
            <a:normAutofit/>
          </a:bodyPr>
          <a:lstStyle/>
          <a:p>
            <a:r>
              <a:rPr lang="en-US"/>
              <a:t>TAKK FOR MEG</a:t>
            </a:r>
            <a:endParaRPr lang="nb-NO"/>
          </a:p>
        </p:txBody>
      </p:sp>
      <p:sp>
        <p:nvSpPr>
          <p:cNvPr id="5" name="Plassholder for innhold 4">
            <a:extLst>
              <a:ext uri="{FF2B5EF4-FFF2-40B4-BE49-F238E27FC236}">
                <a16:creationId xmlns:a16="http://schemas.microsoft.com/office/drawing/2014/main" id="{F782BDEB-B673-89FB-E68A-9E71B5A11B53}"/>
              </a:ext>
            </a:extLst>
          </p:cNvPr>
          <p:cNvSpPr>
            <a:spLocks noGrp="1"/>
          </p:cNvSpPr>
          <p:nvPr>
            <p:ph type="body" sz="quarter" idx="10"/>
          </p:nvPr>
        </p:nvSpPr>
        <p:spPr>
          <a:xfrm>
            <a:off x="4295776" y="4682490"/>
            <a:ext cx="7591424" cy="1518284"/>
          </a:xfrm>
        </p:spPr>
        <p:txBody>
          <a:bodyPr>
            <a:normAutofit/>
          </a:bodyPr>
          <a:lstStyle/>
          <a:p>
            <a:pPr>
              <a:lnSpc>
                <a:spcPct val="90000"/>
              </a:lnSpc>
            </a:pPr>
            <a:r>
              <a:rPr lang="en-US" sz="1700">
                <a:solidFill>
                  <a:schemeClr val="accent2"/>
                </a:solidFill>
                <a:hlinkClick r:id="rId2">
                  <a:extLst>
                    <a:ext uri="{A12FA001-AC4F-418D-AE19-62706E023703}">
                      <ahyp:hlinkClr xmlns:ahyp="http://schemas.microsoft.com/office/drawing/2018/hyperlinkcolor" val="tx"/>
                    </a:ext>
                  </a:extLst>
                </a:hlinkClick>
              </a:rPr>
              <a:t>https://github.com/wattengard/talks</a:t>
            </a:r>
            <a:endParaRPr lang="en-US" sz="1700">
              <a:solidFill>
                <a:schemeClr val="accent2"/>
              </a:solidFill>
            </a:endParaRPr>
          </a:p>
          <a:p>
            <a:pPr>
              <a:lnSpc>
                <a:spcPct val="90000"/>
              </a:lnSpc>
            </a:pPr>
            <a:r>
              <a:rPr lang="nb-NO" sz="1700">
                <a:solidFill>
                  <a:schemeClr val="accent2"/>
                </a:solidFill>
                <a:hlinkClick r:id="rId3">
                  <a:extLst>
                    <a:ext uri="{A12FA001-AC4F-418D-AE19-62706E023703}">
                      <ahyp:hlinkClr xmlns:ahyp="http://schemas.microsoft.com/office/drawing/2018/hyperlinkcolor" val="tx"/>
                    </a:ext>
                  </a:extLst>
                </a:hlinkClick>
              </a:rPr>
              <a:t>https://dotnet.microsoft.com/en-us/apps/aspnet/web-apps/blazor</a:t>
            </a:r>
            <a:endParaRPr lang="nb-NO" sz="1700">
              <a:solidFill>
                <a:schemeClr val="accent2"/>
              </a:solidFill>
            </a:endParaRPr>
          </a:p>
          <a:p>
            <a:pPr>
              <a:lnSpc>
                <a:spcPct val="90000"/>
              </a:lnSpc>
            </a:pPr>
            <a:r>
              <a:rPr lang="nb-NO" sz="1700">
                <a:solidFill>
                  <a:schemeClr val="accent2"/>
                </a:solidFill>
                <a:hlinkClick r:id="rId4">
                  <a:extLst>
                    <a:ext uri="{A12FA001-AC4F-418D-AE19-62706E023703}">
                      <ahyp:hlinkClr xmlns:ahyp="http://schemas.microsoft.com/office/drawing/2018/hyperlinkcolor" val="tx"/>
                    </a:ext>
                  </a:extLst>
                </a:hlinkClick>
              </a:rPr>
              <a:t>https://blazortrain.com/</a:t>
            </a:r>
            <a:endParaRPr lang="nb-NO" sz="1700">
              <a:solidFill>
                <a:schemeClr val="accent2"/>
              </a:solidFill>
            </a:endParaRPr>
          </a:p>
          <a:p>
            <a:pPr>
              <a:lnSpc>
                <a:spcPct val="90000"/>
              </a:lnSpc>
            </a:pPr>
            <a:endParaRPr lang="nb-NO" sz="1700">
              <a:solidFill>
                <a:schemeClr val="accent2"/>
              </a:solidFill>
            </a:endParaRPr>
          </a:p>
          <a:p>
            <a:pPr marL="0" indent="0">
              <a:lnSpc>
                <a:spcPct val="90000"/>
              </a:lnSpc>
              <a:buNone/>
            </a:pPr>
            <a:endParaRPr lang="nb-NO" sz="1700">
              <a:solidFill>
                <a:schemeClr val="accent2"/>
              </a:solidFill>
            </a:endParaRPr>
          </a:p>
        </p:txBody>
      </p:sp>
    </p:spTree>
    <p:extLst>
      <p:ext uri="{BB962C8B-B14F-4D97-AF65-F5344CB8AC3E}">
        <p14:creationId xmlns:p14="http://schemas.microsoft.com/office/powerpoint/2010/main" val="259018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Shape&#10;&#10;Description automatically generated with medium confidence">
            <a:extLst>
              <a:ext uri="{FF2B5EF4-FFF2-40B4-BE49-F238E27FC236}">
                <a16:creationId xmlns:a16="http://schemas.microsoft.com/office/drawing/2014/main" id="{E8ED6CAE-63BA-10D4-EBE5-D87B93BA70C7}"/>
              </a:ext>
            </a:extLst>
          </p:cNvPr>
          <p:cNvPicPr>
            <a:picLocks noChangeAspect="1"/>
          </p:cNvPicPr>
          <p:nvPr/>
        </p:nvPicPr>
        <p:blipFill>
          <a:blip r:embed="rId2"/>
          <a:stretch>
            <a:fillRect/>
          </a:stretch>
        </p:blipFill>
        <p:spPr>
          <a:xfrm>
            <a:off x="3733800" y="121587"/>
            <a:ext cx="4724400" cy="6614826"/>
          </a:xfrm>
          <a:prstGeom prst="rect">
            <a:avLst/>
          </a:prstGeom>
        </p:spPr>
      </p:pic>
    </p:spTree>
    <p:extLst>
      <p:ext uri="{BB962C8B-B14F-4D97-AF65-F5344CB8AC3E}">
        <p14:creationId xmlns:p14="http://schemas.microsoft.com/office/powerpoint/2010/main" val="4203067213"/>
      </p:ext>
    </p:extLst>
  </p:cSld>
  <p:clrMapOvr>
    <a:masterClrMapping/>
  </p:clrMapOvr>
</p:sld>
</file>

<file path=ppt/theme/theme1.xml><?xml version="1.0" encoding="utf-8"?>
<a:theme xmlns:a="http://schemas.openxmlformats.org/drawingml/2006/main" name="Bouvet presentasjonsmal - Blå">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err="1" smtClean="0">
            <a:solidFill>
              <a:schemeClr val="bg2"/>
            </a:solidFill>
          </a:defRPr>
        </a:defPPr>
      </a:lstStyle>
    </a:txDef>
  </a:objectDefaults>
  <a:extraClrSchemeLst/>
  <a:extLst>
    <a:ext uri="{05A4C25C-085E-4340-85A3-A5531E510DB2}">
      <thm15:themeFamily xmlns:thm15="http://schemas.microsoft.com/office/thememl/2012/main" name="mal_10_10_2022" id="{0138A3F3-7379-9846-A0BB-37427D804136}" vid="{A87087A4-1B96-964D-A07F-DB55B6D110CF}"/>
    </a:ext>
  </a:extLst>
</a:theme>
</file>

<file path=ppt/theme/theme2.xml><?xml version="1.0" encoding="utf-8"?>
<a:theme xmlns:a="http://schemas.openxmlformats.org/drawingml/2006/main" name="Bouvet presentasjonsmal - Hvit">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smtClean="0"/>
        </a:defPPr>
      </a:lstStyle>
    </a:txDef>
  </a:objectDefaults>
  <a:extraClrSchemeLst/>
  <a:extLst>
    <a:ext uri="{05A4C25C-085E-4340-85A3-A5531E510DB2}">
      <thm15:themeFamily xmlns:thm15="http://schemas.microsoft.com/office/thememl/2012/main" name="mal_10_10_2022" id="{0138A3F3-7379-9846-A0BB-37427D804136}" vid="{AF04B492-F167-DE49-ABF5-12F0032AEF36}"/>
    </a:ext>
  </a:extLst>
</a:theme>
</file>

<file path=ppt/theme/theme3.xml><?xml version="1.0" encoding="utf-8"?>
<a:theme xmlns:a="http://schemas.openxmlformats.org/drawingml/2006/main" name="Bouvet presentasjonsmal - Krem">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smtClean="0"/>
        </a:defPPr>
      </a:lstStyle>
    </a:txDef>
  </a:objectDefaults>
  <a:extraClrSchemeLst/>
  <a:extLst>
    <a:ext uri="{05A4C25C-085E-4340-85A3-A5531E510DB2}">
      <thm15:themeFamily xmlns:thm15="http://schemas.microsoft.com/office/thememl/2012/main" name="mal_10_10_2022" id="{0138A3F3-7379-9846-A0BB-37427D804136}" vid="{0F432AC7-3E09-ED45-BF6D-50AB8A188723}"/>
    </a:ext>
  </a:extLst>
</a:theme>
</file>

<file path=ppt/theme/theme4.xml><?xml version="1.0" encoding="utf-8"?>
<a:theme xmlns:a="http://schemas.openxmlformats.org/drawingml/2006/main" name="Office Theme">
  <a:themeElements>
    <a:clrScheme name="Bouvet 2021">
      <a:dk1>
        <a:srgbClr val="000000"/>
      </a:dk1>
      <a:lt1>
        <a:srgbClr val="FFFFFF"/>
      </a:lt1>
      <a:dk2>
        <a:srgbClr val="11133C"/>
      </a:dk2>
      <a:lt2>
        <a:srgbClr val="F9EAD3"/>
      </a:lt2>
      <a:accent1>
        <a:srgbClr val="78FE9C"/>
      </a:accent1>
      <a:accent2>
        <a:srgbClr val="060FBF"/>
      </a:accent2>
      <a:accent3>
        <a:srgbClr val="F9A86F"/>
      </a:accent3>
      <a:accent4>
        <a:srgbClr val="C3D5E1"/>
      </a:accent4>
      <a:accent5>
        <a:srgbClr val="1D1D1B"/>
      </a:accent5>
      <a:accent6>
        <a:srgbClr val="1D43C6"/>
      </a:accent6>
      <a:hlink>
        <a:srgbClr val="060FBF"/>
      </a:hlink>
      <a:folHlink>
        <a:srgbClr val="000000"/>
      </a:folHlink>
    </a:clrScheme>
    <a:fontScheme name="Bouvet">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Bouvet 2021">
      <a:dk1>
        <a:srgbClr val="000000"/>
      </a:dk1>
      <a:lt1>
        <a:srgbClr val="FFFFFF"/>
      </a:lt1>
      <a:dk2>
        <a:srgbClr val="11133C"/>
      </a:dk2>
      <a:lt2>
        <a:srgbClr val="F9EAD3"/>
      </a:lt2>
      <a:accent1>
        <a:srgbClr val="78FE9C"/>
      </a:accent1>
      <a:accent2>
        <a:srgbClr val="060FBF"/>
      </a:accent2>
      <a:accent3>
        <a:srgbClr val="F9A86F"/>
      </a:accent3>
      <a:accent4>
        <a:srgbClr val="C3D5E1"/>
      </a:accent4>
      <a:accent5>
        <a:srgbClr val="1D1D1B"/>
      </a:accent5>
      <a:accent6>
        <a:srgbClr val="1D43C6"/>
      </a:accent6>
      <a:hlink>
        <a:srgbClr val="060FBF"/>
      </a:hlink>
      <a:folHlink>
        <a:srgbClr val="000000"/>
      </a:folHlink>
    </a:clrScheme>
    <a:fontScheme name="Bouvet">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65f1136-b6b3-4aff-8cb9-25d500ced709">
      <UserInfo>
        <DisplayName>Andreas Reutz</DisplayName>
        <AccountId>135</AccountId>
        <AccountType/>
      </UserInfo>
    </SharedWithUsers>
    <TaxCatchAll xmlns="c30a6cd7-2679-4dea-871a-a29d223b74de" xsi:nil="true"/>
    <kea263483ca3456bbae055c520b36b14 xmlns="265f1136-b6b3-4aff-8cb9-25d500ced709">
      <Terms xmlns="http://schemas.microsoft.com/office/infopath/2007/PartnerControls"/>
    </kea263483ca3456bbae055c520b36b14>
    <EventsPageID xmlns="265f1136-b6b3-4aff-8cb9-25d500ced709" xsi:nil="true"/>
    <lcf76f155ced4ddcb4097134ff3c332f xmlns="d68ad976-d3fd-4edb-89d6-4c96306ec42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2C817E29E5034FA7EB33C7B2A98A82" ma:contentTypeVersion="16" ma:contentTypeDescription="Create a new document." ma:contentTypeScope="" ma:versionID="4514fd0d7c11fc1a6263f70391926bfc">
  <xsd:schema xmlns:xsd="http://www.w3.org/2001/XMLSchema" xmlns:xs="http://www.w3.org/2001/XMLSchema" xmlns:p="http://schemas.microsoft.com/office/2006/metadata/properties" xmlns:ns2="265f1136-b6b3-4aff-8cb9-25d500ced709" xmlns:ns3="c30a6cd7-2679-4dea-871a-a29d223b74de" xmlns:ns4="d68ad976-d3fd-4edb-89d6-4c96306ec421" targetNamespace="http://schemas.microsoft.com/office/2006/metadata/properties" ma:root="true" ma:fieldsID="04f1a4d1288c103f9aafd697816e320b" ns2:_="" ns3:_="" ns4:_="">
    <xsd:import namespace="265f1136-b6b3-4aff-8cb9-25d500ced709"/>
    <xsd:import namespace="c30a6cd7-2679-4dea-871a-a29d223b74de"/>
    <xsd:import namespace="d68ad976-d3fd-4edb-89d6-4c96306ec421"/>
    <xsd:element name="properties">
      <xsd:complexType>
        <xsd:sequence>
          <xsd:element name="documentManagement">
            <xsd:complexType>
              <xsd:all>
                <xsd:element ref="ns2:kea263483ca3456bbae055c520b36b14" minOccurs="0"/>
                <xsd:element ref="ns3:TaxCatchAll" minOccurs="0"/>
                <xsd:element ref="ns2:EventsPageID" minOccurs="0"/>
                <xsd:element ref="ns4:MediaServiceMetadata" minOccurs="0"/>
                <xsd:element ref="ns4:MediaServiceFastMetadata" minOccurs="0"/>
                <xsd:element ref="ns2:SharedWithUsers" minOccurs="0"/>
                <xsd:element ref="ns2:SharedWithDetails" minOccurs="0"/>
                <xsd:element ref="ns4:MediaServiceDateTaken" minOccurs="0"/>
                <xsd:element ref="ns4:MediaServiceAutoTags" minOccurs="0"/>
                <xsd:element ref="ns4:MediaLengthInSeconds" minOccurs="0"/>
                <xsd:element ref="ns4:lcf76f155ced4ddcb4097134ff3c332f"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5f1136-b6b3-4aff-8cb9-25d500ced709" elementFormDefault="qualified">
    <xsd:import namespace="http://schemas.microsoft.com/office/2006/documentManagement/types"/>
    <xsd:import namespace="http://schemas.microsoft.com/office/infopath/2007/PartnerControls"/>
    <xsd:element name="kea263483ca3456bbae055c520b36b14" ma:index="9" nillable="true" ma:taxonomy="true" ma:internalName="kea263483ca3456bbae055c520b36b14" ma:taxonomyFieldName="EventsEventCode" ma:displayName="Event" ma:default="" ma:fieldId="{4ea26348-3ca3-456b-bae0-55c520b36b14}" ma:sspId="6a379ee0-c3cf-4aff-84f7-916ac219c558" ma:termSetId="4477a78a-13af-4a1a-9b13-36a4cd430250" ma:anchorId="00000000-0000-0000-0000-000000000000" ma:open="true" ma:isKeyword="false">
      <xsd:complexType>
        <xsd:sequence>
          <xsd:element ref="pc:Terms" minOccurs="0" maxOccurs="1"/>
        </xsd:sequence>
      </xsd:complexType>
    </xsd:element>
    <xsd:element name="EventsPageID" ma:index="11" nillable="true" ma:displayName="Page ID" ma:internalName="EventsPageID">
      <xsd:simpleType>
        <xsd:restriction base="dms:Text">
          <xsd:maxLength value="255"/>
        </xsd:restriction>
      </xsd:simpleType>
    </xsd:element>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0a6cd7-2679-4dea-871a-a29d223b74de"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9ad5e4d-336f-46f7-a866-e95df6f21ae7}" ma:internalName="TaxCatchAll" ma:showField="CatchAllData" ma:web="265f1136-b6b3-4aff-8cb9-25d500ced70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68ad976-d3fd-4edb-89d6-4c96306ec421"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a379ee0-c3cf-4aff-84f7-916ac219c55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9ABCA5-A618-40E0-8FB0-AE05350FAA52}">
  <ds:schemaRefs>
    <ds:schemaRef ds:uri="265f1136-b6b3-4aff-8cb9-25d500ced709"/>
    <ds:schemaRef ds:uri="c30a6cd7-2679-4dea-871a-a29d223b74de"/>
    <ds:schemaRef ds:uri="d68ad976-d3fd-4edb-89d6-4c96306ec42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BBD7B98-F2EE-4C10-90A4-0AB52E0A1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5f1136-b6b3-4aff-8cb9-25d500ced709"/>
    <ds:schemaRef ds:uri="c30a6cd7-2679-4dea-871a-a29d223b74de"/>
    <ds:schemaRef ds:uri="d68ad976-d3fd-4edb-89d6-4c96306ec4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D47B02-9FE0-4CEE-9849-7CA0D7449E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 presentasjonsmal - Blå</Template>
  <TotalTime>11</TotalTime>
  <Words>307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vt:i4>
      </vt:variant>
    </vt:vector>
  </HeadingPairs>
  <TitlesOfParts>
    <vt:vector size="15" baseType="lpstr">
      <vt:lpstr>Inter</vt:lpstr>
      <vt:lpstr>Inter SemiBold</vt:lpstr>
      <vt:lpstr>Arial</vt:lpstr>
      <vt:lpstr>Inter Extra Bold</vt:lpstr>
      <vt:lpstr>Bouvet presentasjonsmal - Blå</vt:lpstr>
      <vt:lpstr>Bouvet presentasjonsmal - Hvit</vt:lpstr>
      <vt:lpstr>Bouvet presentasjonsmal - Krem</vt:lpstr>
      <vt:lpstr>BLAZOR 101.</vt:lpstr>
      <vt:lpstr>HVA ER BLAZOR</vt:lpstr>
      <vt:lpstr>HVA ER BLAZOR</vt:lpstr>
      <vt:lpstr>HVORFOR BLAZOR?</vt:lpstr>
      <vt:lpstr>SERVER ELLER WEBASSEMBLY</vt:lpstr>
      <vt:lpstr>DEMO</vt:lpstr>
      <vt:lpstr>TAKK FOR MEG</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MITT  FOREDRAG.</dc:title>
  <dc:subject/>
  <dc:creator>Erik Brenn</dc:creator>
  <cp:keywords/>
  <dc:description/>
  <cp:lastModifiedBy>Christian Wattengård</cp:lastModifiedBy>
  <cp:revision>6</cp:revision>
  <dcterms:created xsi:type="dcterms:W3CDTF">2023-03-16T13:53:54Z</dcterms:created>
  <dcterms:modified xsi:type="dcterms:W3CDTF">2023-03-23T13:25:55Z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0x0101007F2C817E29E5034FA7EB33C7B2A98A82</vt:lpwstr>
  </property>
  <property fmtid="{D5CDD505-2E9C-101B-9397-08002B2CF9AE}" pid="3" name="_dlc_DocIdItemGuid">
    <vt:lpwstr>1bc8a7bd-aa8c-4e7b-ab7a-10eda0ba3e40</vt:lpwstr>
  </property>
  <property fmtid="{D5CDD505-2E9C-101B-9397-08002B2CF9AE}" pid="4" name="MediaServiceImageTags">
    <vt:lpwstr/>
  </property>
  <property fmtid="{D5CDD505-2E9C-101B-9397-08002B2CF9AE}" pid="5" name="EventsEventCode">
    <vt:lpwstr/>
  </property>
</Properties>
</file>