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80862" autoAdjust="0"/>
  </p:normalViewPr>
  <p:slideViewPr>
    <p:cSldViewPr snapToGrid="0">
      <p:cViewPr varScale="1">
        <p:scale>
          <a:sx n="82" d="100"/>
          <a:sy n="82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BBD6D-DCCD-4BD8-9A1B-A81F5DE7DF5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nb-NO"/>
        </a:p>
      </dgm:t>
    </dgm:pt>
    <dgm:pt modelId="{108D762F-54FD-49FA-9C93-CFEDBC637AC4}">
      <dgm:prSet phldrT="[Tekst]"/>
      <dgm:spPr/>
      <dgm:t>
        <a:bodyPr/>
        <a:lstStyle/>
        <a:p>
          <a:pPr>
            <a:defRPr b="1"/>
          </a:pPr>
          <a:r>
            <a:rPr lang="nb-NO"/>
            <a:t>WEB</a:t>
          </a:r>
        </a:p>
      </dgm:t>
    </dgm:pt>
    <dgm:pt modelId="{3E88F38F-9A22-4DC4-8323-0FB69B0B69E3}" type="parTrans" cxnId="{79C2BA00-9B15-47E7-B210-94908D27BA45}">
      <dgm:prSet/>
      <dgm:spPr/>
      <dgm:t>
        <a:bodyPr/>
        <a:lstStyle/>
        <a:p>
          <a:endParaRPr lang="nb-NO"/>
        </a:p>
      </dgm:t>
    </dgm:pt>
    <dgm:pt modelId="{2806CDD3-BD22-4EA3-9560-07ABA5879671}" type="sibTrans" cxnId="{79C2BA00-9B15-47E7-B210-94908D27BA45}">
      <dgm:prSet/>
      <dgm:spPr/>
      <dgm:t>
        <a:bodyPr/>
        <a:lstStyle/>
        <a:p>
          <a:endParaRPr lang="nb-NO"/>
        </a:p>
      </dgm:t>
    </dgm:pt>
    <dgm:pt modelId="{DB659011-80EE-44F7-BB8D-53A774BEE4DE}">
      <dgm:prSet phldrT="[Tekst]"/>
      <dgm:spPr/>
      <dgm:t>
        <a:bodyPr/>
        <a:lstStyle/>
        <a:p>
          <a:r>
            <a:rPr lang="nb-NO"/>
            <a:t>Bruker input</a:t>
          </a:r>
        </a:p>
      </dgm:t>
    </dgm:pt>
    <dgm:pt modelId="{E03CD6A4-9BA3-45F6-8802-FEBEDF7F8FF0}" type="parTrans" cxnId="{040D7079-1899-41F0-932B-A5128913EFBD}">
      <dgm:prSet/>
      <dgm:spPr/>
      <dgm:t>
        <a:bodyPr/>
        <a:lstStyle/>
        <a:p>
          <a:endParaRPr lang="nb-NO"/>
        </a:p>
      </dgm:t>
    </dgm:pt>
    <dgm:pt modelId="{C466F1B2-9AEC-4D43-BE10-4D0DC7DFEDFD}" type="sibTrans" cxnId="{040D7079-1899-41F0-932B-A5128913EFBD}">
      <dgm:prSet/>
      <dgm:spPr/>
      <dgm:t>
        <a:bodyPr/>
        <a:lstStyle/>
        <a:p>
          <a:endParaRPr lang="nb-NO"/>
        </a:p>
      </dgm:t>
    </dgm:pt>
    <dgm:pt modelId="{20AF1002-8E76-488F-8DBD-52840EDDA971}">
      <dgm:prSet phldrT="[Tekst]"/>
      <dgm:spPr/>
      <dgm:t>
        <a:bodyPr/>
        <a:lstStyle/>
        <a:p>
          <a:pPr>
            <a:defRPr b="1"/>
          </a:pPr>
          <a:r>
            <a:rPr lang="nb-NO"/>
            <a:t>Modell</a:t>
          </a:r>
        </a:p>
      </dgm:t>
    </dgm:pt>
    <dgm:pt modelId="{F905214D-7F9C-40E8-98BC-66A1D728AF8A}" type="parTrans" cxnId="{5F84E483-71D3-41DD-AD44-42B343B42E71}">
      <dgm:prSet/>
      <dgm:spPr/>
      <dgm:t>
        <a:bodyPr/>
        <a:lstStyle/>
        <a:p>
          <a:endParaRPr lang="nb-NO"/>
        </a:p>
      </dgm:t>
    </dgm:pt>
    <dgm:pt modelId="{C5182F02-343B-4F23-AD47-D98937B80BCC}" type="sibTrans" cxnId="{5F84E483-71D3-41DD-AD44-42B343B42E71}">
      <dgm:prSet/>
      <dgm:spPr/>
      <dgm:t>
        <a:bodyPr/>
        <a:lstStyle/>
        <a:p>
          <a:endParaRPr lang="nb-NO"/>
        </a:p>
      </dgm:t>
    </dgm:pt>
    <dgm:pt modelId="{02B9864A-0E21-4758-8B0B-3C3D1B3708B0}">
      <dgm:prSet phldrT="[Tekst]"/>
      <dgm:spPr/>
      <dgm:t>
        <a:bodyPr/>
        <a:lstStyle/>
        <a:p>
          <a:r>
            <a:rPr lang="nb-NO"/>
            <a:t>Tvunget struktur</a:t>
          </a:r>
        </a:p>
      </dgm:t>
    </dgm:pt>
    <dgm:pt modelId="{2C31C9B6-0C5C-43AA-B3C2-EB411C94F755}" type="parTrans" cxnId="{55253817-6614-42CD-81B1-8E556A819A4F}">
      <dgm:prSet/>
      <dgm:spPr/>
      <dgm:t>
        <a:bodyPr/>
        <a:lstStyle/>
        <a:p>
          <a:endParaRPr lang="nb-NO"/>
        </a:p>
      </dgm:t>
    </dgm:pt>
    <dgm:pt modelId="{B70E9486-4A41-4B92-A147-42D1239F2DA5}" type="sibTrans" cxnId="{55253817-6614-42CD-81B1-8E556A819A4F}">
      <dgm:prSet/>
      <dgm:spPr/>
      <dgm:t>
        <a:bodyPr/>
        <a:lstStyle/>
        <a:p>
          <a:endParaRPr lang="nb-NO"/>
        </a:p>
      </dgm:t>
    </dgm:pt>
    <dgm:pt modelId="{162BCA2B-C018-4F8C-A3B7-C6338C79714F}">
      <dgm:prSet phldrT="[Tekst]"/>
      <dgm:spPr/>
      <dgm:t>
        <a:bodyPr/>
        <a:lstStyle/>
        <a:p>
          <a:r>
            <a:rPr lang="nb-NO"/>
            <a:t>Naturlig språk</a:t>
          </a:r>
        </a:p>
      </dgm:t>
    </dgm:pt>
    <dgm:pt modelId="{6C0E1EF4-5BE2-4685-99D2-481D3CC24326}" type="parTrans" cxnId="{49C0045E-D699-42B9-8FFF-F6477A2EC5B3}">
      <dgm:prSet/>
      <dgm:spPr/>
      <dgm:t>
        <a:bodyPr/>
        <a:lstStyle/>
        <a:p>
          <a:endParaRPr lang="nb-NO"/>
        </a:p>
      </dgm:t>
    </dgm:pt>
    <dgm:pt modelId="{32B02174-66CA-4111-9554-335DE0ADA93D}" type="sibTrans" cxnId="{49C0045E-D699-42B9-8FFF-F6477A2EC5B3}">
      <dgm:prSet/>
      <dgm:spPr/>
      <dgm:t>
        <a:bodyPr/>
        <a:lstStyle/>
        <a:p>
          <a:endParaRPr lang="nb-NO"/>
        </a:p>
      </dgm:t>
    </dgm:pt>
    <dgm:pt modelId="{0E4E9B13-12FF-4780-BFB2-5CDBC8653967}">
      <dgm:prSet phldrT="[Tekst]"/>
      <dgm:spPr/>
      <dgm:t>
        <a:bodyPr/>
        <a:lstStyle/>
        <a:p>
          <a:pPr>
            <a:defRPr b="1"/>
          </a:pPr>
          <a:r>
            <a:rPr lang="nb-NO"/>
            <a:t>Resultat</a:t>
          </a:r>
        </a:p>
      </dgm:t>
    </dgm:pt>
    <dgm:pt modelId="{D675694C-1FA9-4B47-B99A-C26DA63F8F80}" type="parTrans" cxnId="{D44B063C-251D-4ED0-B513-4BDE0E5A7BC5}">
      <dgm:prSet/>
      <dgm:spPr/>
      <dgm:t>
        <a:bodyPr/>
        <a:lstStyle/>
        <a:p>
          <a:endParaRPr lang="nb-NO"/>
        </a:p>
      </dgm:t>
    </dgm:pt>
    <dgm:pt modelId="{00901E95-D926-4071-BE42-98B4A3AB1C06}" type="sibTrans" cxnId="{D44B063C-251D-4ED0-B513-4BDE0E5A7BC5}">
      <dgm:prSet/>
      <dgm:spPr/>
      <dgm:t>
        <a:bodyPr/>
        <a:lstStyle/>
        <a:p>
          <a:endParaRPr lang="nb-NO"/>
        </a:p>
      </dgm:t>
    </dgm:pt>
    <dgm:pt modelId="{678AD8D2-0BCB-4AF1-B0FC-ABD319588E79}">
      <dgm:prSet phldrT="[Tekst]"/>
      <dgm:spPr/>
      <dgm:t>
        <a:bodyPr/>
        <a:lstStyle/>
        <a:p>
          <a:r>
            <a:rPr lang="nb-NO"/>
            <a:t>Output i ønsket format</a:t>
          </a:r>
        </a:p>
      </dgm:t>
    </dgm:pt>
    <dgm:pt modelId="{9F9AD174-5387-4268-A394-78811BBD2DE4}" type="parTrans" cxnId="{4FC38359-748B-42C1-A1DC-971817E1455C}">
      <dgm:prSet/>
      <dgm:spPr/>
      <dgm:t>
        <a:bodyPr/>
        <a:lstStyle/>
        <a:p>
          <a:endParaRPr lang="nb-NO"/>
        </a:p>
      </dgm:t>
    </dgm:pt>
    <dgm:pt modelId="{48A9AB84-D41C-46D6-BAE1-E162B8054D83}" type="sibTrans" cxnId="{4FC38359-748B-42C1-A1DC-971817E1455C}">
      <dgm:prSet/>
      <dgm:spPr/>
      <dgm:t>
        <a:bodyPr/>
        <a:lstStyle/>
        <a:p>
          <a:endParaRPr lang="nb-NO"/>
        </a:p>
      </dgm:t>
    </dgm:pt>
    <dgm:pt modelId="{806EB00C-46D1-4D9A-90F9-1B9CFAE6FBE0}" type="pres">
      <dgm:prSet presAssocID="{576BBD6D-DCCD-4BD8-9A1B-A81F5DE7DF5C}" presName="linear" presStyleCnt="0">
        <dgm:presLayoutVars>
          <dgm:animLvl val="lvl"/>
          <dgm:resizeHandles val="exact"/>
        </dgm:presLayoutVars>
      </dgm:prSet>
      <dgm:spPr/>
    </dgm:pt>
    <dgm:pt modelId="{A723BE36-FD9D-4AA3-8841-1A8671C85ABA}" type="pres">
      <dgm:prSet presAssocID="{108D762F-54FD-49FA-9C93-CFEDBC637A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A9C7C6-10E3-4277-AB27-A262CFADB385}" type="pres">
      <dgm:prSet presAssocID="{108D762F-54FD-49FA-9C93-CFEDBC637AC4}" presName="childText" presStyleLbl="revTx" presStyleIdx="0" presStyleCnt="3">
        <dgm:presLayoutVars>
          <dgm:bulletEnabled val="1"/>
        </dgm:presLayoutVars>
      </dgm:prSet>
      <dgm:spPr/>
    </dgm:pt>
    <dgm:pt modelId="{B93BD581-5E88-4EC3-8058-CD7C094EFE97}" type="pres">
      <dgm:prSet presAssocID="{20AF1002-8E76-488F-8DBD-52840EDDA9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A21A11-EB14-46D6-9584-CFAFE568820D}" type="pres">
      <dgm:prSet presAssocID="{20AF1002-8E76-488F-8DBD-52840EDDA971}" presName="childText" presStyleLbl="revTx" presStyleIdx="1" presStyleCnt="3">
        <dgm:presLayoutVars>
          <dgm:bulletEnabled val="1"/>
        </dgm:presLayoutVars>
      </dgm:prSet>
      <dgm:spPr/>
    </dgm:pt>
    <dgm:pt modelId="{427F96E1-E7EC-4891-A66F-CFA216C3DD1C}" type="pres">
      <dgm:prSet presAssocID="{0E4E9B13-12FF-4780-BFB2-5CDBC865396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89EAA61-D976-4B51-B5F6-7BD3362CBD58}" type="pres">
      <dgm:prSet presAssocID="{0E4E9B13-12FF-4780-BFB2-5CDBC865396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9C2BA00-9B15-47E7-B210-94908D27BA45}" srcId="{576BBD6D-DCCD-4BD8-9A1B-A81F5DE7DF5C}" destId="{108D762F-54FD-49FA-9C93-CFEDBC637AC4}" srcOrd="0" destOrd="0" parTransId="{3E88F38F-9A22-4DC4-8323-0FB69B0B69E3}" sibTransId="{2806CDD3-BD22-4EA3-9560-07ABA5879671}"/>
    <dgm:cxn modelId="{55253817-6614-42CD-81B1-8E556A819A4F}" srcId="{20AF1002-8E76-488F-8DBD-52840EDDA971}" destId="{02B9864A-0E21-4758-8B0B-3C3D1B3708B0}" srcOrd="0" destOrd="0" parTransId="{2C31C9B6-0C5C-43AA-B3C2-EB411C94F755}" sibTransId="{B70E9486-4A41-4B92-A147-42D1239F2DA5}"/>
    <dgm:cxn modelId="{8E9B8124-50E9-46B3-AD3F-34C09BC9FAB0}" type="presOf" srcId="{678AD8D2-0BCB-4AF1-B0FC-ABD319588E79}" destId="{489EAA61-D976-4B51-B5F6-7BD3362CBD58}" srcOrd="0" destOrd="0" presId="urn:microsoft.com/office/officeart/2005/8/layout/vList2"/>
    <dgm:cxn modelId="{D44B063C-251D-4ED0-B513-4BDE0E5A7BC5}" srcId="{576BBD6D-DCCD-4BD8-9A1B-A81F5DE7DF5C}" destId="{0E4E9B13-12FF-4780-BFB2-5CDBC8653967}" srcOrd="2" destOrd="0" parTransId="{D675694C-1FA9-4B47-B99A-C26DA63F8F80}" sibTransId="{00901E95-D926-4071-BE42-98B4A3AB1C06}"/>
    <dgm:cxn modelId="{6F58D15B-B952-42CB-936A-894544B4E639}" type="presOf" srcId="{108D762F-54FD-49FA-9C93-CFEDBC637AC4}" destId="{A723BE36-FD9D-4AA3-8841-1A8671C85ABA}" srcOrd="0" destOrd="0" presId="urn:microsoft.com/office/officeart/2005/8/layout/vList2"/>
    <dgm:cxn modelId="{49C0045E-D699-42B9-8FFF-F6477A2EC5B3}" srcId="{20AF1002-8E76-488F-8DBD-52840EDDA971}" destId="{162BCA2B-C018-4F8C-A3B7-C6338C79714F}" srcOrd="1" destOrd="0" parTransId="{6C0E1EF4-5BE2-4685-99D2-481D3CC24326}" sibTransId="{32B02174-66CA-4111-9554-335DE0ADA93D}"/>
    <dgm:cxn modelId="{040D7079-1899-41F0-932B-A5128913EFBD}" srcId="{108D762F-54FD-49FA-9C93-CFEDBC637AC4}" destId="{DB659011-80EE-44F7-BB8D-53A774BEE4DE}" srcOrd="0" destOrd="0" parTransId="{E03CD6A4-9BA3-45F6-8802-FEBEDF7F8FF0}" sibTransId="{C466F1B2-9AEC-4D43-BE10-4D0DC7DFEDFD}"/>
    <dgm:cxn modelId="{4FC38359-748B-42C1-A1DC-971817E1455C}" srcId="{0E4E9B13-12FF-4780-BFB2-5CDBC8653967}" destId="{678AD8D2-0BCB-4AF1-B0FC-ABD319588E79}" srcOrd="0" destOrd="0" parTransId="{9F9AD174-5387-4268-A394-78811BBD2DE4}" sibTransId="{48A9AB84-D41C-46D6-BAE1-E162B8054D83}"/>
    <dgm:cxn modelId="{5F84E483-71D3-41DD-AD44-42B343B42E71}" srcId="{576BBD6D-DCCD-4BD8-9A1B-A81F5DE7DF5C}" destId="{20AF1002-8E76-488F-8DBD-52840EDDA971}" srcOrd="1" destOrd="0" parTransId="{F905214D-7F9C-40E8-98BC-66A1D728AF8A}" sibTransId="{C5182F02-343B-4F23-AD47-D98937B80BCC}"/>
    <dgm:cxn modelId="{A693598C-0E4A-4008-BA0B-6251CD0916C8}" type="presOf" srcId="{576BBD6D-DCCD-4BD8-9A1B-A81F5DE7DF5C}" destId="{806EB00C-46D1-4D9A-90F9-1B9CFAE6FBE0}" srcOrd="0" destOrd="0" presId="urn:microsoft.com/office/officeart/2005/8/layout/vList2"/>
    <dgm:cxn modelId="{D8D162B3-6EC9-4D07-B066-929E8B3E6211}" type="presOf" srcId="{20AF1002-8E76-488F-8DBD-52840EDDA971}" destId="{B93BD581-5E88-4EC3-8058-CD7C094EFE97}" srcOrd="0" destOrd="0" presId="urn:microsoft.com/office/officeart/2005/8/layout/vList2"/>
    <dgm:cxn modelId="{D6C5D2B8-804B-4E9C-BAC7-62FDB24E427B}" type="presOf" srcId="{DB659011-80EE-44F7-BB8D-53A774BEE4DE}" destId="{CAA9C7C6-10E3-4277-AB27-A262CFADB385}" srcOrd="0" destOrd="0" presId="urn:microsoft.com/office/officeart/2005/8/layout/vList2"/>
    <dgm:cxn modelId="{00E2DCB9-1078-4D64-A11E-DCE0C9B509B2}" type="presOf" srcId="{02B9864A-0E21-4758-8B0B-3C3D1B3708B0}" destId="{3DA21A11-EB14-46D6-9584-CFAFE568820D}" srcOrd="0" destOrd="0" presId="urn:microsoft.com/office/officeart/2005/8/layout/vList2"/>
    <dgm:cxn modelId="{492ED6CA-62D0-48DF-837D-67253DA01372}" type="presOf" srcId="{0E4E9B13-12FF-4780-BFB2-5CDBC8653967}" destId="{427F96E1-E7EC-4891-A66F-CFA216C3DD1C}" srcOrd="0" destOrd="0" presId="urn:microsoft.com/office/officeart/2005/8/layout/vList2"/>
    <dgm:cxn modelId="{A782E9CD-5AD6-42D5-910D-7CEE5A9A8538}" type="presOf" srcId="{162BCA2B-C018-4F8C-A3B7-C6338C79714F}" destId="{3DA21A11-EB14-46D6-9584-CFAFE568820D}" srcOrd="0" destOrd="1" presId="urn:microsoft.com/office/officeart/2005/8/layout/vList2"/>
    <dgm:cxn modelId="{E1EDE700-FD0E-4373-9A67-FCD259EC5B32}" type="presParOf" srcId="{806EB00C-46D1-4D9A-90F9-1B9CFAE6FBE0}" destId="{A723BE36-FD9D-4AA3-8841-1A8671C85ABA}" srcOrd="0" destOrd="0" presId="urn:microsoft.com/office/officeart/2005/8/layout/vList2"/>
    <dgm:cxn modelId="{DB58425C-8118-4FAA-824D-0CCF23D392BA}" type="presParOf" srcId="{806EB00C-46D1-4D9A-90F9-1B9CFAE6FBE0}" destId="{CAA9C7C6-10E3-4277-AB27-A262CFADB385}" srcOrd="1" destOrd="0" presId="urn:microsoft.com/office/officeart/2005/8/layout/vList2"/>
    <dgm:cxn modelId="{050857E8-7F6B-483D-B658-BB0068689C48}" type="presParOf" srcId="{806EB00C-46D1-4D9A-90F9-1B9CFAE6FBE0}" destId="{B93BD581-5E88-4EC3-8058-CD7C094EFE97}" srcOrd="2" destOrd="0" presId="urn:microsoft.com/office/officeart/2005/8/layout/vList2"/>
    <dgm:cxn modelId="{8428C0D2-1C6C-4DA1-B1A8-6BD2FD3F660D}" type="presParOf" srcId="{806EB00C-46D1-4D9A-90F9-1B9CFAE6FBE0}" destId="{3DA21A11-EB14-46D6-9584-CFAFE568820D}" srcOrd="3" destOrd="0" presId="urn:microsoft.com/office/officeart/2005/8/layout/vList2"/>
    <dgm:cxn modelId="{5B894115-0EFB-4797-A270-6F69F1E2576B}" type="presParOf" srcId="{806EB00C-46D1-4D9A-90F9-1B9CFAE6FBE0}" destId="{427F96E1-E7EC-4891-A66F-CFA216C3DD1C}" srcOrd="4" destOrd="0" presId="urn:microsoft.com/office/officeart/2005/8/layout/vList2"/>
    <dgm:cxn modelId="{54C58B43-649C-4C4C-91CE-4659DD3B2B70}" type="presParOf" srcId="{806EB00C-46D1-4D9A-90F9-1B9CFAE6FBE0}" destId="{489EAA61-D976-4B51-B5F6-7BD3362CBD5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44421-8C40-4FE2-98A1-FC9BFB526A53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E958729-0547-4644-829A-A67FC649A0F8}">
      <dgm:prSet/>
      <dgm:spPr/>
      <dgm:t>
        <a:bodyPr/>
        <a:lstStyle/>
        <a:p>
          <a:r>
            <a:rPr lang="nb-NO" dirty="0" err="1"/>
            <a:t>Ollama</a:t>
          </a:r>
          <a:endParaRPr lang="en-US" dirty="0"/>
        </a:p>
      </dgm:t>
    </dgm:pt>
    <dgm:pt modelId="{0D2F7882-899C-478B-9A05-E214E54CA4E9}" type="parTrans" cxnId="{C210B552-2784-41D8-AA51-D1D2757F2CC5}">
      <dgm:prSet/>
      <dgm:spPr/>
      <dgm:t>
        <a:bodyPr/>
        <a:lstStyle/>
        <a:p>
          <a:endParaRPr lang="en-US"/>
        </a:p>
      </dgm:t>
    </dgm:pt>
    <dgm:pt modelId="{8FD948E2-9AD1-4C88-ACDF-2F26C09C73E4}" type="sibTrans" cxnId="{C210B552-2784-41D8-AA51-D1D2757F2CC5}">
      <dgm:prSet/>
      <dgm:spPr/>
      <dgm:t>
        <a:bodyPr/>
        <a:lstStyle/>
        <a:p>
          <a:endParaRPr lang="en-US"/>
        </a:p>
      </dgm:t>
    </dgm:pt>
    <dgm:pt modelId="{4EBFFF64-11FF-4605-8191-C7C39818EB8D}">
      <dgm:prSet/>
      <dgm:spPr/>
      <dgm:t>
        <a:bodyPr/>
        <a:lstStyle/>
        <a:p>
          <a:r>
            <a:rPr lang="nb-NO" dirty="0"/>
            <a:t>LM Studio</a:t>
          </a:r>
          <a:endParaRPr lang="en-US" dirty="0"/>
        </a:p>
      </dgm:t>
    </dgm:pt>
    <dgm:pt modelId="{2128DEEC-1498-46B7-B4EA-6097D96908E0}" type="parTrans" cxnId="{6E951987-07B1-4CAA-AF45-84F60519301A}">
      <dgm:prSet/>
      <dgm:spPr/>
      <dgm:t>
        <a:bodyPr/>
        <a:lstStyle/>
        <a:p>
          <a:endParaRPr lang="en-US"/>
        </a:p>
      </dgm:t>
    </dgm:pt>
    <dgm:pt modelId="{AB843E4D-3C07-46F8-9672-0314D33C0F6B}" type="sibTrans" cxnId="{6E951987-07B1-4CAA-AF45-84F60519301A}">
      <dgm:prSet/>
      <dgm:spPr/>
      <dgm:t>
        <a:bodyPr/>
        <a:lstStyle/>
        <a:p>
          <a:endParaRPr lang="en-US"/>
        </a:p>
      </dgm:t>
    </dgm:pt>
    <dgm:pt modelId="{189BEABF-6781-447B-8DD0-2C7184ECCEFC}">
      <dgm:prSet/>
      <dgm:spPr/>
      <dgm:t>
        <a:bodyPr/>
        <a:lstStyle/>
        <a:p>
          <a:r>
            <a:rPr lang="en-US" dirty="0" err="1"/>
            <a:t>Kjører</a:t>
          </a:r>
          <a:r>
            <a:rPr lang="en-US" dirty="0"/>
            <a:t> </a:t>
          </a:r>
          <a:r>
            <a:rPr lang="en-US" dirty="0" err="1"/>
            <a:t>som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server </a:t>
          </a:r>
          <a:r>
            <a:rPr lang="en-US" dirty="0" err="1"/>
            <a:t>på</a:t>
          </a:r>
          <a:r>
            <a:rPr lang="en-US" dirty="0"/>
            <a:t> </a:t>
          </a:r>
          <a:r>
            <a:rPr lang="en-US" dirty="0" err="1"/>
            <a:t>maskina</a:t>
          </a:r>
          <a:r>
            <a:rPr lang="en-US" dirty="0"/>
            <a:t>. Kun CLI </a:t>
          </a:r>
          <a:r>
            <a:rPr lang="en-US" dirty="0" err="1"/>
            <a:t>grensesnitt</a:t>
          </a:r>
          <a:r>
            <a:rPr lang="en-US" dirty="0"/>
            <a:t>.</a:t>
          </a:r>
        </a:p>
      </dgm:t>
    </dgm:pt>
    <dgm:pt modelId="{4C6293E2-5A57-4E8D-83F1-008385867F60}" type="parTrans" cxnId="{C7212E5F-91C4-48AC-9DEA-32BAA2185381}">
      <dgm:prSet/>
      <dgm:spPr/>
      <dgm:t>
        <a:bodyPr/>
        <a:lstStyle/>
        <a:p>
          <a:endParaRPr lang="nb-NO"/>
        </a:p>
      </dgm:t>
    </dgm:pt>
    <dgm:pt modelId="{C872BC14-E94E-4FD2-BF64-92FC8E1725AC}" type="sibTrans" cxnId="{C7212E5F-91C4-48AC-9DEA-32BAA2185381}">
      <dgm:prSet/>
      <dgm:spPr/>
      <dgm:t>
        <a:bodyPr/>
        <a:lstStyle/>
        <a:p>
          <a:endParaRPr lang="nb-NO"/>
        </a:p>
      </dgm:t>
    </dgm:pt>
    <dgm:pt modelId="{C2042BA2-CA4F-497C-A37E-907ACF3885B7}">
      <dgm:prSet/>
      <dgm:spPr/>
      <dgm:t>
        <a:bodyPr/>
        <a:lstStyle/>
        <a:p>
          <a:r>
            <a:rPr lang="en-US" dirty="0" err="1"/>
            <a:t>Lokal</a:t>
          </a:r>
          <a:r>
            <a:rPr lang="en-US" dirty="0"/>
            <a:t> GUI app. Kan </a:t>
          </a:r>
          <a:r>
            <a:rPr lang="en-US" dirty="0" err="1"/>
            <a:t>laste</a:t>
          </a:r>
          <a:r>
            <a:rPr lang="en-US" dirty="0"/>
            <a:t> </a:t>
          </a:r>
          <a:r>
            <a:rPr lang="en-US" dirty="0" err="1"/>
            <a:t>modeller</a:t>
          </a:r>
          <a:r>
            <a:rPr lang="en-US" dirty="0"/>
            <a:t> </a:t>
          </a:r>
          <a:r>
            <a:rPr lang="en-US" dirty="0" err="1"/>
            <a:t>og</a:t>
          </a:r>
          <a:r>
            <a:rPr lang="en-US" dirty="0"/>
            <a:t> </a:t>
          </a:r>
          <a:r>
            <a:rPr lang="en-US" dirty="0" err="1"/>
            <a:t>gir</a:t>
          </a:r>
          <a:r>
            <a:rPr lang="en-US" dirty="0"/>
            <a:t> deg et chat-</a:t>
          </a:r>
          <a:r>
            <a:rPr lang="en-US" dirty="0" err="1"/>
            <a:t>grensesnitt</a:t>
          </a:r>
          <a:r>
            <a:rPr lang="en-US" dirty="0"/>
            <a:t> for å snake med </a:t>
          </a:r>
          <a:r>
            <a:rPr lang="en-US" dirty="0" err="1"/>
            <a:t>modellen</a:t>
          </a:r>
          <a:r>
            <a:rPr lang="en-US" dirty="0"/>
            <a:t>.</a:t>
          </a:r>
        </a:p>
      </dgm:t>
    </dgm:pt>
    <dgm:pt modelId="{4DB78B7E-D854-47D5-9768-E24CD30D7141}" type="parTrans" cxnId="{4850B724-53FB-4E16-9792-7D9061AF20CD}">
      <dgm:prSet/>
      <dgm:spPr/>
      <dgm:t>
        <a:bodyPr/>
        <a:lstStyle/>
        <a:p>
          <a:endParaRPr lang="nb-NO"/>
        </a:p>
      </dgm:t>
    </dgm:pt>
    <dgm:pt modelId="{D3083FC1-A188-4670-BFE0-A484A56E596A}" type="sibTrans" cxnId="{4850B724-53FB-4E16-9792-7D9061AF20CD}">
      <dgm:prSet/>
      <dgm:spPr/>
      <dgm:t>
        <a:bodyPr/>
        <a:lstStyle/>
        <a:p>
          <a:endParaRPr lang="nb-NO"/>
        </a:p>
      </dgm:t>
    </dgm:pt>
    <dgm:pt modelId="{0BF4E502-E2DB-409E-916C-F708E9809AD5}" type="pres">
      <dgm:prSet presAssocID="{19444421-8C40-4FE2-98A1-FC9BFB526A53}" presName="linear" presStyleCnt="0">
        <dgm:presLayoutVars>
          <dgm:dir/>
          <dgm:animLvl val="lvl"/>
          <dgm:resizeHandles val="exact"/>
        </dgm:presLayoutVars>
      </dgm:prSet>
      <dgm:spPr/>
    </dgm:pt>
    <dgm:pt modelId="{1782E812-0F4B-416C-B8FC-5822ED2E0217}" type="pres">
      <dgm:prSet presAssocID="{7E958729-0547-4644-829A-A67FC649A0F8}" presName="parentLin" presStyleCnt="0"/>
      <dgm:spPr/>
    </dgm:pt>
    <dgm:pt modelId="{E81EC755-C167-4E2F-8B3E-29A2360962D5}" type="pres">
      <dgm:prSet presAssocID="{7E958729-0547-4644-829A-A67FC649A0F8}" presName="parentLeftMargin" presStyleLbl="node1" presStyleIdx="0" presStyleCnt="2"/>
      <dgm:spPr/>
    </dgm:pt>
    <dgm:pt modelId="{D0693B75-B6E3-4341-9A68-631D41B5F04D}" type="pres">
      <dgm:prSet presAssocID="{7E958729-0547-4644-829A-A67FC649A0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9D5CD8-03C1-4BD1-B3F0-F6D5E3FDF6F5}" type="pres">
      <dgm:prSet presAssocID="{7E958729-0547-4644-829A-A67FC649A0F8}" presName="negativeSpace" presStyleCnt="0"/>
      <dgm:spPr/>
    </dgm:pt>
    <dgm:pt modelId="{909A3578-3A55-4F4C-AC9D-066650D6C928}" type="pres">
      <dgm:prSet presAssocID="{7E958729-0547-4644-829A-A67FC649A0F8}" presName="childText" presStyleLbl="conFgAcc1" presStyleIdx="0" presStyleCnt="2">
        <dgm:presLayoutVars>
          <dgm:bulletEnabled val="1"/>
        </dgm:presLayoutVars>
      </dgm:prSet>
      <dgm:spPr/>
    </dgm:pt>
    <dgm:pt modelId="{C06E7D73-9E58-41B6-87DC-6F3EBCFFE16D}" type="pres">
      <dgm:prSet presAssocID="{8FD948E2-9AD1-4C88-ACDF-2F26C09C73E4}" presName="spaceBetweenRectangles" presStyleCnt="0"/>
      <dgm:spPr/>
    </dgm:pt>
    <dgm:pt modelId="{8084C43B-002D-466D-AB51-FBCE9575AE78}" type="pres">
      <dgm:prSet presAssocID="{4EBFFF64-11FF-4605-8191-C7C39818EB8D}" presName="parentLin" presStyleCnt="0"/>
      <dgm:spPr/>
    </dgm:pt>
    <dgm:pt modelId="{E2BBCD91-EBA8-4ADB-83C2-BBF516B0BD3B}" type="pres">
      <dgm:prSet presAssocID="{4EBFFF64-11FF-4605-8191-C7C39818EB8D}" presName="parentLeftMargin" presStyleLbl="node1" presStyleIdx="0" presStyleCnt="2"/>
      <dgm:spPr/>
    </dgm:pt>
    <dgm:pt modelId="{F04C28FA-28D6-4A9D-B9E8-4EAB39F834F5}" type="pres">
      <dgm:prSet presAssocID="{4EBFFF64-11FF-4605-8191-C7C39818EB8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8BD361C-4C13-4933-AE6B-E6F5FFB67429}" type="pres">
      <dgm:prSet presAssocID="{4EBFFF64-11FF-4605-8191-C7C39818EB8D}" presName="negativeSpace" presStyleCnt="0"/>
      <dgm:spPr/>
    </dgm:pt>
    <dgm:pt modelId="{8FC08701-29CD-41FF-B8CA-707767A2F103}" type="pres">
      <dgm:prSet presAssocID="{4EBFFF64-11FF-4605-8191-C7C39818EB8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3BE8B14-359C-42C7-9774-07D6607694F3}" type="presOf" srcId="{189BEABF-6781-447B-8DD0-2C7184ECCEFC}" destId="{909A3578-3A55-4F4C-AC9D-066650D6C928}" srcOrd="0" destOrd="0" presId="urn:microsoft.com/office/officeart/2005/8/layout/list1"/>
    <dgm:cxn modelId="{4850B724-53FB-4E16-9792-7D9061AF20CD}" srcId="{4EBFFF64-11FF-4605-8191-C7C39818EB8D}" destId="{C2042BA2-CA4F-497C-A37E-907ACF3885B7}" srcOrd="0" destOrd="0" parTransId="{4DB78B7E-D854-47D5-9768-E24CD30D7141}" sibTransId="{D3083FC1-A188-4670-BFE0-A484A56E596A}"/>
    <dgm:cxn modelId="{C7212E5F-91C4-48AC-9DEA-32BAA2185381}" srcId="{7E958729-0547-4644-829A-A67FC649A0F8}" destId="{189BEABF-6781-447B-8DD0-2C7184ECCEFC}" srcOrd="0" destOrd="0" parTransId="{4C6293E2-5A57-4E8D-83F1-008385867F60}" sibTransId="{C872BC14-E94E-4FD2-BF64-92FC8E1725AC}"/>
    <dgm:cxn modelId="{C210B552-2784-41D8-AA51-D1D2757F2CC5}" srcId="{19444421-8C40-4FE2-98A1-FC9BFB526A53}" destId="{7E958729-0547-4644-829A-A67FC649A0F8}" srcOrd="0" destOrd="0" parTransId="{0D2F7882-899C-478B-9A05-E214E54CA4E9}" sibTransId="{8FD948E2-9AD1-4C88-ACDF-2F26C09C73E4}"/>
    <dgm:cxn modelId="{FAE3977B-D412-453A-AE78-4C97CFDACCF9}" type="presOf" srcId="{4EBFFF64-11FF-4605-8191-C7C39818EB8D}" destId="{E2BBCD91-EBA8-4ADB-83C2-BBF516B0BD3B}" srcOrd="0" destOrd="0" presId="urn:microsoft.com/office/officeart/2005/8/layout/list1"/>
    <dgm:cxn modelId="{CFFBF17C-6AE6-4A45-9C76-7714930BA684}" type="presOf" srcId="{4EBFFF64-11FF-4605-8191-C7C39818EB8D}" destId="{F04C28FA-28D6-4A9D-B9E8-4EAB39F834F5}" srcOrd="1" destOrd="0" presId="urn:microsoft.com/office/officeart/2005/8/layout/list1"/>
    <dgm:cxn modelId="{6E951987-07B1-4CAA-AF45-84F60519301A}" srcId="{19444421-8C40-4FE2-98A1-FC9BFB526A53}" destId="{4EBFFF64-11FF-4605-8191-C7C39818EB8D}" srcOrd="1" destOrd="0" parTransId="{2128DEEC-1498-46B7-B4EA-6097D96908E0}" sibTransId="{AB843E4D-3C07-46F8-9672-0314D33C0F6B}"/>
    <dgm:cxn modelId="{720622B0-EFBF-4BE1-9149-C9B0F763F977}" type="presOf" srcId="{C2042BA2-CA4F-497C-A37E-907ACF3885B7}" destId="{8FC08701-29CD-41FF-B8CA-707767A2F103}" srcOrd="0" destOrd="0" presId="urn:microsoft.com/office/officeart/2005/8/layout/list1"/>
    <dgm:cxn modelId="{373BFBB2-F468-4CB0-A6D0-56DE80265F4F}" type="presOf" srcId="{19444421-8C40-4FE2-98A1-FC9BFB526A53}" destId="{0BF4E502-E2DB-409E-916C-F708E9809AD5}" srcOrd="0" destOrd="0" presId="urn:microsoft.com/office/officeart/2005/8/layout/list1"/>
    <dgm:cxn modelId="{F37DEDD9-8D24-40B9-8823-3BE94BE77C97}" type="presOf" srcId="{7E958729-0547-4644-829A-A67FC649A0F8}" destId="{D0693B75-B6E3-4341-9A68-631D41B5F04D}" srcOrd="1" destOrd="0" presId="urn:microsoft.com/office/officeart/2005/8/layout/list1"/>
    <dgm:cxn modelId="{BC3718DE-54CE-45F6-96A3-64E8CB924A76}" type="presOf" srcId="{7E958729-0547-4644-829A-A67FC649A0F8}" destId="{E81EC755-C167-4E2F-8B3E-29A2360962D5}" srcOrd="0" destOrd="0" presId="urn:microsoft.com/office/officeart/2005/8/layout/list1"/>
    <dgm:cxn modelId="{C25F9641-6975-48AF-94C9-8E1242AD4E2E}" type="presParOf" srcId="{0BF4E502-E2DB-409E-916C-F708E9809AD5}" destId="{1782E812-0F4B-416C-B8FC-5822ED2E0217}" srcOrd="0" destOrd="0" presId="urn:microsoft.com/office/officeart/2005/8/layout/list1"/>
    <dgm:cxn modelId="{2746C057-C442-4603-8B5B-8935BF51DB85}" type="presParOf" srcId="{1782E812-0F4B-416C-B8FC-5822ED2E0217}" destId="{E81EC755-C167-4E2F-8B3E-29A2360962D5}" srcOrd="0" destOrd="0" presId="urn:microsoft.com/office/officeart/2005/8/layout/list1"/>
    <dgm:cxn modelId="{D0475387-F29F-496E-8419-03BD295C1369}" type="presParOf" srcId="{1782E812-0F4B-416C-B8FC-5822ED2E0217}" destId="{D0693B75-B6E3-4341-9A68-631D41B5F04D}" srcOrd="1" destOrd="0" presId="urn:microsoft.com/office/officeart/2005/8/layout/list1"/>
    <dgm:cxn modelId="{6B472D6D-C268-4825-BDD4-158509C7B84A}" type="presParOf" srcId="{0BF4E502-E2DB-409E-916C-F708E9809AD5}" destId="{FE9D5CD8-03C1-4BD1-B3F0-F6D5E3FDF6F5}" srcOrd="1" destOrd="0" presId="urn:microsoft.com/office/officeart/2005/8/layout/list1"/>
    <dgm:cxn modelId="{D09C34F6-711F-49DE-9BA9-018732CF240B}" type="presParOf" srcId="{0BF4E502-E2DB-409E-916C-F708E9809AD5}" destId="{909A3578-3A55-4F4C-AC9D-066650D6C928}" srcOrd="2" destOrd="0" presId="urn:microsoft.com/office/officeart/2005/8/layout/list1"/>
    <dgm:cxn modelId="{613F1A40-F2C0-4612-B718-B6F8E3824552}" type="presParOf" srcId="{0BF4E502-E2DB-409E-916C-F708E9809AD5}" destId="{C06E7D73-9E58-41B6-87DC-6F3EBCFFE16D}" srcOrd="3" destOrd="0" presId="urn:microsoft.com/office/officeart/2005/8/layout/list1"/>
    <dgm:cxn modelId="{B02E5012-BAA1-4966-9076-101552C16589}" type="presParOf" srcId="{0BF4E502-E2DB-409E-916C-F708E9809AD5}" destId="{8084C43B-002D-466D-AB51-FBCE9575AE78}" srcOrd="4" destOrd="0" presId="urn:microsoft.com/office/officeart/2005/8/layout/list1"/>
    <dgm:cxn modelId="{28E669E7-770E-4FB4-B0A9-51359C98F1A0}" type="presParOf" srcId="{8084C43B-002D-466D-AB51-FBCE9575AE78}" destId="{E2BBCD91-EBA8-4ADB-83C2-BBF516B0BD3B}" srcOrd="0" destOrd="0" presId="urn:microsoft.com/office/officeart/2005/8/layout/list1"/>
    <dgm:cxn modelId="{2E31B916-7C33-407D-B56D-356DB8A73C5F}" type="presParOf" srcId="{8084C43B-002D-466D-AB51-FBCE9575AE78}" destId="{F04C28FA-28D6-4A9D-B9E8-4EAB39F834F5}" srcOrd="1" destOrd="0" presId="urn:microsoft.com/office/officeart/2005/8/layout/list1"/>
    <dgm:cxn modelId="{7E9A7B71-B3BA-466F-B0B8-8CC3033448E2}" type="presParOf" srcId="{0BF4E502-E2DB-409E-916C-F708E9809AD5}" destId="{18BD361C-4C13-4933-AE6B-E6F5FFB67429}" srcOrd="5" destOrd="0" presId="urn:microsoft.com/office/officeart/2005/8/layout/list1"/>
    <dgm:cxn modelId="{29ACF09D-8042-4742-A11C-8733391022E9}" type="presParOf" srcId="{0BF4E502-E2DB-409E-916C-F708E9809AD5}" destId="{8FC08701-29CD-41FF-B8CA-707767A2F10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29A46-2C20-4856-8256-45035A0486B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C64175-4259-47AD-A16E-96CFE8B108C1}">
      <dgm:prSet/>
      <dgm:spPr/>
      <dgm:t>
        <a:bodyPr/>
        <a:lstStyle/>
        <a:p>
          <a:r>
            <a:rPr lang="nb-NO"/>
            <a:t>Hva gjør antall parametre?</a:t>
          </a:r>
          <a:endParaRPr lang="en-US"/>
        </a:p>
      </dgm:t>
    </dgm:pt>
    <dgm:pt modelId="{DDB4E2C2-DFBB-415C-B7BC-69B1A15B5598}" type="parTrans" cxnId="{65D9D624-D4A3-42C8-ADDA-BCD319502E99}">
      <dgm:prSet/>
      <dgm:spPr/>
      <dgm:t>
        <a:bodyPr/>
        <a:lstStyle/>
        <a:p>
          <a:endParaRPr lang="en-US"/>
        </a:p>
      </dgm:t>
    </dgm:pt>
    <dgm:pt modelId="{715B010B-1D33-4A24-8C81-D5C0296DC312}" type="sibTrans" cxnId="{65D9D624-D4A3-42C8-ADDA-BCD319502E99}">
      <dgm:prSet/>
      <dgm:spPr/>
      <dgm:t>
        <a:bodyPr/>
        <a:lstStyle/>
        <a:p>
          <a:endParaRPr lang="en-US"/>
        </a:p>
      </dgm:t>
    </dgm:pt>
    <dgm:pt modelId="{A41D51D9-B4AE-4114-A0AA-B5B8425D3AEC}">
      <dgm:prSet/>
      <dgm:spPr/>
      <dgm:t>
        <a:bodyPr/>
        <a:lstStyle/>
        <a:p>
          <a:r>
            <a:rPr lang="nb-NO"/>
            <a:t>Større antall parametre gjør modellen «smartere»</a:t>
          </a:r>
          <a:endParaRPr lang="en-US"/>
        </a:p>
      </dgm:t>
    </dgm:pt>
    <dgm:pt modelId="{211835AB-AEC8-45A5-9F67-0113D38A3176}" type="parTrans" cxnId="{9F1D963E-0EEC-496F-BC83-07639AA67D1C}">
      <dgm:prSet/>
      <dgm:spPr/>
      <dgm:t>
        <a:bodyPr/>
        <a:lstStyle/>
        <a:p>
          <a:endParaRPr lang="en-US"/>
        </a:p>
      </dgm:t>
    </dgm:pt>
    <dgm:pt modelId="{40A75931-61C5-418F-A9AF-E80193779FDE}" type="sibTrans" cxnId="{9F1D963E-0EEC-496F-BC83-07639AA67D1C}">
      <dgm:prSet/>
      <dgm:spPr/>
      <dgm:t>
        <a:bodyPr/>
        <a:lstStyle/>
        <a:p>
          <a:endParaRPr lang="en-US"/>
        </a:p>
      </dgm:t>
    </dgm:pt>
    <dgm:pt modelId="{ED4717E6-66C2-4BD1-B313-FCF6F84001A9}">
      <dgm:prSet/>
      <dgm:spPr/>
      <dgm:t>
        <a:bodyPr/>
        <a:lstStyle/>
        <a:p>
          <a:r>
            <a:rPr lang="nb-NO"/>
            <a:t>Men den gjør modellen tyngre å kjøre</a:t>
          </a:r>
          <a:endParaRPr lang="en-US"/>
        </a:p>
      </dgm:t>
    </dgm:pt>
    <dgm:pt modelId="{5A84F1A4-CD45-4BF7-972E-928128B62918}" type="parTrans" cxnId="{95F5A987-5644-42AF-BCC3-EDBF6C748149}">
      <dgm:prSet/>
      <dgm:spPr/>
      <dgm:t>
        <a:bodyPr/>
        <a:lstStyle/>
        <a:p>
          <a:endParaRPr lang="en-US"/>
        </a:p>
      </dgm:t>
    </dgm:pt>
    <dgm:pt modelId="{A3B763AA-54F1-4C1D-A32C-A94D017E8B32}" type="sibTrans" cxnId="{95F5A987-5644-42AF-BCC3-EDBF6C748149}">
      <dgm:prSet/>
      <dgm:spPr/>
      <dgm:t>
        <a:bodyPr/>
        <a:lstStyle/>
        <a:p>
          <a:endParaRPr lang="en-US"/>
        </a:p>
      </dgm:t>
    </dgm:pt>
    <dgm:pt modelId="{45AA3C73-D972-4F5C-A3D8-4D2415DECB9C}">
      <dgm:prSet/>
      <dgm:spPr/>
      <dgm:t>
        <a:bodyPr/>
        <a:lstStyle/>
        <a:p>
          <a:r>
            <a:rPr lang="nb-NO"/>
            <a:t>Bruksområde for små modeller?</a:t>
          </a:r>
          <a:endParaRPr lang="en-US"/>
        </a:p>
      </dgm:t>
    </dgm:pt>
    <dgm:pt modelId="{842B6D07-AC46-44E0-888A-161E135286EE}" type="parTrans" cxnId="{5794D56F-1CD3-4F55-8437-C64685BD0929}">
      <dgm:prSet/>
      <dgm:spPr/>
      <dgm:t>
        <a:bodyPr/>
        <a:lstStyle/>
        <a:p>
          <a:endParaRPr lang="en-US"/>
        </a:p>
      </dgm:t>
    </dgm:pt>
    <dgm:pt modelId="{DBECA501-30F1-48E2-891B-D1CBAE50554C}" type="sibTrans" cxnId="{5794D56F-1CD3-4F55-8437-C64685BD0929}">
      <dgm:prSet/>
      <dgm:spPr/>
      <dgm:t>
        <a:bodyPr/>
        <a:lstStyle/>
        <a:p>
          <a:endParaRPr lang="en-US"/>
        </a:p>
      </dgm:t>
    </dgm:pt>
    <dgm:pt modelId="{230208ED-5D2A-49E3-93BB-64FE3918BF6F}">
      <dgm:prSet/>
      <dgm:spPr/>
      <dgm:t>
        <a:bodyPr/>
        <a:lstStyle/>
        <a:p>
          <a:r>
            <a:rPr lang="nb-NO"/>
            <a:t>On-device AI.</a:t>
          </a:r>
          <a:endParaRPr lang="en-US"/>
        </a:p>
      </dgm:t>
    </dgm:pt>
    <dgm:pt modelId="{15FF0712-7647-4048-8D1D-B38B8744B5DD}" type="parTrans" cxnId="{6818CCB9-D103-4FFC-B629-6685DE91411C}">
      <dgm:prSet/>
      <dgm:spPr/>
      <dgm:t>
        <a:bodyPr/>
        <a:lstStyle/>
        <a:p>
          <a:endParaRPr lang="en-US"/>
        </a:p>
      </dgm:t>
    </dgm:pt>
    <dgm:pt modelId="{A0B668E1-3ABE-4B9E-8A54-C9EF36E18D89}" type="sibTrans" cxnId="{6818CCB9-D103-4FFC-B629-6685DE91411C}">
      <dgm:prSet/>
      <dgm:spPr/>
      <dgm:t>
        <a:bodyPr/>
        <a:lstStyle/>
        <a:p>
          <a:endParaRPr lang="en-US"/>
        </a:p>
      </dgm:t>
    </dgm:pt>
    <dgm:pt modelId="{CAB24FED-D30E-4663-A6FA-5718F9E1F1E6}">
      <dgm:prSet/>
      <dgm:spPr/>
      <dgm:t>
        <a:bodyPr/>
        <a:lstStyle/>
        <a:p>
          <a:r>
            <a:rPr lang="nb-NO"/>
            <a:t>Kundesupport bot</a:t>
          </a:r>
          <a:endParaRPr lang="en-US"/>
        </a:p>
      </dgm:t>
    </dgm:pt>
    <dgm:pt modelId="{8A5CB5E2-C636-4DF4-8658-67EB79D466E4}" type="parTrans" cxnId="{4016BD44-14FB-481E-8408-53E016BD375F}">
      <dgm:prSet/>
      <dgm:spPr/>
      <dgm:t>
        <a:bodyPr/>
        <a:lstStyle/>
        <a:p>
          <a:endParaRPr lang="en-US"/>
        </a:p>
      </dgm:t>
    </dgm:pt>
    <dgm:pt modelId="{D55D9E6D-D1A6-4656-A2A2-53AC1FE01ABD}" type="sibTrans" cxnId="{4016BD44-14FB-481E-8408-53E016BD375F}">
      <dgm:prSet/>
      <dgm:spPr/>
      <dgm:t>
        <a:bodyPr/>
        <a:lstStyle/>
        <a:p>
          <a:endParaRPr lang="en-US"/>
        </a:p>
      </dgm:t>
    </dgm:pt>
    <dgm:pt modelId="{B0D8E7B6-4DDA-4930-8A1B-95B858FE9EAB}" type="pres">
      <dgm:prSet presAssocID="{3A629A46-2C20-4856-8256-45035A0486B0}" presName="linear" presStyleCnt="0">
        <dgm:presLayoutVars>
          <dgm:dir/>
          <dgm:animLvl val="lvl"/>
          <dgm:resizeHandles val="exact"/>
        </dgm:presLayoutVars>
      </dgm:prSet>
      <dgm:spPr/>
    </dgm:pt>
    <dgm:pt modelId="{257DD51D-8FB3-4962-87A1-66BD91538BF8}" type="pres">
      <dgm:prSet presAssocID="{CDC64175-4259-47AD-A16E-96CFE8B108C1}" presName="parentLin" presStyleCnt="0"/>
      <dgm:spPr/>
    </dgm:pt>
    <dgm:pt modelId="{D43791CC-15C3-4DA0-A7BA-170E3203769A}" type="pres">
      <dgm:prSet presAssocID="{CDC64175-4259-47AD-A16E-96CFE8B108C1}" presName="parentLeftMargin" presStyleLbl="node1" presStyleIdx="0" presStyleCnt="2"/>
      <dgm:spPr/>
    </dgm:pt>
    <dgm:pt modelId="{AC38E93B-6D2E-4079-93C8-DB445A1EF799}" type="pres">
      <dgm:prSet presAssocID="{CDC64175-4259-47AD-A16E-96CFE8B108C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AE53D9-E563-4665-91E5-BC327B526500}" type="pres">
      <dgm:prSet presAssocID="{CDC64175-4259-47AD-A16E-96CFE8B108C1}" presName="negativeSpace" presStyleCnt="0"/>
      <dgm:spPr/>
    </dgm:pt>
    <dgm:pt modelId="{3706EFD3-AAA8-45D3-93D8-860C9BD3B9EB}" type="pres">
      <dgm:prSet presAssocID="{CDC64175-4259-47AD-A16E-96CFE8B108C1}" presName="childText" presStyleLbl="conFgAcc1" presStyleIdx="0" presStyleCnt="2">
        <dgm:presLayoutVars>
          <dgm:bulletEnabled val="1"/>
        </dgm:presLayoutVars>
      </dgm:prSet>
      <dgm:spPr/>
    </dgm:pt>
    <dgm:pt modelId="{BAE933E4-D349-4E02-8FF7-3F563EDF4368}" type="pres">
      <dgm:prSet presAssocID="{715B010B-1D33-4A24-8C81-D5C0296DC312}" presName="spaceBetweenRectangles" presStyleCnt="0"/>
      <dgm:spPr/>
    </dgm:pt>
    <dgm:pt modelId="{4A09232F-A542-4585-9673-2A094AF05984}" type="pres">
      <dgm:prSet presAssocID="{45AA3C73-D972-4F5C-A3D8-4D2415DECB9C}" presName="parentLin" presStyleCnt="0"/>
      <dgm:spPr/>
    </dgm:pt>
    <dgm:pt modelId="{EBF1DE96-AECB-4DF7-A1A2-3F7D920CF48E}" type="pres">
      <dgm:prSet presAssocID="{45AA3C73-D972-4F5C-A3D8-4D2415DECB9C}" presName="parentLeftMargin" presStyleLbl="node1" presStyleIdx="0" presStyleCnt="2"/>
      <dgm:spPr/>
    </dgm:pt>
    <dgm:pt modelId="{715F0CB1-8A98-43EE-9FBE-BFB248078683}" type="pres">
      <dgm:prSet presAssocID="{45AA3C73-D972-4F5C-A3D8-4D2415DECB9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94E15B-775A-4424-9960-22BB90531B2C}" type="pres">
      <dgm:prSet presAssocID="{45AA3C73-D972-4F5C-A3D8-4D2415DECB9C}" presName="negativeSpace" presStyleCnt="0"/>
      <dgm:spPr/>
    </dgm:pt>
    <dgm:pt modelId="{C1C252C5-A415-4B4B-B0AB-60DA59917A2A}" type="pres">
      <dgm:prSet presAssocID="{45AA3C73-D972-4F5C-A3D8-4D2415DECB9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5D9D624-D4A3-42C8-ADDA-BCD319502E99}" srcId="{3A629A46-2C20-4856-8256-45035A0486B0}" destId="{CDC64175-4259-47AD-A16E-96CFE8B108C1}" srcOrd="0" destOrd="0" parTransId="{DDB4E2C2-DFBB-415C-B7BC-69B1A15B5598}" sibTransId="{715B010B-1D33-4A24-8C81-D5C0296DC312}"/>
    <dgm:cxn modelId="{A199102C-683B-478D-BE04-CBAC59BC2184}" type="presOf" srcId="{230208ED-5D2A-49E3-93BB-64FE3918BF6F}" destId="{C1C252C5-A415-4B4B-B0AB-60DA59917A2A}" srcOrd="0" destOrd="0" presId="urn:microsoft.com/office/officeart/2005/8/layout/list1"/>
    <dgm:cxn modelId="{9F1D963E-0EEC-496F-BC83-07639AA67D1C}" srcId="{CDC64175-4259-47AD-A16E-96CFE8B108C1}" destId="{A41D51D9-B4AE-4114-A0AA-B5B8425D3AEC}" srcOrd="0" destOrd="0" parTransId="{211835AB-AEC8-45A5-9F67-0113D38A3176}" sibTransId="{40A75931-61C5-418F-A9AF-E80193779FDE}"/>
    <dgm:cxn modelId="{73827440-FE3A-4319-A986-72FFEC2CEB04}" type="presOf" srcId="{A41D51D9-B4AE-4114-A0AA-B5B8425D3AEC}" destId="{3706EFD3-AAA8-45D3-93D8-860C9BD3B9EB}" srcOrd="0" destOrd="0" presId="urn:microsoft.com/office/officeart/2005/8/layout/list1"/>
    <dgm:cxn modelId="{4016BD44-14FB-481E-8408-53E016BD375F}" srcId="{45AA3C73-D972-4F5C-A3D8-4D2415DECB9C}" destId="{CAB24FED-D30E-4663-A6FA-5718F9E1F1E6}" srcOrd="1" destOrd="0" parTransId="{8A5CB5E2-C636-4DF4-8658-67EB79D466E4}" sibTransId="{D55D9E6D-D1A6-4656-A2A2-53AC1FE01ABD}"/>
    <dgm:cxn modelId="{C1625669-AA74-475C-A1E8-6ED7D58B3387}" type="presOf" srcId="{CDC64175-4259-47AD-A16E-96CFE8B108C1}" destId="{D43791CC-15C3-4DA0-A7BA-170E3203769A}" srcOrd="0" destOrd="0" presId="urn:microsoft.com/office/officeart/2005/8/layout/list1"/>
    <dgm:cxn modelId="{5794D56F-1CD3-4F55-8437-C64685BD0929}" srcId="{3A629A46-2C20-4856-8256-45035A0486B0}" destId="{45AA3C73-D972-4F5C-A3D8-4D2415DECB9C}" srcOrd="1" destOrd="0" parTransId="{842B6D07-AC46-44E0-888A-161E135286EE}" sibTransId="{DBECA501-30F1-48E2-891B-D1CBAE50554C}"/>
    <dgm:cxn modelId="{70E44574-61A9-4411-9CA2-9B48F6C5EAF7}" type="presOf" srcId="{ED4717E6-66C2-4BD1-B313-FCF6F84001A9}" destId="{3706EFD3-AAA8-45D3-93D8-860C9BD3B9EB}" srcOrd="0" destOrd="1" presId="urn:microsoft.com/office/officeart/2005/8/layout/list1"/>
    <dgm:cxn modelId="{95F5A987-5644-42AF-BCC3-EDBF6C748149}" srcId="{CDC64175-4259-47AD-A16E-96CFE8B108C1}" destId="{ED4717E6-66C2-4BD1-B313-FCF6F84001A9}" srcOrd="1" destOrd="0" parTransId="{5A84F1A4-CD45-4BF7-972E-928128B62918}" sibTransId="{A3B763AA-54F1-4C1D-A32C-A94D017E8B32}"/>
    <dgm:cxn modelId="{F6645B91-4A51-4B08-B5C2-820D5FB006DF}" type="presOf" srcId="{45AA3C73-D972-4F5C-A3D8-4D2415DECB9C}" destId="{715F0CB1-8A98-43EE-9FBE-BFB248078683}" srcOrd="1" destOrd="0" presId="urn:microsoft.com/office/officeart/2005/8/layout/list1"/>
    <dgm:cxn modelId="{6818CCB9-D103-4FFC-B629-6685DE91411C}" srcId="{45AA3C73-D972-4F5C-A3D8-4D2415DECB9C}" destId="{230208ED-5D2A-49E3-93BB-64FE3918BF6F}" srcOrd="0" destOrd="0" parTransId="{15FF0712-7647-4048-8D1D-B38B8744B5DD}" sibTransId="{A0B668E1-3ABE-4B9E-8A54-C9EF36E18D89}"/>
    <dgm:cxn modelId="{ECAF7ABB-7122-4EAD-8CDA-791A36BA22B8}" type="presOf" srcId="{3A629A46-2C20-4856-8256-45035A0486B0}" destId="{B0D8E7B6-4DDA-4930-8A1B-95B858FE9EAB}" srcOrd="0" destOrd="0" presId="urn:microsoft.com/office/officeart/2005/8/layout/list1"/>
    <dgm:cxn modelId="{D750F9CC-2BF9-40BC-B94C-FC7DA481BB50}" type="presOf" srcId="{CAB24FED-D30E-4663-A6FA-5718F9E1F1E6}" destId="{C1C252C5-A415-4B4B-B0AB-60DA59917A2A}" srcOrd="0" destOrd="1" presId="urn:microsoft.com/office/officeart/2005/8/layout/list1"/>
    <dgm:cxn modelId="{EC48B0E9-FFE1-46FD-BCFE-ED05544E04FF}" type="presOf" srcId="{CDC64175-4259-47AD-A16E-96CFE8B108C1}" destId="{AC38E93B-6D2E-4079-93C8-DB445A1EF799}" srcOrd="1" destOrd="0" presId="urn:microsoft.com/office/officeart/2005/8/layout/list1"/>
    <dgm:cxn modelId="{0B0687FF-B47B-4C2A-9D13-0399535DBDB9}" type="presOf" srcId="{45AA3C73-D972-4F5C-A3D8-4D2415DECB9C}" destId="{EBF1DE96-AECB-4DF7-A1A2-3F7D920CF48E}" srcOrd="0" destOrd="0" presId="urn:microsoft.com/office/officeart/2005/8/layout/list1"/>
    <dgm:cxn modelId="{DDD682FE-4033-4DEC-A0B9-AED4F7A19737}" type="presParOf" srcId="{B0D8E7B6-4DDA-4930-8A1B-95B858FE9EAB}" destId="{257DD51D-8FB3-4962-87A1-66BD91538BF8}" srcOrd="0" destOrd="0" presId="urn:microsoft.com/office/officeart/2005/8/layout/list1"/>
    <dgm:cxn modelId="{4DADB676-32AF-4502-A082-C25C44D5C578}" type="presParOf" srcId="{257DD51D-8FB3-4962-87A1-66BD91538BF8}" destId="{D43791CC-15C3-4DA0-A7BA-170E3203769A}" srcOrd="0" destOrd="0" presId="urn:microsoft.com/office/officeart/2005/8/layout/list1"/>
    <dgm:cxn modelId="{CC8C2216-01E5-410A-8F25-6E8A924EBE18}" type="presParOf" srcId="{257DD51D-8FB3-4962-87A1-66BD91538BF8}" destId="{AC38E93B-6D2E-4079-93C8-DB445A1EF799}" srcOrd="1" destOrd="0" presId="urn:microsoft.com/office/officeart/2005/8/layout/list1"/>
    <dgm:cxn modelId="{1252D770-1474-40CF-8439-208BE230CDBD}" type="presParOf" srcId="{B0D8E7B6-4DDA-4930-8A1B-95B858FE9EAB}" destId="{3BAE53D9-E563-4665-91E5-BC327B526500}" srcOrd="1" destOrd="0" presId="urn:microsoft.com/office/officeart/2005/8/layout/list1"/>
    <dgm:cxn modelId="{EB8DBEE9-C3F8-4BF1-AAC3-89757C72F774}" type="presParOf" srcId="{B0D8E7B6-4DDA-4930-8A1B-95B858FE9EAB}" destId="{3706EFD3-AAA8-45D3-93D8-860C9BD3B9EB}" srcOrd="2" destOrd="0" presId="urn:microsoft.com/office/officeart/2005/8/layout/list1"/>
    <dgm:cxn modelId="{5301A48A-9991-4BB8-BD90-D99FE421B09F}" type="presParOf" srcId="{B0D8E7B6-4DDA-4930-8A1B-95B858FE9EAB}" destId="{BAE933E4-D349-4E02-8FF7-3F563EDF4368}" srcOrd="3" destOrd="0" presId="urn:microsoft.com/office/officeart/2005/8/layout/list1"/>
    <dgm:cxn modelId="{3A8F883A-7F62-4F38-81E8-F449C3B15DBF}" type="presParOf" srcId="{B0D8E7B6-4DDA-4930-8A1B-95B858FE9EAB}" destId="{4A09232F-A542-4585-9673-2A094AF05984}" srcOrd="4" destOrd="0" presId="urn:microsoft.com/office/officeart/2005/8/layout/list1"/>
    <dgm:cxn modelId="{FECBEFC0-C398-44BC-B1E8-2429832E79D0}" type="presParOf" srcId="{4A09232F-A542-4585-9673-2A094AF05984}" destId="{EBF1DE96-AECB-4DF7-A1A2-3F7D920CF48E}" srcOrd="0" destOrd="0" presId="urn:microsoft.com/office/officeart/2005/8/layout/list1"/>
    <dgm:cxn modelId="{13E30AED-B203-46BD-BCE7-7C63073C61BC}" type="presParOf" srcId="{4A09232F-A542-4585-9673-2A094AF05984}" destId="{715F0CB1-8A98-43EE-9FBE-BFB248078683}" srcOrd="1" destOrd="0" presId="urn:microsoft.com/office/officeart/2005/8/layout/list1"/>
    <dgm:cxn modelId="{7C3CAC11-C99E-4322-9370-7FAC3F95FB7E}" type="presParOf" srcId="{B0D8E7B6-4DDA-4930-8A1B-95B858FE9EAB}" destId="{DB94E15B-775A-4424-9960-22BB90531B2C}" srcOrd="5" destOrd="0" presId="urn:microsoft.com/office/officeart/2005/8/layout/list1"/>
    <dgm:cxn modelId="{FBEF84D9-39D2-4C6D-B1BE-48716890FF9A}" type="presParOf" srcId="{B0D8E7B6-4DDA-4930-8A1B-95B858FE9EAB}" destId="{C1C252C5-A415-4B4B-B0AB-60DA59917A2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37F8DC-9AFE-43AD-BFA9-DBCA63B8D383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594FA2-6D9A-498F-B0D0-7E1B7D9158C0}">
      <dgm:prSet/>
      <dgm:spPr/>
      <dgm:t>
        <a:bodyPr/>
        <a:lstStyle/>
        <a:p>
          <a:r>
            <a:rPr lang="nb-NO"/>
            <a:t>Fransk firma fra 2023.</a:t>
          </a:r>
          <a:endParaRPr lang="en-US"/>
        </a:p>
      </dgm:t>
    </dgm:pt>
    <dgm:pt modelId="{3AABA7F9-2BE0-4A4C-9DE5-9B649AD4E840}" type="parTrans" cxnId="{57433C39-AF52-407F-B5BA-88634ABFC808}">
      <dgm:prSet/>
      <dgm:spPr/>
      <dgm:t>
        <a:bodyPr/>
        <a:lstStyle/>
        <a:p>
          <a:endParaRPr lang="en-US"/>
        </a:p>
      </dgm:t>
    </dgm:pt>
    <dgm:pt modelId="{6F695477-08CC-424C-9370-990F78AB8EBF}" type="sibTrans" cxnId="{57433C39-AF52-407F-B5BA-88634ABFC808}">
      <dgm:prSet/>
      <dgm:spPr/>
      <dgm:t>
        <a:bodyPr/>
        <a:lstStyle/>
        <a:p>
          <a:endParaRPr lang="en-US"/>
        </a:p>
      </dgm:t>
    </dgm:pt>
    <dgm:pt modelId="{2FC88F65-828D-401B-8E89-F4B38D075281}">
      <dgm:prSet/>
      <dgm:spPr/>
      <dgm:t>
        <a:bodyPr/>
        <a:lstStyle/>
        <a:p>
          <a:r>
            <a:rPr lang="nb-NO"/>
            <a:t>Grunnleggere fra Google DeepMind og Meta.</a:t>
          </a:r>
          <a:endParaRPr lang="en-US"/>
        </a:p>
      </dgm:t>
    </dgm:pt>
    <dgm:pt modelId="{7BF62A89-DEA7-4335-A30A-580FB7565287}" type="parTrans" cxnId="{19D114BD-E836-4AC5-A8E1-85E6169E7B43}">
      <dgm:prSet/>
      <dgm:spPr/>
      <dgm:t>
        <a:bodyPr/>
        <a:lstStyle/>
        <a:p>
          <a:endParaRPr lang="en-US"/>
        </a:p>
      </dgm:t>
    </dgm:pt>
    <dgm:pt modelId="{D41D8B61-F3C4-4AB9-BE8D-FCF38D405CFD}" type="sibTrans" cxnId="{19D114BD-E836-4AC5-A8E1-85E6169E7B43}">
      <dgm:prSet/>
      <dgm:spPr/>
      <dgm:t>
        <a:bodyPr/>
        <a:lstStyle/>
        <a:p>
          <a:endParaRPr lang="en-US"/>
        </a:p>
      </dgm:t>
    </dgm:pt>
    <dgm:pt modelId="{0B4B194F-DAA1-422B-B7E3-DF1692B1AC6B}">
      <dgm:prSet/>
      <dgm:spPr/>
      <dgm:t>
        <a:bodyPr/>
        <a:lstStyle/>
        <a:p>
          <a:r>
            <a:rPr lang="nb-NO"/>
            <a:t>Mistral 7B, Apache 2.0</a:t>
          </a:r>
          <a:endParaRPr lang="en-US"/>
        </a:p>
      </dgm:t>
    </dgm:pt>
    <dgm:pt modelId="{4DB35B8E-8A3E-40DE-B992-96381163030F}" type="parTrans" cxnId="{7B0A5F17-AEE2-44D0-86BF-1273276D64AA}">
      <dgm:prSet/>
      <dgm:spPr/>
      <dgm:t>
        <a:bodyPr/>
        <a:lstStyle/>
        <a:p>
          <a:endParaRPr lang="en-US"/>
        </a:p>
      </dgm:t>
    </dgm:pt>
    <dgm:pt modelId="{FC47E733-5B9D-4E09-84AC-6FAF21EFB3FC}" type="sibTrans" cxnId="{7B0A5F17-AEE2-44D0-86BF-1273276D64AA}">
      <dgm:prSet/>
      <dgm:spPr/>
      <dgm:t>
        <a:bodyPr/>
        <a:lstStyle/>
        <a:p>
          <a:endParaRPr lang="en-US"/>
        </a:p>
      </dgm:t>
    </dgm:pt>
    <dgm:pt modelId="{D1FFA974-B22C-474E-A5EC-B156900D9728}">
      <dgm:prSet/>
      <dgm:spPr/>
      <dgm:t>
        <a:bodyPr/>
        <a:lstStyle/>
        <a:p>
          <a:r>
            <a:rPr lang="nb-NO"/>
            <a:t>7 mrd parametre</a:t>
          </a:r>
          <a:endParaRPr lang="en-US"/>
        </a:p>
      </dgm:t>
    </dgm:pt>
    <dgm:pt modelId="{6E12A3C0-9D13-4F56-A51C-63998813C148}" type="parTrans" cxnId="{FCFF3EC3-ED4A-43DD-9A4D-A497088FCDD2}">
      <dgm:prSet/>
      <dgm:spPr/>
      <dgm:t>
        <a:bodyPr/>
        <a:lstStyle/>
        <a:p>
          <a:endParaRPr lang="en-US"/>
        </a:p>
      </dgm:t>
    </dgm:pt>
    <dgm:pt modelId="{9D87DDE4-AA6F-4A0A-AC15-1AF294AA75B6}" type="sibTrans" cxnId="{FCFF3EC3-ED4A-43DD-9A4D-A497088FCDD2}">
      <dgm:prSet/>
      <dgm:spPr/>
      <dgm:t>
        <a:bodyPr/>
        <a:lstStyle/>
        <a:p>
          <a:endParaRPr lang="en-US"/>
        </a:p>
      </dgm:t>
    </dgm:pt>
    <dgm:pt modelId="{E23B626A-9462-4952-8A46-FF3262BF7AC2}">
      <dgm:prSet/>
      <dgm:spPr/>
      <dgm:t>
        <a:bodyPr/>
        <a:lstStyle/>
        <a:p>
          <a:r>
            <a:rPr lang="nb-NO" dirty="0"/>
            <a:t>Mistral Large 2, 123 </a:t>
          </a:r>
          <a:r>
            <a:rPr lang="nb-NO" dirty="0" err="1"/>
            <a:t>mrd</a:t>
          </a:r>
          <a:r>
            <a:rPr lang="nb-NO" dirty="0"/>
            <a:t> </a:t>
          </a:r>
          <a:r>
            <a:rPr lang="nb-NO" dirty="0" err="1"/>
            <a:t>parametre</a:t>
          </a:r>
          <a:r>
            <a:rPr lang="nb-NO" dirty="0"/>
            <a:t> </a:t>
          </a:r>
          <a:r>
            <a:rPr lang="en-US" dirty="0"/>
            <a:t>🔥</a:t>
          </a:r>
          <a:r>
            <a:rPr lang="nb-NO" dirty="0"/>
            <a:t>. Egen </a:t>
          </a:r>
          <a:r>
            <a:rPr lang="nb-NO" dirty="0" err="1"/>
            <a:t>research</a:t>
          </a:r>
          <a:r>
            <a:rPr lang="nb-NO" dirty="0"/>
            <a:t> lisens.</a:t>
          </a:r>
          <a:endParaRPr lang="en-US" dirty="0"/>
        </a:p>
      </dgm:t>
    </dgm:pt>
    <dgm:pt modelId="{C4CC065F-28E3-40E4-B377-0EBC862338B1}" type="parTrans" cxnId="{C8B821F3-9182-4C25-A5BE-A7C86180C8B3}">
      <dgm:prSet/>
      <dgm:spPr/>
      <dgm:t>
        <a:bodyPr/>
        <a:lstStyle/>
        <a:p>
          <a:endParaRPr lang="en-US"/>
        </a:p>
      </dgm:t>
    </dgm:pt>
    <dgm:pt modelId="{3FEA2789-3C56-4E85-BDD2-C7C33F6FAAE0}" type="sibTrans" cxnId="{C8B821F3-9182-4C25-A5BE-A7C86180C8B3}">
      <dgm:prSet/>
      <dgm:spPr/>
      <dgm:t>
        <a:bodyPr/>
        <a:lstStyle/>
        <a:p>
          <a:endParaRPr lang="en-US"/>
        </a:p>
      </dgm:t>
    </dgm:pt>
    <dgm:pt modelId="{F070FC67-CF40-4258-A87E-4B67047D8DCB}">
      <dgm:prSet/>
      <dgm:spPr/>
      <dgm:t>
        <a:bodyPr/>
        <a:lstStyle/>
        <a:p>
          <a:r>
            <a:rPr lang="en-US" dirty="0" err="1"/>
            <a:t>Codestral</a:t>
          </a:r>
          <a:r>
            <a:rPr lang="en-US" dirty="0"/>
            <a:t> 12B</a:t>
          </a:r>
        </a:p>
      </dgm:t>
    </dgm:pt>
    <dgm:pt modelId="{628AD06A-0C89-4B72-9853-90BE809A58C9}" type="parTrans" cxnId="{69E318E7-A40E-4EB4-9900-1676DB9B807E}">
      <dgm:prSet/>
      <dgm:spPr/>
    </dgm:pt>
    <dgm:pt modelId="{83302FD4-D008-4E0C-BB0B-F61E4057BA6B}" type="sibTrans" cxnId="{69E318E7-A40E-4EB4-9900-1676DB9B807E}">
      <dgm:prSet/>
      <dgm:spPr/>
    </dgm:pt>
    <dgm:pt modelId="{AF757BFA-CEB2-42A7-8831-BD321104D7B7}" type="pres">
      <dgm:prSet presAssocID="{2037F8DC-9AFE-43AD-BFA9-DBCA63B8D383}" presName="vert0" presStyleCnt="0">
        <dgm:presLayoutVars>
          <dgm:dir/>
          <dgm:animOne val="branch"/>
          <dgm:animLvl val="lvl"/>
        </dgm:presLayoutVars>
      </dgm:prSet>
      <dgm:spPr/>
    </dgm:pt>
    <dgm:pt modelId="{52F2F0E7-1536-4578-BDE3-5F8C04405BB1}" type="pres">
      <dgm:prSet presAssocID="{87594FA2-6D9A-498F-B0D0-7E1B7D9158C0}" presName="thickLine" presStyleLbl="alignNode1" presStyleIdx="0" presStyleCnt="6"/>
      <dgm:spPr/>
    </dgm:pt>
    <dgm:pt modelId="{15022E87-BD19-44B6-BC9C-96FCF9CFB335}" type="pres">
      <dgm:prSet presAssocID="{87594FA2-6D9A-498F-B0D0-7E1B7D9158C0}" presName="horz1" presStyleCnt="0"/>
      <dgm:spPr/>
    </dgm:pt>
    <dgm:pt modelId="{FD31A231-459E-44F1-B0E7-FBE9A546D8FD}" type="pres">
      <dgm:prSet presAssocID="{87594FA2-6D9A-498F-B0D0-7E1B7D9158C0}" presName="tx1" presStyleLbl="revTx" presStyleIdx="0" presStyleCnt="6"/>
      <dgm:spPr/>
    </dgm:pt>
    <dgm:pt modelId="{992470EB-AED5-4222-82F9-DCF2847419CC}" type="pres">
      <dgm:prSet presAssocID="{87594FA2-6D9A-498F-B0D0-7E1B7D9158C0}" presName="vert1" presStyleCnt="0"/>
      <dgm:spPr/>
    </dgm:pt>
    <dgm:pt modelId="{D2498943-DF7A-4113-819B-AA84D3430B99}" type="pres">
      <dgm:prSet presAssocID="{2FC88F65-828D-401B-8E89-F4B38D075281}" presName="thickLine" presStyleLbl="alignNode1" presStyleIdx="1" presStyleCnt="6"/>
      <dgm:spPr/>
    </dgm:pt>
    <dgm:pt modelId="{852C892D-58D3-418B-BA36-5A71DB4DC88D}" type="pres">
      <dgm:prSet presAssocID="{2FC88F65-828D-401B-8E89-F4B38D075281}" presName="horz1" presStyleCnt="0"/>
      <dgm:spPr/>
    </dgm:pt>
    <dgm:pt modelId="{A5EADD89-0802-4B46-9AD3-B152F787284A}" type="pres">
      <dgm:prSet presAssocID="{2FC88F65-828D-401B-8E89-F4B38D075281}" presName="tx1" presStyleLbl="revTx" presStyleIdx="1" presStyleCnt="6"/>
      <dgm:spPr/>
    </dgm:pt>
    <dgm:pt modelId="{AB8FECFC-F0FB-4CCA-871F-49CAA20A3F72}" type="pres">
      <dgm:prSet presAssocID="{2FC88F65-828D-401B-8E89-F4B38D075281}" presName="vert1" presStyleCnt="0"/>
      <dgm:spPr/>
    </dgm:pt>
    <dgm:pt modelId="{36E6B474-4B93-45FD-827C-2A839DAD0543}" type="pres">
      <dgm:prSet presAssocID="{0B4B194F-DAA1-422B-B7E3-DF1692B1AC6B}" presName="thickLine" presStyleLbl="alignNode1" presStyleIdx="2" presStyleCnt="6"/>
      <dgm:spPr/>
    </dgm:pt>
    <dgm:pt modelId="{86AC50C3-C8B4-45F8-9AB4-B81245989F25}" type="pres">
      <dgm:prSet presAssocID="{0B4B194F-DAA1-422B-B7E3-DF1692B1AC6B}" presName="horz1" presStyleCnt="0"/>
      <dgm:spPr/>
    </dgm:pt>
    <dgm:pt modelId="{08141ED9-B8AF-4412-94D4-E0223FEEDD99}" type="pres">
      <dgm:prSet presAssocID="{0B4B194F-DAA1-422B-B7E3-DF1692B1AC6B}" presName="tx1" presStyleLbl="revTx" presStyleIdx="2" presStyleCnt="6"/>
      <dgm:spPr/>
    </dgm:pt>
    <dgm:pt modelId="{7DB4B65C-D578-4F60-B83A-F80D5556EF60}" type="pres">
      <dgm:prSet presAssocID="{0B4B194F-DAA1-422B-B7E3-DF1692B1AC6B}" presName="vert1" presStyleCnt="0"/>
      <dgm:spPr/>
    </dgm:pt>
    <dgm:pt modelId="{D548A190-CAC3-40E6-B742-24C611540C7C}" type="pres">
      <dgm:prSet presAssocID="{D1FFA974-B22C-474E-A5EC-B156900D9728}" presName="thickLine" presStyleLbl="alignNode1" presStyleIdx="3" presStyleCnt="6"/>
      <dgm:spPr/>
    </dgm:pt>
    <dgm:pt modelId="{8DFFEE5F-1B37-42A6-A9F2-669E557A030B}" type="pres">
      <dgm:prSet presAssocID="{D1FFA974-B22C-474E-A5EC-B156900D9728}" presName="horz1" presStyleCnt="0"/>
      <dgm:spPr/>
    </dgm:pt>
    <dgm:pt modelId="{32E3DC9D-E88A-48DF-B170-24D555BB3204}" type="pres">
      <dgm:prSet presAssocID="{D1FFA974-B22C-474E-A5EC-B156900D9728}" presName="tx1" presStyleLbl="revTx" presStyleIdx="3" presStyleCnt="6"/>
      <dgm:spPr/>
    </dgm:pt>
    <dgm:pt modelId="{856D1367-9DC4-4A74-9E20-A1C4FB45BC4B}" type="pres">
      <dgm:prSet presAssocID="{D1FFA974-B22C-474E-A5EC-B156900D9728}" presName="vert1" presStyleCnt="0"/>
      <dgm:spPr/>
    </dgm:pt>
    <dgm:pt modelId="{47F12CBA-C7B9-4005-B283-B4C211A291F5}" type="pres">
      <dgm:prSet presAssocID="{E23B626A-9462-4952-8A46-FF3262BF7AC2}" presName="thickLine" presStyleLbl="alignNode1" presStyleIdx="4" presStyleCnt="6"/>
      <dgm:spPr/>
    </dgm:pt>
    <dgm:pt modelId="{B90D08A9-5DED-4F56-BB82-AB01A2E4F40D}" type="pres">
      <dgm:prSet presAssocID="{E23B626A-9462-4952-8A46-FF3262BF7AC2}" presName="horz1" presStyleCnt="0"/>
      <dgm:spPr/>
    </dgm:pt>
    <dgm:pt modelId="{1462260E-5F25-432F-A3D4-8AE0AC97E3E7}" type="pres">
      <dgm:prSet presAssocID="{E23B626A-9462-4952-8A46-FF3262BF7AC2}" presName="tx1" presStyleLbl="revTx" presStyleIdx="4" presStyleCnt="6"/>
      <dgm:spPr/>
    </dgm:pt>
    <dgm:pt modelId="{E29B4549-66F9-4E09-94C1-65C14160A25A}" type="pres">
      <dgm:prSet presAssocID="{E23B626A-9462-4952-8A46-FF3262BF7AC2}" presName="vert1" presStyleCnt="0"/>
      <dgm:spPr/>
    </dgm:pt>
    <dgm:pt modelId="{F0792809-C197-4706-9D72-FAC2FDB3B995}" type="pres">
      <dgm:prSet presAssocID="{F070FC67-CF40-4258-A87E-4B67047D8DCB}" presName="thickLine" presStyleLbl="alignNode1" presStyleIdx="5" presStyleCnt="6"/>
      <dgm:spPr/>
    </dgm:pt>
    <dgm:pt modelId="{46E9B12E-A11B-4B17-AF7B-6087764421AC}" type="pres">
      <dgm:prSet presAssocID="{F070FC67-CF40-4258-A87E-4B67047D8DCB}" presName="horz1" presStyleCnt="0"/>
      <dgm:spPr/>
    </dgm:pt>
    <dgm:pt modelId="{980265CE-79BD-46EA-A4A4-B1D9576457C4}" type="pres">
      <dgm:prSet presAssocID="{F070FC67-CF40-4258-A87E-4B67047D8DCB}" presName="tx1" presStyleLbl="revTx" presStyleIdx="5" presStyleCnt="6"/>
      <dgm:spPr/>
    </dgm:pt>
    <dgm:pt modelId="{EB1805DB-5E34-4C49-80DA-E270DE944404}" type="pres">
      <dgm:prSet presAssocID="{F070FC67-CF40-4258-A87E-4B67047D8DCB}" presName="vert1" presStyleCnt="0"/>
      <dgm:spPr/>
    </dgm:pt>
  </dgm:ptLst>
  <dgm:cxnLst>
    <dgm:cxn modelId="{18468803-01CC-4D6D-A06E-02DE93BD41D8}" type="presOf" srcId="{87594FA2-6D9A-498F-B0D0-7E1B7D9158C0}" destId="{FD31A231-459E-44F1-B0E7-FBE9A546D8FD}" srcOrd="0" destOrd="0" presId="urn:microsoft.com/office/officeart/2008/layout/LinedList"/>
    <dgm:cxn modelId="{7B0A5F17-AEE2-44D0-86BF-1273276D64AA}" srcId="{2037F8DC-9AFE-43AD-BFA9-DBCA63B8D383}" destId="{0B4B194F-DAA1-422B-B7E3-DF1692B1AC6B}" srcOrd="2" destOrd="0" parTransId="{4DB35B8E-8A3E-40DE-B992-96381163030F}" sibTransId="{FC47E733-5B9D-4E09-84AC-6FAF21EFB3FC}"/>
    <dgm:cxn modelId="{57433C39-AF52-407F-B5BA-88634ABFC808}" srcId="{2037F8DC-9AFE-43AD-BFA9-DBCA63B8D383}" destId="{87594FA2-6D9A-498F-B0D0-7E1B7D9158C0}" srcOrd="0" destOrd="0" parTransId="{3AABA7F9-2BE0-4A4C-9DE5-9B649AD4E840}" sibTransId="{6F695477-08CC-424C-9370-990F78AB8EBF}"/>
    <dgm:cxn modelId="{4E470E6E-66A6-4C39-978E-B924F3900741}" type="presOf" srcId="{E23B626A-9462-4952-8A46-FF3262BF7AC2}" destId="{1462260E-5F25-432F-A3D4-8AE0AC97E3E7}" srcOrd="0" destOrd="0" presId="urn:microsoft.com/office/officeart/2008/layout/LinedList"/>
    <dgm:cxn modelId="{19436C78-1D52-465C-A566-DC869F93E9ED}" type="presOf" srcId="{D1FFA974-B22C-474E-A5EC-B156900D9728}" destId="{32E3DC9D-E88A-48DF-B170-24D555BB3204}" srcOrd="0" destOrd="0" presId="urn:microsoft.com/office/officeart/2008/layout/LinedList"/>
    <dgm:cxn modelId="{B765CC86-5A41-456A-B282-39567059D084}" type="presOf" srcId="{2037F8DC-9AFE-43AD-BFA9-DBCA63B8D383}" destId="{AF757BFA-CEB2-42A7-8831-BD321104D7B7}" srcOrd="0" destOrd="0" presId="urn:microsoft.com/office/officeart/2008/layout/LinedList"/>
    <dgm:cxn modelId="{9AE88999-FF7C-480A-AFDF-3A6E97562B5F}" type="presOf" srcId="{0B4B194F-DAA1-422B-B7E3-DF1692B1AC6B}" destId="{08141ED9-B8AF-4412-94D4-E0223FEEDD99}" srcOrd="0" destOrd="0" presId="urn:microsoft.com/office/officeart/2008/layout/LinedList"/>
    <dgm:cxn modelId="{EFBBC8A2-AE7E-477C-9260-CCD97F5F9EF2}" type="presOf" srcId="{2FC88F65-828D-401B-8E89-F4B38D075281}" destId="{A5EADD89-0802-4B46-9AD3-B152F787284A}" srcOrd="0" destOrd="0" presId="urn:microsoft.com/office/officeart/2008/layout/LinedList"/>
    <dgm:cxn modelId="{19D114BD-E836-4AC5-A8E1-85E6169E7B43}" srcId="{2037F8DC-9AFE-43AD-BFA9-DBCA63B8D383}" destId="{2FC88F65-828D-401B-8E89-F4B38D075281}" srcOrd="1" destOrd="0" parTransId="{7BF62A89-DEA7-4335-A30A-580FB7565287}" sibTransId="{D41D8B61-F3C4-4AB9-BE8D-FCF38D405CFD}"/>
    <dgm:cxn modelId="{FCFF3EC3-ED4A-43DD-9A4D-A497088FCDD2}" srcId="{2037F8DC-9AFE-43AD-BFA9-DBCA63B8D383}" destId="{D1FFA974-B22C-474E-A5EC-B156900D9728}" srcOrd="3" destOrd="0" parTransId="{6E12A3C0-9D13-4F56-A51C-63998813C148}" sibTransId="{9D87DDE4-AA6F-4A0A-AC15-1AF294AA75B6}"/>
    <dgm:cxn modelId="{69E318E7-A40E-4EB4-9900-1676DB9B807E}" srcId="{2037F8DC-9AFE-43AD-BFA9-DBCA63B8D383}" destId="{F070FC67-CF40-4258-A87E-4B67047D8DCB}" srcOrd="5" destOrd="0" parTransId="{628AD06A-0C89-4B72-9853-90BE809A58C9}" sibTransId="{83302FD4-D008-4E0C-BB0B-F61E4057BA6B}"/>
    <dgm:cxn modelId="{C8B821F3-9182-4C25-A5BE-A7C86180C8B3}" srcId="{2037F8DC-9AFE-43AD-BFA9-DBCA63B8D383}" destId="{E23B626A-9462-4952-8A46-FF3262BF7AC2}" srcOrd="4" destOrd="0" parTransId="{C4CC065F-28E3-40E4-B377-0EBC862338B1}" sibTransId="{3FEA2789-3C56-4E85-BDD2-C7C33F6FAAE0}"/>
    <dgm:cxn modelId="{8B44F8FB-A573-4D1E-94FF-FE4BC300523E}" type="presOf" srcId="{F070FC67-CF40-4258-A87E-4B67047D8DCB}" destId="{980265CE-79BD-46EA-A4A4-B1D9576457C4}" srcOrd="0" destOrd="0" presId="urn:microsoft.com/office/officeart/2008/layout/LinedList"/>
    <dgm:cxn modelId="{B9D2B554-C19E-4C1B-AAF9-F063B0E9EEDA}" type="presParOf" srcId="{AF757BFA-CEB2-42A7-8831-BD321104D7B7}" destId="{52F2F0E7-1536-4578-BDE3-5F8C04405BB1}" srcOrd="0" destOrd="0" presId="urn:microsoft.com/office/officeart/2008/layout/LinedList"/>
    <dgm:cxn modelId="{ECAD7B6C-A0F9-4A7D-9D50-4C0903034CAA}" type="presParOf" srcId="{AF757BFA-CEB2-42A7-8831-BD321104D7B7}" destId="{15022E87-BD19-44B6-BC9C-96FCF9CFB335}" srcOrd="1" destOrd="0" presId="urn:microsoft.com/office/officeart/2008/layout/LinedList"/>
    <dgm:cxn modelId="{53DBE4B3-E5D7-451D-B71D-20324EB55397}" type="presParOf" srcId="{15022E87-BD19-44B6-BC9C-96FCF9CFB335}" destId="{FD31A231-459E-44F1-B0E7-FBE9A546D8FD}" srcOrd="0" destOrd="0" presId="urn:microsoft.com/office/officeart/2008/layout/LinedList"/>
    <dgm:cxn modelId="{B334202B-4512-4D6D-821E-258E34E9319B}" type="presParOf" srcId="{15022E87-BD19-44B6-BC9C-96FCF9CFB335}" destId="{992470EB-AED5-4222-82F9-DCF2847419CC}" srcOrd="1" destOrd="0" presId="urn:microsoft.com/office/officeart/2008/layout/LinedList"/>
    <dgm:cxn modelId="{76610272-8DA8-47F7-8F0C-C1C87EE176C1}" type="presParOf" srcId="{AF757BFA-CEB2-42A7-8831-BD321104D7B7}" destId="{D2498943-DF7A-4113-819B-AA84D3430B99}" srcOrd="2" destOrd="0" presId="urn:microsoft.com/office/officeart/2008/layout/LinedList"/>
    <dgm:cxn modelId="{EDF43A3B-C45D-4B4A-A50D-E3A8F2C62435}" type="presParOf" srcId="{AF757BFA-CEB2-42A7-8831-BD321104D7B7}" destId="{852C892D-58D3-418B-BA36-5A71DB4DC88D}" srcOrd="3" destOrd="0" presId="urn:microsoft.com/office/officeart/2008/layout/LinedList"/>
    <dgm:cxn modelId="{1B9886EB-5E90-4DAA-A1B9-4F746330F8D3}" type="presParOf" srcId="{852C892D-58D3-418B-BA36-5A71DB4DC88D}" destId="{A5EADD89-0802-4B46-9AD3-B152F787284A}" srcOrd="0" destOrd="0" presId="urn:microsoft.com/office/officeart/2008/layout/LinedList"/>
    <dgm:cxn modelId="{2EEFCE80-E6F6-4A40-B47B-DB2AE8F49B0D}" type="presParOf" srcId="{852C892D-58D3-418B-BA36-5A71DB4DC88D}" destId="{AB8FECFC-F0FB-4CCA-871F-49CAA20A3F72}" srcOrd="1" destOrd="0" presId="urn:microsoft.com/office/officeart/2008/layout/LinedList"/>
    <dgm:cxn modelId="{50D12B32-374E-4781-906C-861D9E32B89B}" type="presParOf" srcId="{AF757BFA-CEB2-42A7-8831-BD321104D7B7}" destId="{36E6B474-4B93-45FD-827C-2A839DAD0543}" srcOrd="4" destOrd="0" presId="urn:microsoft.com/office/officeart/2008/layout/LinedList"/>
    <dgm:cxn modelId="{3D582934-E22F-4726-9666-DC615E455D66}" type="presParOf" srcId="{AF757BFA-CEB2-42A7-8831-BD321104D7B7}" destId="{86AC50C3-C8B4-45F8-9AB4-B81245989F25}" srcOrd="5" destOrd="0" presId="urn:microsoft.com/office/officeart/2008/layout/LinedList"/>
    <dgm:cxn modelId="{E2964E13-286A-42FF-B2C9-18C0B0ACE24D}" type="presParOf" srcId="{86AC50C3-C8B4-45F8-9AB4-B81245989F25}" destId="{08141ED9-B8AF-4412-94D4-E0223FEEDD99}" srcOrd="0" destOrd="0" presId="urn:microsoft.com/office/officeart/2008/layout/LinedList"/>
    <dgm:cxn modelId="{906BA489-8606-48CF-A5F1-96B454E87E52}" type="presParOf" srcId="{86AC50C3-C8B4-45F8-9AB4-B81245989F25}" destId="{7DB4B65C-D578-4F60-B83A-F80D5556EF60}" srcOrd="1" destOrd="0" presId="urn:microsoft.com/office/officeart/2008/layout/LinedList"/>
    <dgm:cxn modelId="{6E3970B5-16E1-4E89-87D8-7ECC7938A660}" type="presParOf" srcId="{AF757BFA-CEB2-42A7-8831-BD321104D7B7}" destId="{D548A190-CAC3-40E6-B742-24C611540C7C}" srcOrd="6" destOrd="0" presId="urn:microsoft.com/office/officeart/2008/layout/LinedList"/>
    <dgm:cxn modelId="{EDF5AB82-3D0C-4C33-ADE4-B962846D6443}" type="presParOf" srcId="{AF757BFA-CEB2-42A7-8831-BD321104D7B7}" destId="{8DFFEE5F-1B37-42A6-A9F2-669E557A030B}" srcOrd="7" destOrd="0" presId="urn:microsoft.com/office/officeart/2008/layout/LinedList"/>
    <dgm:cxn modelId="{67B69C7F-8EDB-43FB-9165-3079165A113F}" type="presParOf" srcId="{8DFFEE5F-1B37-42A6-A9F2-669E557A030B}" destId="{32E3DC9D-E88A-48DF-B170-24D555BB3204}" srcOrd="0" destOrd="0" presId="urn:microsoft.com/office/officeart/2008/layout/LinedList"/>
    <dgm:cxn modelId="{5E03EC41-F1A7-489E-A100-1420280B9691}" type="presParOf" srcId="{8DFFEE5F-1B37-42A6-A9F2-669E557A030B}" destId="{856D1367-9DC4-4A74-9E20-A1C4FB45BC4B}" srcOrd="1" destOrd="0" presId="urn:microsoft.com/office/officeart/2008/layout/LinedList"/>
    <dgm:cxn modelId="{B1E50067-AE38-4655-BA73-C31C3AEDA1CC}" type="presParOf" srcId="{AF757BFA-CEB2-42A7-8831-BD321104D7B7}" destId="{47F12CBA-C7B9-4005-B283-B4C211A291F5}" srcOrd="8" destOrd="0" presId="urn:microsoft.com/office/officeart/2008/layout/LinedList"/>
    <dgm:cxn modelId="{66721287-4182-441B-998F-3E9F58003985}" type="presParOf" srcId="{AF757BFA-CEB2-42A7-8831-BD321104D7B7}" destId="{B90D08A9-5DED-4F56-BB82-AB01A2E4F40D}" srcOrd="9" destOrd="0" presId="urn:microsoft.com/office/officeart/2008/layout/LinedList"/>
    <dgm:cxn modelId="{B9FC60A3-5F7C-4609-9BCB-95C9A3170345}" type="presParOf" srcId="{B90D08A9-5DED-4F56-BB82-AB01A2E4F40D}" destId="{1462260E-5F25-432F-A3D4-8AE0AC97E3E7}" srcOrd="0" destOrd="0" presId="urn:microsoft.com/office/officeart/2008/layout/LinedList"/>
    <dgm:cxn modelId="{0953AB0B-7F60-4D3F-A863-13F9F7C42469}" type="presParOf" srcId="{B90D08A9-5DED-4F56-BB82-AB01A2E4F40D}" destId="{E29B4549-66F9-4E09-94C1-65C14160A25A}" srcOrd="1" destOrd="0" presId="urn:microsoft.com/office/officeart/2008/layout/LinedList"/>
    <dgm:cxn modelId="{DDDC298F-FBBD-4190-B296-80FEF8C086FE}" type="presParOf" srcId="{AF757BFA-CEB2-42A7-8831-BD321104D7B7}" destId="{F0792809-C197-4706-9D72-FAC2FDB3B995}" srcOrd="10" destOrd="0" presId="urn:microsoft.com/office/officeart/2008/layout/LinedList"/>
    <dgm:cxn modelId="{E6D3C773-E083-465A-B801-AAED082CED98}" type="presParOf" srcId="{AF757BFA-CEB2-42A7-8831-BD321104D7B7}" destId="{46E9B12E-A11B-4B17-AF7B-6087764421AC}" srcOrd="11" destOrd="0" presId="urn:microsoft.com/office/officeart/2008/layout/LinedList"/>
    <dgm:cxn modelId="{7E7CA88D-B625-494C-87B4-9DF0F70D9DDA}" type="presParOf" srcId="{46E9B12E-A11B-4B17-AF7B-6087764421AC}" destId="{980265CE-79BD-46EA-A4A4-B1D9576457C4}" srcOrd="0" destOrd="0" presId="urn:microsoft.com/office/officeart/2008/layout/LinedList"/>
    <dgm:cxn modelId="{7F02E76C-B65A-4E78-8853-5D7E1BDA4596}" type="presParOf" srcId="{46E9B12E-A11B-4B17-AF7B-6087764421AC}" destId="{EB1805DB-5E34-4C49-80DA-E270DE9444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3BE36-FD9D-4AA3-8841-1A8671C85ABA}">
      <dsp:nvSpPr>
        <dsp:cNvPr id="0" name=""/>
        <dsp:cNvSpPr/>
      </dsp:nvSpPr>
      <dsp:spPr>
        <a:xfrm>
          <a:off x="0" y="52159"/>
          <a:ext cx="6666833" cy="98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4000" kern="1200"/>
            <a:t>WEB</a:t>
          </a:r>
        </a:p>
      </dsp:txBody>
      <dsp:txXfrm>
        <a:off x="47976" y="100135"/>
        <a:ext cx="6570881" cy="886848"/>
      </dsp:txXfrm>
    </dsp:sp>
    <dsp:sp modelId="{CAA9C7C6-10E3-4277-AB27-A262CFADB385}">
      <dsp:nvSpPr>
        <dsp:cNvPr id="0" name=""/>
        <dsp:cNvSpPr/>
      </dsp:nvSpPr>
      <dsp:spPr>
        <a:xfrm>
          <a:off x="0" y="1034959"/>
          <a:ext cx="6666833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3100" kern="1200"/>
            <a:t>Bruker input</a:t>
          </a:r>
        </a:p>
      </dsp:txBody>
      <dsp:txXfrm>
        <a:off x="0" y="1034959"/>
        <a:ext cx="6666833" cy="662400"/>
      </dsp:txXfrm>
    </dsp:sp>
    <dsp:sp modelId="{B93BD581-5E88-4EC3-8058-CD7C094EFE97}">
      <dsp:nvSpPr>
        <dsp:cNvPr id="0" name=""/>
        <dsp:cNvSpPr/>
      </dsp:nvSpPr>
      <dsp:spPr>
        <a:xfrm>
          <a:off x="0" y="1697359"/>
          <a:ext cx="6666833" cy="9828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4000" kern="1200"/>
            <a:t>Modell</a:t>
          </a:r>
        </a:p>
      </dsp:txBody>
      <dsp:txXfrm>
        <a:off x="47976" y="1745335"/>
        <a:ext cx="6570881" cy="886848"/>
      </dsp:txXfrm>
    </dsp:sp>
    <dsp:sp modelId="{3DA21A11-EB14-46D6-9584-CFAFE568820D}">
      <dsp:nvSpPr>
        <dsp:cNvPr id="0" name=""/>
        <dsp:cNvSpPr/>
      </dsp:nvSpPr>
      <dsp:spPr>
        <a:xfrm>
          <a:off x="0" y="2680159"/>
          <a:ext cx="666683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3100" kern="1200"/>
            <a:t>Tvunget struktur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3100" kern="1200"/>
            <a:t>Naturlig språk</a:t>
          </a:r>
        </a:p>
      </dsp:txBody>
      <dsp:txXfrm>
        <a:off x="0" y="2680159"/>
        <a:ext cx="6666833" cy="1076400"/>
      </dsp:txXfrm>
    </dsp:sp>
    <dsp:sp modelId="{427F96E1-E7EC-4891-A66F-CFA216C3DD1C}">
      <dsp:nvSpPr>
        <dsp:cNvPr id="0" name=""/>
        <dsp:cNvSpPr/>
      </dsp:nvSpPr>
      <dsp:spPr>
        <a:xfrm>
          <a:off x="0" y="3756560"/>
          <a:ext cx="6666833" cy="9828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4000" kern="1200"/>
            <a:t>Resultat</a:t>
          </a:r>
        </a:p>
      </dsp:txBody>
      <dsp:txXfrm>
        <a:off x="47976" y="3804536"/>
        <a:ext cx="6570881" cy="886848"/>
      </dsp:txXfrm>
    </dsp:sp>
    <dsp:sp modelId="{489EAA61-D976-4B51-B5F6-7BD3362CBD58}">
      <dsp:nvSpPr>
        <dsp:cNvPr id="0" name=""/>
        <dsp:cNvSpPr/>
      </dsp:nvSpPr>
      <dsp:spPr>
        <a:xfrm>
          <a:off x="0" y="4739360"/>
          <a:ext cx="6666833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3100" kern="1200"/>
            <a:t>Output i ønsket format</a:t>
          </a:r>
        </a:p>
      </dsp:txBody>
      <dsp:txXfrm>
        <a:off x="0" y="4739360"/>
        <a:ext cx="6666833" cy="662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A3578-3A55-4F4C-AC9D-066650D6C928}">
      <dsp:nvSpPr>
        <dsp:cNvPr id="0" name=""/>
        <dsp:cNvSpPr/>
      </dsp:nvSpPr>
      <dsp:spPr>
        <a:xfrm>
          <a:off x="0" y="519709"/>
          <a:ext cx="6666833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24840" rIns="51742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Kjører</a:t>
          </a:r>
          <a:r>
            <a:rPr lang="en-US" sz="3000" kern="1200" dirty="0"/>
            <a:t> </a:t>
          </a:r>
          <a:r>
            <a:rPr lang="en-US" sz="3000" kern="1200" dirty="0" err="1"/>
            <a:t>som</a:t>
          </a:r>
          <a:r>
            <a:rPr lang="en-US" sz="3000" kern="1200" dirty="0"/>
            <a:t> </a:t>
          </a:r>
          <a:r>
            <a:rPr lang="en-US" sz="3000" kern="1200" dirty="0" err="1"/>
            <a:t>en</a:t>
          </a:r>
          <a:r>
            <a:rPr lang="en-US" sz="3000" kern="1200" dirty="0"/>
            <a:t> server </a:t>
          </a:r>
          <a:r>
            <a:rPr lang="en-US" sz="3000" kern="1200" dirty="0" err="1"/>
            <a:t>på</a:t>
          </a:r>
          <a:r>
            <a:rPr lang="en-US" sz="3000" kern="1200" dirty="0"/>
            <a:t> </a:t>
          </a:r>
          <a:r>
            <a:rPr lang="en-US" sz="3000" kern="1200" dirty="0" err="1"/>
            <a:t>maskina</a:t>
          </a:r>
          <a:r>
            <a:rPr lang="en-US" sz="3000" kern="1200" dirty="0"/>
            <a:t>. Kun CLI </a:t>
          </a:r>
          <a:r>
            <a:rPr lang="en-US" sz="3000" kern="1200" dirty="0" err="1"/>
            <a:t>grensesnitt</a:t>
          </a:r>
          <a:r>
            <a:rPr lang="en-US" sz="3000" kern="1200" dirty="0"/>
            <a:t>.</a:t>
          </a:r>
        </a:p>
      </dsp:txBody>
      <dsp:txXfrm>
        <a:off x="0" y="519709"/>
        <a:ext cx="6666833" cy="1701000"/>
      </dsp:txXfrm>
    </dsp:sp>
    <dsp:sp modelId="{D0693B75-B6E3-4341-9A68-631D41B5F04D}">
      <dsp:nvSpPr>
        <dsp:cNvPr id="0" name=""/>
        <dsp:cNvSpPr/>
      </dsp:nvSpPr>
      <dsp:spPr>
        <a:xfrm>
          <a:off x="333341" y="76909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 err="1"/>
            <a:t>Ollama</a:t>
          </a:r>
          <a:endParaRPr lang="en-US" sz="3000" kern="1200" dirty="0"/>
        </a:p>
      </dsp:txBody>
      <dsp:txXfrm>
        <a:off x="376572" y="120140"/>
        <a:ext cx="4580321" cy="799138"/>
      </dsp:txXfrm>
    </dsp:sp>
    <dsp:sp modelId="{8FC08701-29CD-41FF-B8CA-707767A2F103}">
      <dsp:nvSpPr>
        <dsp:cNvPr id="0" name=""/>
        <dsp:cNvSpPr/>
      </dsp:nvSpPr>
      <dsp:spPr>
        <a:xfrm>
          <a:off x="0" y="2825509"/>
          <a:ext cx="6666833" cy="255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24840" rIns="51742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Lokal</a:t>
          </a:r>
          <a:r>
            <a:rPr lang="en-US" sz="3000" kern="1200" dirty="0"/>
            <a:t> GUI app. Kan </a:t>
          </a:r>
          <a:r>
            <a:rPr lang="en-US" sz="3000" kern="1200" dirty="0" err="1"/>
            <a:t>laste</a:t>
          </a:r>
          <a:r>
            <a:rPr lang="en-US" sz="3000" kern="1200" dirty="0"/>
            <a:t> </a:t>
          </a:r>
          <a:r>
            <a:rPr lang="en-US" sz="3000" kern="1200" dirty="0" err="1"/>
            <a:t>modeller</a:t>
          </a:r>
          <a:r>
            <a:rPr lang="en-US" sz="3000" kern="1200" dirty="0"/>
            <a:t> </a:t>
          </a:r>
          <a:r>
            <a:rPr lang="en-US" sz="3000" kern="1200" dirty="0" err="1"/>
            <a:t>og</a:t>
          </a:r>
          <a:r>
            <a:rPr lang="en-US" sz="3000" kern="1200" dirty="0"/>
            <a:t> </a:t>
          </a:r>
          <a:r>
            <a:rPr lang="en-US" sz="3000" kern="1200" dirty="0" err="1"/>
            <a:t>gir</a:t>
          </a:r>
          <a:r>
            <a:rPr lang="en-US" sz="3000" kern="1200" dirty="0"/>
            <a:t> deg et chat-</a:t>
          </a:r>
          <a:r>
            <a:rPr lang="en-US" sz="3000" kern="1200" dirty="0" err="1"/>
            <a:t>grensesnitt</a:t>
          </a:r>
          <a:r>
            <a:rPr lang="en-US" sz="3000" kern="1200" dirty="0"/>
            <a:t> for å snake med </a:t>
          </a:r>
          <a:r>
            <a:rPr lang="en-US" sz="3000" kern="1200" dirty="0" err="1"/>
            <a:t>modellen</a:t>
          </a:r>
          <a:r>
            <a:rPr lang="en-US" sz="3000" kern="1200" dirty="0"/>
            <a:t>.</a:t>
          </a:r>
        </a:p>
      </dsp:txBody>
      <dsp:txXfrm>
        <a:off x="0" y="2825509"/>
        <a:ext cx="6666833" cy="2551500"/>
      </dsp:txXfrm>
    </dsp:sp>
    <dsp:sp modelId="{F04C28FA-28D6-4A9D-B9E8-4EAB39F834F5}">
      <dsp:nvSpPr>
        <dsp:cNvPr id="0" name=""/>
        <dsp:cNvSpPr/>
      </dsp:nvSpPr>
      <dsp:spPr>
        <a:xfrm>
          <a:off x="333341" y="2382710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/>
            <a:t>LM Studio</a:t>
          </a:r>
          <a:endParaRPr lang="en-US" sz="3000" kern="1200" dirty="0"/>
        </a:p>
      </dsp:txBody>
      <dsp:txXfrm>
        <a:off x="376572" y="2425941"/>
        <a:ext cx="4580321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6EFD3-AAA8-45D3-93D8-860C9BD3B9EB}">
      <dsp:nvSpPr>
        <dsp:cNvPr id="0" name=""/>
        <dsp:cNvSpPr/>
      </dsp:nvSpPr>
      <dsp:spPr>
        <a:xfrm>
          <a:off x="0" y="1093459"/>
          <a:ext cx="6666833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/>
            <a:t>Større antall parametre gjør modellen «smartere»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/>
            <a:t>Men den gjør modellen tyngre å kjøre</a:t>
          </a:r>
          <a:endParaRPr lang="en-US" sz="2400" kern="1200"/>
        </a:p>
      </dsp:txBody>
      <dsp:txXfrm>
        <a:off x="0" y="1093459"/>
        <a:ext cx="6666833" cy="1738800"/>
      </dsp:txXfrm>
    </dsp:sp>
    <dsp:sp modelId="{AC38E93B-6D2E-4079-93C8-DB445A1EF799}">
      <dsp:nvSpPr>
        <dsp:cNvPr id="0" name=""/>
        <dsp:cNvSpPr/>
      </dsp:nvSpPr>
      <dsp:spPr>
        <a:xfrm>
          <a:off x="333341" y="739219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Hva gjør antall parametre?</a:t>
          </a:r>
          <a:endParaRPr lang="en-US" sz="2400" kern="1200"/>
        </a:p>
      </dsp:txBody>
      <dsp:txXfrm>
        <a:off x="367926" y="773804"/>
        <a:ext cx="4597613" cy="639310"/>
      </dsp:txXfrm>
    </dsp:sp>
    <dsp:sp modelId="{C1C252C5-A415-4B4B-B0AB-60DA59917A2A}">
      <dsp:nvSpPr>
        <dsp:cNvPr id="0" name=""/>
        <dsp:cNvSpPr/>
      </dsp:nvSpPr>
      <dsp:spPr>
        <a:xfrm>
          <a:off x="0" y="3316099"/>
          <a:ext cx="6666833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/>
            <a:t>On-device AI.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/>
            <a:t>Kundesupport bot</a:t>
          </a:r>
          <a:endParaRPr lang="en-US" sz="2400" kern="1200"/>
        </a:p>
      </dsp:txBody>
      <dsp:txXfrm>
        <a:off x="0" y="3316099"/>
        <a:ext cx="6666833" cy="1398600"/>
      </dsp:txXfrm>
    </dsp:sp>
    <dsp:sp modelId="{715F0CB1-8A98-43EE-9FBE-BFB248078683}">
      <dsp:nvSpPr>
        <dsp:cNvPr id="0" name=""/>
        <dsp:cNvSpPr/>
      </dsp:nvSpPr>
      <dsp:spPr>
        <a:xfrm>
          <a:off x="333341" y="2961859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Bruksområde for små modeller?</a:t>
          </a:r>
          <a:endParaRPr lang="en-US" sz="2400" kern="1200"/>
        </a:p>
      </dsp:txBody>
      <dsp:txXfrm>
        <a:off x="367926" y="2996444"/>
        <a:ext cx="4597613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2F0E7-1536-4578-BDE3-5F8C04405BB1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31A231-459E-44F1-B0E7-FBE9A546D8FD}">
      <dsp:nvSpPr>
        <dsp:cNvPr id="0" name=""/>
        <dsp:cNvSpPr/>
      </dsp:nvSpPr>
      <dsp:spPr>
        <a:xfrm>
          <a:off x="0" y="2663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Fransk firma fra 2023.</a:t>
          </a:r>
          <a:endParaRPr lang="en-US" sz="2400" kern="1200"/>
        </a:p>
      </dsp:txBody>
      <dsp:txXfrm>
        <a:off x="0" y="2663"/>
        <a:ext cx="6666833" cy="908098"/>
      </dsp:txXfrm>
    </dsp:sp>
    <dsp:sp modelId="{D2498943-DF7A-4113-819B-AA84D3430B99}">
      <dsp:nvSpPr>
        <dsp:cNvPr id="0" name=""/>
        <dsp:cNvSpPr/>
      </dsp:nvSpPr>
      <dsp:spPr>
        <a:xfrm>
          <a:off x="0" y="910762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EADD89-0802-4B46-9AD3-B152F787284A}">
      <dsp:nvSpPr>
        <dsp:cNvPr id="0" name=""/>
        <dsp:cNvSpPr/>
      </dsp:nvSpPr>
      <dsp:spPr>
        <a:xfrm>
          <a:off x="0" y="910762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Grunnleggere fra Google DeepMind og Meta.</a:t>
          </a:r>
          <a:endParaRPr lang="en-US" sz="2400" kern="1200"/>
        </a:p>
      </dsp:txBody>
      <dsp:txXfrm>
        <a:off x="0" y="910762"/>
        <a:ext cx="6666833" cy="908098"/>
      </dsp:txXfrm>
    </dsp:sp>
    <dsp:sp modelId="{36E6B474-4B93-45FD-827C-2A839DAD0543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141ED9-B8AF-4412-94D4-E0223FEEDD99}">
      <dsp:nvSpPr>
        <dsp:cNvPr id="0" name=""/>
        <dsp:cNvSpPr/>
      </dsp:nvSpPr>
      <dsp:spPr>
        <a:xfrm>
          <a:off x="0" y="1818861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Mistral 7B, Apache 2.0</a:t>
          </a:r>
          <a:endParaRPr lang="en-US" sz="2400" kern="1200"/>
        </a:p>
      </dsp:txBody>
      <dsp:txXfrm>
        <a:off x="0" y="1818861"/>
        <a:ext cx="6666833" cy="908098"/>
      </dsp:txXfrm>
    </dsp:sp>
    <dsp:sp modelId="{D548A190-CAC3-40E6-B742-24C611540C7C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E3DC9D-E88A-48DF-B170-24D555BB3204}">
      <dsp:nvSpPr>
        <dsp:cNvPr id="0" name=""/>
        <dsp:cNvSpPr/>
      </dsp:nvSpPr>
      <dsp:spPr>
        <a:xfrm>
          <a:off x="0" y="2726960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7 mrd parametre</a:t>
          </a:r>
          <a:endParaRPr lang="en-US" sz="2400" kern="1200"/>
        </a:p>
      </dsp:txBody>
      <dsp:txXfrm>
        <a:off x="0" y="2726960"/>
        <a:ext cx="6666833" cy="908098"/>
      </dsp:txXfrm>
    </dsp:sp>
    <dsp:sp modelId="{47F12CBA-C7B9-4005-B283-B4C211A291F5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62260E-5F25-432F-A3D4-8AE0AC97E3E7}">
      <dsp:nvSpPr>
        <dsp:cNvPr id="0" name=""/>
        <dsp:cNvSpPr/>
      </dsp:nvSpPr>
      <dsp:spPr>
        <a:xfrm>
          <a:off x="0" y="3635058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 dirty="0"/>
            <a:t>Mistral Large 2, 123 </a:t>
          </a:r>
          <a:r>
            <a:rPr lang="nb-NO" sz="2400" kern="1200" dirty="0" err="1"/>
            <a:t>mrd</a:t>
          </a:r>
          <a:r>
            <a:rPr lang="nb-NO" sz="2400" kern="1200" dirty="0"/>
            <a:t> </a:t>
          </a:r>
          <a:r>
            <a:rPr lang="nb-NO" sz="2400" kern="1200" dirty="0" err="1"/>
            <a:t>parametre</a:t>
          </a:r>
          <a:r>
            <a:rPr lang="nb-NO" sz="2400" kern="1200" dirty="0"/>
            <a:t> </a:t>
          </a:r>
          <a:r>
            <a:rPr lang="en-US" sz="2400" kern="1200" dirty="0"/>
            <a:t>🔥</a:t>
          </a:r>
          <a:r>
            <a:rPr lang="nb-NO" sz="2400" kern="1200" dirty="0"/>
            <a:t>. Egen </a:t>
          </a:r>
          <a:r>
            <a:rPr lang="nb-NO" sz="2400" kern="1200" dirty="0" err="1"/>
            <a:t>research</a:t>
          </a:r>
          <a:r>
            <a:rPr lang="nb-NO" sz="2400" kern="1200" dirty="0"/>
            <a:t> lisens.</a:t>
          </a:r>
          <a:endParaRPr lang="en-US" sz="2400" kern="1200" dirty="0"/>
        </a:p>
      </dsp:txBody>
      <dsp:txXfrm>
        <a:off x="0" y="3635058"/>
        <a:ext cx="6666833" cy="908098"/>
      </dsp:txXfrm>
    </dsp:sp>
    <dsp:sp modelId="{F0792809-C197-4706-9D72-FAC2FDB3B995}">
      <dsp:nvSpPr>
        <dsp:cNvPr id="0" name=""/>
        <dsp:cNvSpPr/>
      </dsp:nvSpPr>
      <dsp:spPr>
        <a:xfrm>
          <a:off x="0" y="4543157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0265CE-79BD-46EA-A4A4-B1D9576457C4}">
      <dsp:nvSpPr>
        <dsp:cNvPr id="0" name=""/>
        <dsp:cNvSpPr/>
      </dsp:nvSpPr>
      <dsp:spPr>
        <a:xfrm>
          <a:off x="0" y="4543157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Codestral</a:t>
          </a:r>
          <a:r>
            <a:rPr lang="en-US" sz="2400" kern="1200" dirty="0"/>
            <a:t> 12B</a:t>
          </a:r>
        </a:p>
      </dsp:txBody>
      <dsp:txXfrm>
        <a:off x="0" y="4543157"/>
        <a:ext cx="6666833" cy="90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45B3E-0057-4172-993C-0CE7BBB11D22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27CF4-A788-4FA2-BD18-6122C2E622F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441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7CF4-A788-4FA2-BD18-6122C2E622FB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57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7CF4-A788-4FA2-BD18-6122C2E622FB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461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7CF4-A788-4FA2-BD18-6122C2E622FB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816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7CF4-A788-4FA2-BD18-6122C2E622F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960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223FA9-3E5A-7383-BAF9-AF2640227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81C8C2C-B96D-B942-BAA5-A47486F22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F213043-E89A-E2DE-7FC9-FD42F820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89FD638-83B4-8B45-FAE9-9C0FDE0A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6DE08C0-3519-240E-874D-3E37115D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574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7911CA-0012-3DBD-5491-A3D68A98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3740F50-F67F-D83E-0B2E-F29E0F0C8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547270B-EE5D-2B12-E53D-DBB9784E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D580C03-B2A6-D642-A53E-A101C88F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6EC23B1-0ECF-5B27-2279-169257F7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951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A4765B2-802F-DE4F-83B1-F9514D749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3F43185-B847-F62A-3FAF-FE9B5A011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5793CC9-8687-30BC-53B8-22570E8E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741FFA-D1B3-379F-0B4F-98B8DDE6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2A02878-003F-F0A6-A123-EFFA2677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47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91BCC3-9124-399B-BB19-F82D6C53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3C7EF6-D05A-8CF1-A95B-09FC88D4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C7AD85C-E179-842F-D85D-1FBCFB82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5F0941-7BF1-8CCC-BAD4-B8C7BD1F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541062B-6F10-C9A8-1BD0-9F09B648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460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03955AF-BFCA-F7EC-BF25-DB67D548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23F4CA-56F6-56F2-A476-D57BF2D7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68892D-DD04-73FE-43D0-482C5E03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BA75C44-B1EF-B7FF-5CBD-B7A177ED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F2BF2C1-1F4B-8459-F85A-9423D178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768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166680-CC9E-BAB8-3285-7A8C3D20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D617B4-4548-0045-0DEB-A46F91268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BC35E6D-6BE1-B08E-1A49-203C2CA36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43207CF-FEFE-26B8-F978-58C41560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0E9D6E2-8F7B-A1CE-D710-C4E88651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B8DD389-987A-2665-5B9F-6467EFD6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311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BE7A4E-1A64-1D1D-34C3-88397080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C7086B1-E3B0-72D7-FD86-B39E3F18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ADB4892-878E-DF0D-BD34-BCD4EA1F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EB432F-7EF7-6968-1F35-48E7DA03F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63C0356-FAB1-6345-E849-7B751FC4C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8C18FE1-697B-93CB-D6D1-7EA09E4D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D954128-4157-F668-2C6B-FF4C5B45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746FF91-8654-0B8C-39AD-8A619854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662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297BE8-26D3-C141-8A20-69763F3D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4B9BDDA-EC7E-9F11-299B-46A9AEB7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062E7AA-4554-F5C9-BB2D-D1F17EF7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FC98EE2-8F33-55AC-8AA1-2C63C9F9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71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CD8DA4B-77AE-526C-F711-719120B7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1300621-D1D9-2855-72EA-09B9BB4A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AB3A173-F4C0-CB16-8C06-B3E326B9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079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D52D4F-C2A5-8599-F82D-4F71C1DC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EF3B7D-7855-CC18-A7F8-A7F9A885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5C5FD75-A63D-6E02-4BBE-95E866EDF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2FF76A2-DA8A-E607-BAA0-410FF1A6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649691E-55CA-079E-AE12-7E1CC286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9284B7A-4E54-0645-EDB6-B84852B0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109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51B253-5C6C-770D-EE06-FE47D1B4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652A4AA-8C3F-843E-064F-302590C7A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6CF1C3B-EDB6-1B37-DD05-A91D4FB5B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BEC8EA1-A29B-571A-1CBC-D4501B25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3616670-EA7C-EBFB-3A2F-37CF1349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7B14D8F-5B7A-6E87-2050-8FEF2B4B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176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90B5842-C3AB-985D-08F1-4A7AFF1F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DBA99E4-1CD3-C088-9F9D-3E6C1406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A93531-8BB7-420E-619E-EBB40055B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58B863-4E8E-6D68-B784-B8167EE37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5476BB8-7F9F-C9E6-B140-20E943A52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546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SNAvFJoP4M" TargetMode="External"/><Relationship Id="rId2" Type="http://schemas.openxmlformats.org/officeDocument/2006/relationships/hyperlink" Target="https://mistral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awaescher/OllamaShar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E06F4A1-CB30-AE5A-3541-03C4889C0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nb-NO" sz="4000" dirty="0">
                <a:solidFill>
                  <a:schemeClr val="bg2"/>
                </a:solidFill>
              </a:rPr>
              <a:t>Smarte </a:t>
            </a:r>
            <a:r>
              <a:rPr lang="nb-NO" sz="4000" dirty="0" err="1">
                <a:solidFill>
                  <a:schemeClr val="bg2"/>
                </a:solidFill>
              </a:rPr>
              <a:t>webkomponenter</a:t>
            </a:r>
            <a:r>
              <a:rPr lang="nb-NO" sz="4000" dirty="0">
                <a:solidFill>
                  <a:schemeClr val="bg2"/>
                </a:solidFill>
              </a:rPr>
              <a:t> med lokal </a:t>
            </a:r>
            <a:r>
              <a:rPr lang="nb-NO" sz="4000" strike="sngStrike" dirty="0">
                <a:solidFill>
                  <a:schemeClr val="tx1">
                    <a:lumMod val="75000"/>
                  </a:schemeClr>
                </a:solidFill>
              </a:rPr>
              <a:t>AI</a:t>
            </a:r>
            <a:r>
              <a:rPr lang="nb-NO" sz="4000" dirty="0">
                <a:solidFill>
                  <a:schemeClr val="bg2"/>
                </a:solidFill>
              </a:rPr>
              <a:t> KI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799178D-0916-8AE5-17E7-9CC0C7CCD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nb-NO" sz="1800" dirty="0"/>
              <a:t>AI, KI, </a:t>
            </a:r>
            <a:r>
              <a:rPr lang="nb-NO" sz="1800" dirty="0" err="1"/>
              <a:t>potato</a:t>
            </a:r>
            <a:r>
              <a:rPr lang="nb-NO" sz="1800" dirty="0"/>
              <a:t>, </a:t>
            </a:r>
            <a:r>
              <a:rPr lang="nb-NO" sz="1800" dirty="0" err="1"/>
              <a:t>pottitt</a:t>
            </a:r>
            <a:r>
              <a:rPr lang="nb-NO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6739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8487519-DABF-81BC-C403-1975C726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Hva er en smart komponent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303F0B89-7DDA-0951-C188-561B601F9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56767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23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FCDD09E-F809-D390-7BA2-803EBF39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Modeller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3344AC3-4F2F-4C4B-6234-48292B532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006" y="511389"/>
            <a:ext cx="3534770" cy="5848468"/>
          </a:xfrm>
        </p:spPr>
        <p:txBody>
          <a:bodyPr anchor="ctr">
            <a:normAutofit/>
          </a:bodyPr>
          <a:lstStyle/>
          <a:p>
            <a:r>
              <a:rPr lang="nb-NO" sz="2000"/>
              <a:t>Kjøre lokalt</a:t>
            </a:r>
          </a:p>
          <a:p>
            <a:pPr lvl="1"/>
            <a:r>
              <a:rPr lang="nb-NO" sz="2000"/>
              <a:t>Dell = dritt, Mac = mindre dritt</a:t>
            </a:r>
          </a:p>
          <a:p>
            <a:r>
              <a:rPr lang="nb-NO" sz="2000"/>
              <a:t>DeepSeek</a:t>
            </a:r>
          </a:p>
          <a:p>
            <a:r>
              <a:rPr lang="nb-NO" sz="2000"/>
              <a:t>Google Gemma</a:t>
            </a:r>
          </a:p>
          <a:p>
            <a:r>
              <a:rPr lang="nb-NO" sz="2000"/>
              <a:t>Microsoft Phi</a:t>
            </a:r>
          </a:p>
          <a:p>
            <a:r>
              <a:rPr lang="nb-NO" sz="2000"/>
              <a:t>Mistral 7B</a:t>
            </a:r>
          </a:p>
          <a:p>
            <a:pPr lvl="1"/>
            <a:r>
              <a:rPr lang="nb-NO" sz="2000"/>
              <a:t>Codestral 22B</a:t>
            </a:r>
            <a:r>
              <a:rPr lang="en-US" sz="2000"/>
              <a:t>😴</a:t>
            </a:r>
            <a:endParaRPr lang="nb-NO" sz="2000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F0A345B2-74D0-FD16-69CA-B6C6E387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452" y="935325"/>
            <a:ext cx="2503993" cy="1408495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C92C4B36-D5BD-8572-3BF5-345636594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3730" y="2685061"/>
            <a:ext cx="1471437" cy="1487878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B27BB89-7CED-8367-5DD1-227B58FA9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7452" y="4983681"/>
            <a:ext cx="2503993" cy="53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36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E36F40D-3863-F0AA-2764-56DBE451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Kjøre lokalt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63F8A46B-4832-0218-2ACA-E5D77BD9E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87554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281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3DCA744-621B-142D-0AE7-E3B74DEB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Parametre?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41AE6959-0965-7318-2FDF-4270B2B5A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2687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436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464E847-010E-6765-E2EB-9ABCB9DF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Mistral</a:t>
            </a:r>
          </a:p>
        </p:txBody>
      </p:sp>
      <p:graphicFrame>
        <p:nvGraphicFramePr>
          <p:cNvPr id="43" name="Plassholder for innhold 2">
            <a:extLst>
              <a:ext uri="{FF2B5EF4-FFF2-40B4-BE49-F238E27FC236}">
                <a16:creationId xmlns:a16="http://schemas.microsoft.com/office/drawing/2014/main" id="{55A000E2-1450-1139-8D3E-44C838A00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88054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635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858E198-0472-38FF-2E99-FB2CC035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 TIME!</a:t>
            </a:r>
          </a:p>
        </p:txBody>
      </p:sp>
      <p:pic>
        <p:nvPicPr>
          <p:cNvPr id="7" name="Graphic 6" descr="Spill av">
            <a:extLst>
              <a:ext uri="{FF2B5EF4-FFF2-40B4-BE49-F238E27FC236}">
                <a16:creationId xmlns:a16="http://schemas.microsoft.com/office/drawing/2014/main" id="{DE6F2611-580E-F9EB-E4C6-18BDE3C98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64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216D4F4-51D5-6231-19F4-FA9F609A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nb-NO" sz="4000"/>
              <a:t>Takk for meg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5CC29BB-227D-2D97-6E77-E66299A7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nb-NO" sz="2000"/>
              <a:t>Lenker</a:t>
            </a:r>
          </a:p>
          <a:p>
            <a:pPr lvl="1"/>
            <a:r>
              <a:rPr lang="nb-NO" sz="2000">
                <a:hlinkClick r:id="rId2"/>
              </a:rPr>
              <a:t>https://mistral.ai/</a:t>
            </a:r>
            <a:endParaRPr lang="nb-NO" sz="2000"/>
          </a:p>
          <a:p>
            <a:pPr lvl="1"/>
            <a:r>
              <a:rPr lang="nb-NO" sz="2000">
                <a:hlinkClick r:id="rId3"/>
              </a:rPr>
              <a:t>https://youtu.be/TSNAvFJoP4M</a:t>
            </a:r>
            <a:endParaRPr lang="nb-NO" sz="2000"/>
          </a:p>
          <a:p>
            <a:pPr lvl="1"/>
            <a:r>
              <a:rPr lang="nb-NO" sz="2000">
                <a:hlinkClick r:id="rId4"/>
              </a:rPr>
              <a:t>https://ollama.com/</a:t>
            </a:r>
          </a:p>
          <a:p>
            <a:pPr lvl="1"/>
            <a:r>
              <a:rPr lang="nb-NO" sz="2000">
                <a:hlinkClick r:id="rId4"/>
              </a:rPr>
              <a:t>https://github.com/awaescher/OllamaSharp</a:t>
            </a:r>
            <a:endParaRPr lang="nb-NO" sz="2000"/>
          </a:p>
          <a:p>
            <a:pPr lvl="1"/>
            <a:endParaRPr lang="nb-NO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Bilde 4" descr="Et bilde som inneholder tekst, klær, person, Menneskeansikt&#10;&#10;KI-generert innhold kan være feil.">
            <a:extLst>
              <a:ext uri="{FF2B5EF4-FFF2-40B4-BE49-F238E27FC236}">
                <a16:creationId xmlns:a16="http://schemas.microsoft.com/office/drawing/2014/main" id="{36BF732E-261F-ECF5-ACF0-DC035FFF5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967" y="2303264"/>
            <a:ext cx="4170530" cy="22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0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21ebe56-2643-4654-8529-14ee930a2237}" enabled="1" method="Privileged" siteId="{c317fa72-b393-44ea-a87c-ea272e8d96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194</Words>
  <Application>Microsoft Office PowerPoint</Application>
  <PresentationFormat>Widescreen</PresentationFormat>
  <Paragraphs>48</Paragraphs>
  <Slides>8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Office-tema</vt:lpstr>
      <vt:lpstr>Smarte webkomponenter med lokal AI KI</vt:lpstr>
      <vt:lpstr>Hva er en smart komponent</vt:lpstr>
      <vt:lpstr>Modeller</vt:lpstr>
      <vt:lpstr>Kjøre lokalt</vt:lpstr>
      <vt:lpstr>Parametre?</vt:lpstr>
      <vt:lpstr>Mistral</vt:lpstr>
      <vt:lpstr>DEMO TIME!</vt:lpstr>
      <vt:lpstr>Takk for meg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Wattengård</dc:creator>
  <cp:lastModifiedBy>Christian Wattengård</cp:lastModifiedBy>
  <cp:revision>2</cp:revision>
  <dcterms:created xsi:type="dcterms:W3CDTF">2025-03-12T21:25:49Z</dcterms:created>
  <dcterms:modified xsi:type="dcterms:W3CDTF">2025-03-13T10:03:01Z</dcterms:modified>
</cp:coreProperties>
</file>