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7.jpeg" ContentType="image/jpeg"/>
  <Override PartName="/ppt/media/image8.png" ContentType="image/png"/>
  <Override PartName="/ppt/media/image10.png" ContentType="image/png"/>
  <Override PartName="/ppt/media/image12.png" ContentType="image/png"/>
  <Override PartName="/ppt/media/image9.jpeg" ContentType="image/jpeg"/>
  <Override PartName="/ppt/media/image21.png" ContentType="image/png"/>
  <Override PartName="/ppt/media/image30.png" ContentType="image/png"/>
  <Override PartName="/ppt/media/image11.jpeg" ContentType="image/jpeg"/>
  <Override PartName="/ppt/media/image14.png" ContentType="image/png"/>
  <Override PartName="/ppt/media/image23.png" ContentType="image/png"/>
  <Override PartName="/ppt/media/image32.png" ContentType="image/png"/>
  <Override PartName="/ppt/media/image16.png" ContentType="image/png"/>
  <Override PartName="/ppt/media/image25.png" ContentType="image/png"/>
  <Override PartName="/ppt/media/image34.png" ContentType="image/png"/>
  <Override PartName="/ppt/media/image18.png" ContentType="image/png"/>
  <Override PartName="/ppt/media/image27.png" ContentType="image/png"/>
  <Override PartName="/ppt/media/image29.png" ContentType="image/png"/>
  <Override PartName="/ppt/media/image20.png" ContentType="image/png"/>
  <Override PartName="/ppt/media/image13.png" ContentType="image/png"/>
  <Override PartName="/ppt/media/image22.png" ContentType="image/png"/>
  <Override PartName="/ppt/media/image31.png" ContentType="image/png"/>
  <Override PartName="/ppt/media/image15.png" ContentType="image/png"/>
  <Override PartName="/ppt/media/image24.png" ContentType="image/png"/>
  <Override PartName="/ppt/media/image33.png" ContentType="image/png"/>
  <Override PartName="/ppt/media/image1.jpeg" ContentType="image/jpeg"/>
  <Override PartName="/ppt/media/image17.png" ContentType="image/png"/>
  <Override PartName="/ppt/media/image26.png" ContentType="image/png"/>
  <Override PartName="/ppt/media/image19.png" ContentType="image/png"/>
  <Override PartName="/ppt/media/image3.jpeg" ContentType="image/jpeg"/>
  <Override PartName="/ppt/media/image28.png" ContentType="image/png"/>
  <Override PartName="/ppt/media/image2.png" ContentType="image/png"/>
  <Override PartName="/ppt/media/image5.jpeg" ContentType="image/jpeg"/>
  <Override PartName="/ppt/media/image4.png" ContentType="image/png"/>
  <Override PartName="/ppt/media/image6.png" ContentType="image/png"/>
  <Override PartName="/ppt/slideLayouts/slideLayout60.xml" ContentType="application/vnd.openxmlformats-officedocument.presentationml.slideLayout+xml"/>
  <Override PartName="/ppt/slideLayouts/slideLayout8.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28.xml" ContentType="application/vnd.openxmlformats-officedocument.presentationml.slideLayout+xml"/>
  <Override PartName="/ppt/slideLayouts/slideLayout53.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1.xml" ContentType="application/vnd.openxmlformats-officedocument.presentationml.slideLayout+xml"/>
  <Override PartName="/ppt/slideLayouts/slideLayout62.xml" ContentType="application/vnd.openxmlformats-officedocument.presentationml.slideLayout+xml"/>
  <Override PartName="/ppt/slideLayouts/slideLayout21.xml" ContentType="application/vnd.openxmlformats-officedocument.presentationml.slideLayout+xml"/>
  <Override PartName="/ppt/slideLayouts/slideLayout46.xml" ContentType="application/vnd.openxmlformats-officedocument.presentationml.slideLayout+xml"/>
  <Override PartName="/ppt/slideLayouts/slideLayout71.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3.xml" ContentType="application/vnd.openxmlformats-officedocument.presentationml.slideLayout+xml"/>
  <Override PartName="/ppt/slideLayouts/slideLayout64.xml" ContentType="application/vnd.openxmlformats-officedocument.presentationml.slideLayout+xml"/>
  <Override PartName="/ppt/slideLayouts/slideLayout23.xml" ContentType="application/vnd.openxmlformats-officedocument.presentationml.slideLayout+xml"/>
  <Override PartName="/ppt/slideLayouts/slideLayout48.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16.xml" ContentType="application/vnd.openxmlformats-officedocument.presentationml.slideLayout+xml"/>
  <Override PartName="/ppt/slideLayouts/slideLayout5.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25.xml" ContentType="application/vnd.openxmlformats-officedocument.presentationml.slideLayout+xml"/>
  <Override PartName="/ppt/slideLayouts/slideLayout50.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_rels/slideLayout36.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15.xml.rels" ContentType="application/vnd.openxmlformats-package.relationships+xml"/>
  <Override PartName="/ppt/slideLayouts/_rels/slideLayout62.xml.rels" ContentType="application/vnd.openxmlformats-package.relationships+xml"/>
  <Override PartName="/ppt/slideLayouts/_rels/slideLayout34.xml.rels" ContentType="application/vnd.openxmlformats-package.relationships+xml"/>
  <Override PartName="/ppt/slideLayouts/_rels/slideLayout9.xml.rels" ContentType="application/vnd.openxmlformats-package.relationships+xml"/>
  <Override PartName="/ppt/slideLayouts/_rels/slideLayout41.xml.rels" ContentType="application/vnd.openxmlformats-package.relationships+xml"/>
  <Override PartName="/ppt/slideLayouts/_rels/slideLayout25.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7.xml.rels" ContentType="application/vnd.openxmlformats-package.relationships+xml"/>
  <Override PartName="/ppt/slideLayouts/_rels/slideLayout51.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68.xml.rels" ContentType="application/vnd.openxmlformats-package.relationships+xml"/>
  <Override PartName="/ppt/slideLayouts/_rels/slideLayout21.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66.xml.rels" ContentType="application/vnd.openxmlformats-package.relationships+xml"/>
  <Override PartName="/ppt/slideLayouts/_rels/slideLayout57.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64.xml.rels" ContentType="application/vnd.openxmlformats-package.relationships+xml"/>
  <Override PartName="/ppt/slideLayouts/_rels/slideLayout4.xml.rels" ContentType="application/vnd.openxmlformats-package.relationships+xml"/>
  <Override PartName="/ppt/slideLayouts/_rels/slideLayout48.xml.rels" ContentType="application/vnd.openxmlformats-package.relationships+xml"/>
  <Override PartName="/ppt/slideLayouts/_rels/slideLayout55.xml.rels" ContentType="application/vnd.openxmlformats-package.relationships+xml"/>
  <Override PartName="/ppt/slideLayouts/_rels/slideLayout27.xml.rels" ContentType="application/vnd.openxmlformats-package.relationships+xml"/>
  <Override PartName="/ppt/slideLayouts/_rels/slideLayout2.xml.rels" ContentType="application/vnd.openxmlformats-package.relationships+xml"/>
  <Override PartName="/ppt/slideLayouts/_rels/slideLayout46.xml.rels" ContentType="application/vnd.openxmlformats-package.relationships+xml"/>
  <Override PartName="/ppt/slideLayouts/_rels/slideLayout18.xml.rels" ContentType="application/vnd.openxmlformats-package.relationships+xml"/>
  <Override PartName="/ppt/slideLayouts/_rels/slideLayout53.xml.rels" ContentType="application/vnd.openxmlformats-package.relationships+xml"/>
  <Override PartName="/ppt/slideLayouts/_rels/slideLayout37.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16.xml.rels" ContentType="application/vnd.openxmlformats-package.relationships+xml"/>
  <Override PartName="/ppt/slideLayouts/_rels/slideLayout63.xml.rels" ContentType="application/vnd.openxmlformats-package.relationships+xml"/>
  <Override PartName="/ppt/slideLayouts/_rels/slideLayout35.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26.xml.rels" ContentType="application/vnd.openxmlformats-package.relationships+xml"/>
  <Override PartName="/ppt/slideLayouts/_rels/slideLayout14.xml.rels" ContentType="application/vnd.openxmlformats-package.relationships+xml"/>
  <Override PartName="/ppt/slideLayouts/_rels/slideLayout61.xml.rels" ContentType="application/vnd.openxmlformats-package.relationships+xml"/>
  <Override PartName="/ppt/slideLayouts/_rels/slideLayout33.xml.rels" ContentType="application/vnd.openxmlformats-package.relationships+xml"/>
  <Override PartName="/ppt/slideLayouts/_rels/slideLayout8.xml.rels" ContentType="application/vnd.openxmlformats-package.relationships+xml"/>
  <Override PartName="/ppt/slideLayouts/_rels/slideLayout40.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6.xml.rels" ContentType="application/vnd.openxmlformats-package.relationships+xml"/>
  <Override PartName="/ppt/slideLayouts/_rels/slideLayout50.xml.rels" ContentType="application/vnd.openxmlformats-package.relationships+xml"/>
  <Override PartName="/ppt/slideLayouts/_rels/slideLayout69.xml.rels" ContentType="application/vnd.openxmlformats-package.relationships+xml"/>
  <Override PartName="/ppt/slideLayouts/_rels/slideLayout22.xml.rels" ContentType="application/vnd.openxmlformats-package.relationships+xml"/>
  <Override PartName="/ppt/slideLayouts/_rels/slideLayout13.xml.rels" ContentType="application/vnd.openxmlformats-package.relationships+xml"/>
  <Override PartName="/ppt/slideLayouts/_rels/slideLayout67.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65.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56.xml.rels" ContentType="application/vnd.openxmlformats-package.relationships+xml"/>
  <Override PartName="/ppt/slideLayouts/_rels/slideLayout28.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54.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2.xml.rels" ContentType="application/vnd.openxmlformats-package.relationships+xml"/>
  <Override PartName="/ppt/slideLayouts/slideLayout18.xml" ContentType="application/vnd.openxmlformats-officedocument.presentationml.slideLayout+xml"/>
  <Override PartName="/ppt/slideLayouts/slideLayout7.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27.xml" ContentType="application/vnd.openxmlformats-officedocument.presentationml.slideLayout+xml"/>
  <Override PartName="/ppt/slideLayouts/slideLayout52.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61.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45.xml" ContentType="application/vnd.openxmlformats-officedocument.presentationml.slideLayout+xml"/>
  <Override PartName="/ppt/slideLayouts/slideLayout29.xml" ContentType="application/vnd.openxmlformats-officedocument.presentationml.slideLayout+xml"/>
  <Override PartName="/ppt/slideLayouts/slideLayout70.xml" ContentType="application/vnd.openxmlformats-officedocument.presentationml.slideLayout+xml"/>
  <Override PartName="/ppt/slideLayouts/slideLayout54.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2.xml" ContentType="application/vnd.openxmlformats-officedocument.presentationml.slideLayout+xml"/>
  <Override PartName="/ppt/slideLayouts/slideLayout63.xml" ContentType="application/vnd.openxmlformats-officedocument.presentationml.slideLayout+xml"/>
  <Override PartName="/ppt/slideLayouts/slideLayout22.xml" ContentType="application/vnd.openxmlformats-officedocument.presentationml.slideLayout+xml"/>
  <Override PartName="/ppt/slideLayouts/slideLayout47.xml" ContentType="application/vnd.openxmlformats-officedocument.presentationml.slideLayout+xml"/>
  <Override PartName="/ppt/slideLayouts/slideLayout72.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15.xml" ContentType="application/vnd.openxmlformats-officedocument.presentationml.slideLayout+xml"/>
  <Override PartName="/ppt/slideLayouts/slideLayout4.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24.xml" ContentType="application/vnd.openxmlformats-officedocument.presentationml.slideLayout+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17.xml" ContentType="application/vnd.openxmlformats-officedocument.presentationml.slideLayout+xml"/>
  <Override PartName="/ppt/slideLayouts/slideLayout6.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26.xml" ContentType="application/vnd.openxmlformats-officedocument.presentationml.slideLayout+xml"/>
  <Override PartName="/ppt/slideLayouts/slideLayout51.xml" ContentType="application/vnd.openxmlformats-officedocument.presentationml.slideLayout+xml"/>
  <Override PartName="/ppt/slideLayouts/slideLayout35.xml" ContentType="application/vnd.openxmlformats-officedocument.presentationml.slideLayout+xml"/>
  <Override PartName="/ppt/slideLayouts/slideLayout10.xml" ContentType="application/vnd.openxmlformats-officedocument.presentationml.slideLayout+xml"/>
  <Override PartName="/ppt/slideLayouts/slideLayout19.xml" ContentType="application/vnd.openxmlformats-officedocument.presentationml.slideLayout+xml"/>
  <Override PartName="/ppt/presentation.xml" ContentType="application/vnd.openxmlformats-officedocument.presentationml.presentation.main+xml"/>
  <Override PartName="/ppt/slides/slide43.xml" ContentType="application/vnd.openxmlformats-officedocument.presentationml.slide+xml"/>
  <Override PartName="/ppt/slides/slide27.xml" ContentType="application/vnd.openxmlformats-officedocument.presentationml.slide+xml"/>
  <Override PartName="/ppt/slides/slide52.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7.xml" ContentType="application/vnd.openxmlformats-officedocument.presentationml.slide+xml"/>
  <Override PartName="/ppt/slides/slide20.xml" ContentType="application/vnd.openxmlformats-officedocument.presentationml.slide+xml"/>
  <Override PartName="/ppt/slides/slide45.xml" ContentType="application/vnd.openxmlformats-officedocument.presentationml.slide+xml"/>
  <Override PartName="/ppt/slides/slide29.xml" ContentType="application/vnd.openxmlformats-officedocument.presentationml.slide+xml"/>
  <Override PartName="/ppt/slides/slide54.xml" ContentType="application/vnd.openxmlformats-officedocument.presentationml.slide+xml"/>
  <Override PartName="/ppt/slides/slide13.xml" ContentType="application/vnd.openxmlformats-officedocument.presentationml.slide+xml"/>
  <Override PartName="/ppt/slides/slide38.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31.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40.xml" ContentType="application/vnd.openxmlformats-officedocument.presentationml.slide+xml"/>
  <Override PartName="/ppt/slides/slide24.xml" ContentType="application/vnd.openxmlformats-officedocument.presentationml.slide+xml"/>
  <Override PartName="/ppt/slides/slide49.xml" ContentType="application/vnd.openxmlformats-officedocument.presentationml.slide+xml"/>
  <Override PartName="/ppt/slides/slide58.xml" ContentType="application/vnd.openxmlformats-officedocument.presentationml.slide+xml"/>
  <Override PartName="/ppt/slides/slide33.xml" ContentType="application/vnd.openxmlformats-officedocument.presentationml.slide+xml"/>
  <Override PartName="/ppt/slides/slide17.xml" ContentType="application/vnd.openxmlformats-officedocument.presentationml.slide+xml"/>
  <Override PartName="/ppt/slides/slide4.xml" ContentType="application/vnd.openxmlformats-officedocument.presentationml.slide+xml"/>
  <Override PartName="/ppt/slides/_rels/slide29.xml.rels" ContentType="application/vnd.openxmlformats-package.relationships+xml"/>
  <Override PartName="/ppt/slides/_rels/slide7.xml.rels" ContentType="application/vnd.openxmlformats-package.relationships+xml"/>
  <Override PartName="/ppt/slides/_rels/slide48.xml.rels" ContentType="application/vnd.openxmlformats-package.relationships+xml"/>
  <Override PartName="/ppt/slides/_rels/slide55.xml.rels" ContentType="application/vnd.openxmlformats-package.relationships+xml"/>
  <Override PartName="/ppt/slides/_rels/slide27.xml.rels" ContentType="application/vnd.openxmlformats-package.relationships+xml"/>
  <Override PartName="/ppt/slides/_rels/slide39.xml.rels" ContentType="application/vnd.openxmlformats-package.relationships+xml"/>
  <Override PartName="/ppt/slides/_rels/slide5.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53.xml.rels" ContentType="application/vnd.openxmlformats-package.relationships+xml"/>
  <Override PartName="/ppt/slides/_rels/slide37.xml.rels" ContentType="application/vnd.openxmlformats-package.relationships+xml"/>
  <Override PartName="/ppt/slides/_rels/slide44.xml.rels" ContentType="application/vnd.openxmlformats-package.relationships+xml"/>
  <Override PartName="/ppt/slides/_rels/slide16.xml.rels" ContentType="application/vnd.openxmlformats-package.relationships+xml"/>
  <Override PartName="/ppt/slides/_rels/slide35.xml.rels" ContentType="application/vnd.openxmlformats-package.relationships+xml"/>
  <Override PartName="/ppt/slides/_rels/slide42.xml.rels" ContentType="application/vnd.openxmlformats-package.relationships+xml"/>
  <Override PartName="/ppt/slides/_rels/slide26.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40.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31.xml.rels" ContentType="application/vnd.openxmlformats-package.relationships+xml"/>
  <Override PartName="/ppt/slides/_rels/slide50.xml.rels" ContentType="application/vnd.openxmlformats-package.relationships+xml"/>
  <Override PartName="/ppt/slides/_rels/slide22.xml.rels" ContentType="application/vnd.openxmlformats-package.relationships+xml"/>
  <Override PartName="/ppt/slides/_rels/slide13.xml.rels" ContentType="application/vnd.openxmlformats-package.relationships+xml"/>
  <Override PartName="/ppt/slides/_rels/slide20.xml.rels" ContentType="application/vnd.openxmlformats-package.relationships+xml"/>
  <Override PartName="/ppt/slides/_rels/slide58.xml.rels" ContentType="application/vnd.openxmlformats-package.relationships+xml"/>
  <Override PartName="/ppt/slides/_rels/slide11.xml.rels" ContentType="application/vnd.openxmlformats-package.relationships+xml"/>
  <Override PartName="/ppt/slides/_rels/slide49.xml.rels" ContentType="application/vnd.openxmlformats-package.relationships+xml"/>
  <Override PartName="/ppt/slides/_rels/slide8.xml.rels" ContentType="application/vnd.openxmlformats-package.relationships+xml"/>
  <Override PartName="/ppt/slides/_rels/slide56.xml.rels" ContentType="application/vnd.openxmlformats-package.relationships+xml"/>
  <Override PartName="/ppt/slides/_rels/slide28.xml.rels" ContentType="application/vnd.openxmlformats-package.relationships+xml"/>
  <Override PartName="/ppt/slides/_rels/slide47.xml.rels" ContentType="application/vnd.openxmlformats-package.relationships+xml"/>
  <Override PartName="/ppt/slides/_rels/slide6.xml.rels" ContentType="application/vnd.openxmlformats-package.relationships+xml"/>
  <Override PartName="/ppt/slides/_rels/slide19.xml.rels" ContentType="application/vnd.openxmlformats-package.relationships+xml"/>
  <Override PartName="/ppt/slides/_rels/slide54.xml.rels" ContentType="application/vnd.openxmlformats-package.relationships+xml"/>
  <Override PartName="/ppt/slides/_rels/slide38.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52.xml.rels" ContentType="application/vnd.openxmlformats-package.relationships+xml"/>
  <Override PartName="/ppt/slides/_rels/slide36.xml.rels" ContentType="application/vnd.openxmlformats-package.relationships+xml"/>
  <Override PartName="/ppt/slides/_rels/slide43.xml.rels" ContentType="application/vnd.openxmlformats-package.relationships+xml"/>
  <Override PartName="/ppt/slides/_rels/slide15.xml.rels" ContentType="application/vnd.openxmlformats-package.relationships+xml"/>
  <Override PartName="/ppt/slides/_rels/slide34.xml.rels" ContentType="application/vnd.openxmlformats-package.relationships+xml"/>
  <Override PartName="/ppt/slides/_rels/slide41.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32.xml.rels" ContentType="application/vnd.openxmlformats-package.relationships+xml"/>
  <Override PartName="/ppt/slides/_rels/slide51.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30.xml.rels" ContentType="application/vnd.openxmlformats-package.relationships+xml"/>
  <Override PartName="/ppt/slides/_rels/slide21.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57.xml.rels" ContentType="application/vnd.openxmlformats-package.relationships+xml"/>
  <Override PartName="/ppt/slides/_rels/slide10.xml.rels" ContentType="application/vnd.openxmlformats-package.relationships+xml"/>
  <Override PartName="/ppt/slides/slide42.xml" ContentType="application/vnd.openxmlformats-officedocument.presentationml.slide+xml"/>
  <Override PartName="/ppt/slides/slide26.xml" ContentType="application/vnd.openxmlformats-officedocument.presentationml.slide+xml"/>
  <Override PartName="/ppt/slides/slide51.xml" ContentType="application/vnd.openxmlformats-officedocument.presentationml.slide+xml"/>
  <Override PartName="/ppt/slides/slide35.xml" ContentType="application/vnd.openxmlformats-officedocument.presentationml.slide+xml"/>
  <Override PartName="/ppt/slides/slide10.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Override PartName="/ppt/slides/slide44.xml" ContentType="application/vnd.openxmlformats-officedocument.presentationml.slide+xml"/>
  <Override PartName="/ppt/slides/slide28.xml" ContentType="application/vnd.openxmlformats-officedocument.presentationml.slide+xml"/>
  <Override PartName="/ppt/slides/slide5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55.xml" ContentType="application/vnd.openxmlformats-officedocument.presentationml.slide+xml"/>
  <Override PartName="/ppt/slides/slide30.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48.xml" ContentType="application/vnd.openxmlformats-officedocument.presentationml.slide+xml"/>
  <Override PartName="/ppt/slides/slide23.xml" ContentType="application/vnd.openxmlformats-officedocument.presentationml.slide+xml"/>
  <Override PartName="/ppt/slides/slide57.xml" ContentType="application/vnd.openxmlformats-officedocument.presentationml.slide+xml"/>
  <Override PartName="/ppt/slides/slide32.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slide41.xml" ContentType="application/vnd.openxmlformats-officedocument.presentationml.slide+xml"/>
  <Override PartName="/ppt/slides/slide25.xml" ContentType="application/vnd.openxmlformats-officedocument.presentationml.slide+xml"/>
  <Override PartName="/ppt/slides/slide50.xml" ContentType="application/vnd.openxmlformats-officedocument.presentationml.slide+xml"/>
  <Override PartName="/ppt/slides/slide3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Masters/slideMaster5.xml" ContentType="application/vnd.openxmlformats-officedocument.presentationml.slideMaster+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6.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4.xml" ContentType="application/vnd.openxmlformats-officedocument.theme+xml"/>
  <Override PartName="/ppt/theme/theme1.xml" ContentType="application/vnd.openxmlformats-officedocument.theme+xml"/>
  <Override PartName="/ppt/theme/theme5.xml" ContentType="application/vnd.openxmlformats-officedocument.theme+xml"/>
  <Override PartName="/ppt/theme/theme2.xml" ContentType="application/vnd.openxmlformats-officedocument.theme+xml"/>
  <Override PartName="/ppt/theme/theme6.xml" ContentType="application/vnd.openxmlformats-officedocument.theme+xml"/>
  <Override PartName="/ppt/theme/theme3.xml" ContentType="application/vnd.openxmlformats-officedocument.them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27" name="PlaceHolder 2"/>
          <p:cNvSpPr>
            <a:spLocks noGrp="1"/>
          </p:cNvSpPr>
          <p:nvPr>
            <p:ph type="body"/>
          </p:nvPr>
        </p:nvSpPr>
        <p:spPr>
          <a:xfrm>
            <a:off x="457200" y="1604520"/>
            <a:ext cx="8046360" cy="1896480"/>
          </a:xfrm>
          <a:prstGeom prst="rect">
            <a:avLst/>
          </a:prstGeom>
        </p:spPr>
        <p:txBody>
          <a:bodyPr bIns="0" lIns="0" rIns="0" tIns="0" wrap="none"/>
          <a:p>
            <a:pPr algn="ctr"/>
            <a:endParaRPr/>
          </a:p>
        </p:txBody>
      </p:sp>
      <p:sp>
        <p:nvSpPr>
          <p:cNvPr id="28" name="PlaceHolder 3"/>
          <p:cNvSpPr>
            <a:spLocks noGrp="1"/>
          </p:cNvSpPr>
          <p:nvPr>
            <p:ph type="body"/>
          </p:nvPr>
        </p:nvSpPr>
        <p:spPr>
          <a:xfrm>
            <a:off x="457200" y="3681360"/>
            <a:ext cx="8046360" cy="1896480"/>
          </a:xfrm>
          <a:prstGeom prst="rect">
            <a:avLst/>
          </a:prstGeom>
        </p:spPr>
        <p:txBody>
          <a:bodyPr bIns="0" lIns="0" rIns="0" tIns="0" wrap="none"/>
          <a:p>
            <a:pPr algn="ctr"/>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30" name="PlaceHolder 2"/>
          <p:cNvSpPr>
            <a:spLocks noGrp="1"/>
          </p:cNvSpPr>
          <p:nvPr>
            <p:ph type="body"/>
          </p:nvPr>
        </p:nvSpPr>
        <p:spPr>
          <a:xfrm>
            <a:off x="457200" y="1604520"/>
            <a:ext cx="3926160" cy="1896480"/>
          </a:xfrm>
          <a:prstGeom prst="rect">
            <a:avLst/>
          </a:prstGeom>
        </p:spPr>
        <p:txBody>
          <a:bodyPr bIns="0" lIns="0" rIns="0" tIns="0" wrap="none"/>
          <a:p>
            <a:pPr algn="ctr"/>
            <a:endParaRPr/>
          </a:p>
        </p:txBody>
      </p:sp>
      <p:sp>
        <p:nvSpPr>
          <p:cNvPr id="31" name="PlaceHolder 3"/>
          <p:cNvSpPr>
            <a:spLocks noGrp="1"/>
          </p:cNvSpPr>
          <p:nvPr>
            <p:ph type="body"/>
          </p:nvPr>
        </p:nvSpPr>
        <p:spPr>
          <a:xfrm>
            <a:off x="4579920" y="1604520"/>
            <a:ext cx="3926160" cy="1896480"/>
          </a:xfrm>
          <a:prstGeom prst="rect">
            <a:avLst/>
          </a:prstGeom>
        </p:spPr>
        <p:txBody>
          <a:bodyPr bIns="0" lIns="0" rIns="0" tIns="0" wrap="none"/>
          <a:p>
            <a:pPr algn="ctr"/>
            <a:endParaRPr/>
          </a:p>
        </p:txBody>
      </p:sp>
      <p:sp>
        <p:nvSpPr>
          <p:cNvPr id="32" name="PlaceHolder 4"/>
          <p:cNvSpPr>
            <a:spLocks noGrp="1"/>
          </p:cNvSpPr>
          <p:nvPr>
            <p:ph type="body"/>
          </p:nvPr>
        </p:nvSpPr>
        <p:spPr>
          <a:xfrm>
            <a:off x="4579920" y="3681360"/>
            <a:ext cx="3926160" cy="1896480"/>
          </a:xfrm>
          <a:prstGeom prst="rect">
            <a:avLst/>
          </a:prstGeom>
        </p:spPr>
        <p:txBody>
          <a:bodyPr bIns="0" lIns="0" rIns="0" tIns="0" wrap="none"/>
          <a:p>
            <a:pPr algn="ctr"/>
            <a:endParaRPr/>
          </a:p>
        </p:txBody>
      </p:sp>
      <p:sp>
        <p:nvSpPr>
          <p:cNvPr id="33" name="PlaceHolder 5"/>
          <p:cNvSpPr>
            <a:spLocks noGrp="1"/>
          </p:cNvSpPr>
          <p:nvPr>
            <p:ph type="body"/>
          </p:nvPr>
        </p:nvSpPr>
        <p:spPr>
          <a:xfrm>
            <a:off x="457200" y="3681360"/>
            <a:ext cx="3926160" cy="1896480"/>
          </a:xfrm>
          <a:prstGeom prst="rect">
            <a:avLst/>
          </a:prstGeom>
        </p:spPr>
        <p:txBody>
          <a:bodyPr bIns="0" lIns="0" rIns="0" tIns="0" wrap="none"/>
          <a:p>
            <a:pPr algn="ctr"/>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35" name="PlaceHolder 2"/>
          <p:cNvSpPr>
            <a:spLocks noGrp="1"/>
          </p:cNvSpPr>
          <p:nvPr>
            <p:ph type="body"/>
          </p:nvPr>
        </p:nvSpPr>
        <p:spPr>
          <a:xfrm>
            <a:off x="457200" y="1604520"/>
            <a:ext cx="3926160" cy="1896480"/>
          </a:xfrm>
          <a:prstGeom prst="rect">
            <a:avLst/>
          </a:prstGeom>
        </p:spPr>
        <p:txBody>
          <a:bodyPr bIns="0" lIns="0" rIns="0" tIns="0" wrap="none"/>
          <a:p>
            <a:pPr algn="ctr"/>
            <a:endParaRPr/>
          </a:p>
        </p:txBody>
      </p:sp>
      <p:sp>
        <p:nvSpPr>
          <p:cNvPr id="36" name="PlaceHolder 3"/>
          <p:cNvSpPr>
            <a:spLocks noGrp="1"/>
          </p:cNvSpPr>
          <p:nvPr>
            <p:ph type="body"/>
          </p:nvPr>
        </p:nvSpPr>
        <p:spPr>
          <a:xfrm>
            <a:off x="4579920" y="1604520"/>
            <a:ext cx="3926160" cy="1896480"/>
          </a:xfrm>
          <a:prstGeom prst="rect">
            <a:avLst/>
          </a:prstGeom>
        </p:spPr>
        <p:txBody>
          <a:bodyPr bIns="0" lIns="0" rIns="0" tIns="0" wrap="none"/>
          <a:p>
            <a:pPr algn="ctr"/>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43" name="PlaceHolder 2"/>
          <p:cNvSpPr>
            <a:spLocks noGrp="1"/>
          </p:cNvSpPr>
          <p:nvPr>
            <p:ph type="subTitle"/>
          </p:nvPr>
        </p:nvSpPr>
        <p:spPr>
          <a:xfrm>
            <a:off x="457200" y="1604520"/>
            <a:ext cx="8046360" cy="397728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45" name="PlaceHolder 2"/>
          <p:cNvSpPr>
            <a:spLocks noGrp="1"/>
          </p:cNvSpPr>
          <p:nvPr>
            <p:ph type="body"/>
          </p:nvPr>
        </p:nvSpPr>
        <p:spPr>
          <a:xfrm>
            <a:off x="457200" y="1604520"/>
            <a:ext cx="8046360" cy="3976920"/>
          </a:xfrm>
          <a:prstGeom prst="rect">
            <a:avLst/>
          </a:prstGeom>
        </p:spPr>
        <p:txBody>
          <a:bodyPr bIns="0" lIns="0" rIns="0" tIns="0" wrap="none"/>
          <a:p>
            <a:pPr algn="ctr"/>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47" name="PlaceHolder 2"/>
          <p:cNvSpPr>
            <a:spLocks noGrp="1"/>
          </p:cNvSpPr>
          <p:nvPr>
            <p:ph type="body"/>
          </p:nvPr>
        </p:nvSpPr>
        <p:spPr>
          <a:xfrm>
            <a:off x="457200" y="1604520"/>
            <a:ext cx="3926160" cy="3976920"/>
          </a:xfrm>
          <a:prstGeom prst="rect">
            <a:avLst/>
          </a:prstGeom>
        </p:spPr>
        <p:txBody>
          <a:bodyPr bIns="0" lIns="0" rIns="0" tIns="0" wrap="none"/>
          <a:p>
            <a:pPr algn="ctr"/>
            <a:endParaRPr/>
          </a:p>
        </p:txBody>
      </p:sp>
      <p:sp>
        <p:nvSpPr>
          <p:cNvPr id="48" name="PlaceHolder 3"/>
          <p:cNvSpPr>
            <a:spLocks noGrp="1"/>
          </p:cNvSpPr>
          <p:nvPr>
            <p:ph type="body"/>
          </p:nvPr>
        </p:nvSpPr>
        <p:spPr>
          <a:xfrm>
            <a:off x="4579920" y="1604520"/>
            <a:ext cx="3926160" cy="3976920"/>
          </a:xfrm>
          <a:prstGeom prst="rect">
            <a:avLst/>
          </a:prstGeom>
        </p:spPr>
        <p:txBody>
          <a:bodyPr bIns="0" lIns="0" rIns="0" tIns="0" wrap="none"/>
          <a:p>
            <a:pPr algn="ctr"/>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73600"/>
            <a:ext cx="8229240" cy="530784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52" name="PlaceHolder 2"/>
          <p:cNvSpPr>
            <a:spLocks noGrp="1"/>
          </p:cNvSpPr>
          <p:nvPr>
            <p:ph type="body"/>
          </p:nvPr>
        </p:nvSpPr>
        <p:spPr>
          <a:xfrm>
            <a:off x="457200" y="1604520"/>
            <a:ext cx="3926160" cy="1896480"/>
          </a:xfrm>
          <a:prstGeom prst="rect">
            <a:avLst/>
          </a:prstGeom>
        </p:spPr>
        <p:txBody>
          <a:bodyPr bIns="0" lIns="0" rIns="0" tIns="0" wrap="none"/>
          <a:p>
            <a:pPr algn="ctr"/>
            <a:endParaRPr/>
          </a:p>
        </p:txBody>
      </p:sp>
      <p:sp>
        <p:nvSpPr>
          <p:cNvPr id="53" name="PlaceHolder 3"/>
          <p:cNvSpPr>
            <a:spLocks noGrp="1"/>
          </p:cNvSpPr>
          <p:nvPr>
            <p:ph type="body"/>
          </p:nvPr>
        </p:nvSpPr>
        <p:spPr>
          <a:xfrm>
            <a:off x="457200" y="3681360"/>
            <a:ext cx="3926160" cy="1896480"/>
          </a:xfrm>
          <a:prstGeom prst="rect">
            <a:avLst/>
          </a:prstGeom>
        </p:spPr>
        <p:txBody>
          <a:bodyPr bIns="0" lIns="0" rIns="0" tIns="0" wrap="none"/>
          <a:p>
            <a:pPr algn="ctr"/>
            <a:endParaRPr/>
          </a:p>
        </p:txBody>
      </p:sp>
      <p:sp>
        <p:nvSpPr>
          <p:cNvPr id="54" name="PlaceHolder 4"/>
          <p:cNvSpPr>
            <a:spLocks noGrp="1"/>
          </p:cNvSpPr>
          <p:nvPr>
            <p:ph type="body"/>
          </p:nvPr>
        </p:nvSpPr>
        <p:spPr>
          <a:xfrm>
            <a:off x="4579920" y="1604520"/>
            <a:ext cx="3926160" cy="3976920"/>
          </a:xfrm>
          <a:prstGeom prst="rect">
            <a:avLst/>
          </a:prstGeom>
        </p:spPr>
        <p:txBody>
          <a:bodyPr bIns="0" lIns="0" rIns="0" tIns="0" wrap="none"/>
          <a:p>
            <a:pPr algn="ctr"/>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6" name="PlaceHolder 2"/>
          <p:cNvSpPr>
            <a:spLocks noGrp="1"/>
          </p:cNvSpPr>
          <p:nvPr>
            <p:ph type="subTitle"/>
          </p:nvPr>
        </p:nvSpPr>
        <p:spPr>
          <a:xfrm>
            <a:off x="457200" y="1604520"/>
            <a:ext cx="8046360" cy="397728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56" name="PlaceHolder 2"/>
          <p:cNvSpPr>
            <a:spLocks noGrp="1"/>
          </p:cNvSpPr>
          <p:nvPr>
            <p:ph type="body"/>
          </p:nvPr>
        </p:nvSpPr>
        <p:spPr>
          <a:xfrm>
            <a:off x="457200" y="1604520"/>
            <a:ext cx="3926160" cy="3976920"/>
          </a:xfrm>
          <a:prstGeom prst="rect">
            <a:avLst/>
          </a:prstGeom>
        </p:spPr>
        <p:txBody>
          <a:bodyPr bIns="0" lIns="0" rIns="0" tIns="0" wrap="none"/>
          <a:p>
            <a:pPr algn="ctr"/>
            <a:endParaRPr/>
          </a:p>
        </p:txBody>
      </p:sp>
      <p:sp>
        <p:nvSpPr>
          <p:cNvPr id="57" name="PlaceHolder 3"/>
          <p:cNvSpPr>
            <a:spLocks noGrp="1"/>
          </p:cNvSpPr>
          <p:nvPr>
            <p:ph type="body"/>
          </p:nvPr>
        </p:nvSpPr>
        <p:spPr>
          <a:xfrm>
            <a:off x="4579920" y="1604520"/>
            <a:ext cx="3926160" cy="1896480"/>
          </a:xfrm>
          <a:prstGeom prst="rect">
            <a:avLst/>
          </a:prstGeom>
        </p:spPr>
        <p:txBody>
          <a:bodyPr bIns="0" lIns="0" rIns="0" tIns="0" wrap="none"/>
          <a:p>
            <a:pPr algn="ctr"/>
            <a:endParaRPr/>
          </a:p>
        </p:txBody>
      </p:sp>
      <p:sp>
        <p:nvSpPr>
          <p:cNvPr id="58" name="PlaceHolder 4"/>
          <p:cNvSpPr>
            <a:spLocks noGrp="1"/>
          </p:cNvSpPr>
          <p:nvPr>
            <p:ph type="body"/>
          </p:nvPr>
        </p:nvSpPr>
        <p:spPr>
          <a:xfrm>
            <a:off x="4579920" y="3681360"/>
            <a:ext cx="3926160" cy="1896480"/>
          </a:xfrm>
          <a:prstGeom prst="rect">
            <a:avLst/>
          </a:prstGeom>
        </p:spPr>
        <p:txBody>
          <a:bodyPr bIns="0" lIns="0" rIns="0" tIns="0" wrap="none"/>
          <a:p>
            <a:pPr algn="ctr"/>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60" name="PlaceHolder 2"/>
          <p:cNvSpPr>
            <a:spLocks noGrp="1"/>
          </p:cNvSpPr>
          <p:nvPr>
            <p:ph type="body"/>
          </p:nvPr>
        </p:nvSpPr>
        <p:spPr>
          <a:xfrm>
            <a:off x="457200" y="1604520"/>
            <a:ext cx="3926160" cy="1896480"/>
          </a:xfrm>
          <a:prstGeom prst="rect">
            <a:avLst/>
          </a:prstGeom>
        </p:spPr>
        <p:txBody>
          <a:bodyPr bIns="0" lIns="0" rIns="0" tIns="0" wrap="none"/>
          <a:p>
            <a:pPr algn="ctr"/>
            <a:endParaRPr/>
          </a:p>
        </p:txBody>
      </p:sp>
      <p:sp>
        <p:nvSpPr>
          <p:cNvPr id="61" name="PlaceHolder 3"/>
          <p:cNvSpPr>
            <a:spLocks noGrp="1"/>
          </p:cNvSpPr>
          <p:nvPr>
            <p:ph type="body"/>
          </p:nvPr>
        </p:nvSpPr>
        <p:spPr>
          <a:xfrm>
            <a:off x="4579920" y="1604520"/>
            <a:ext cx="3926160" cy="1896480"/>
          </a:xfrm>
          <a:prstGeom prst="rect">
            <a:avLst/>
          </a:prstGeom>
        </p:spPr>
        <p:txBody>
          <a:bodyPr bIns="0" lIns="0" rIns="0" tIns="0" wrap="none"/>
          <a:p>
            <a:pPr algn="ctr"/>
            <a:endParaRPr/>
          </a:p>
        </p:txBody>
      </p:sp>
      <p:sp>
        <p:nvSpPr>
          <p:cNvPr id="62" name="PlaceHolder 4"/>
          <p:cNvSpPr>
            <a:spLocks noGrp="1"/>
          </p:cNvSpPr>
          <p:nvPr>
            <p:ph type="body"/>
          </p:nvPr>
        </p:nvSpPr>
        <p:spPr>
          <a:xfrm>
            <a:off x="457200" y="3681360"/>
            <a:ext cx="8045640" cy="1896480"/>
          </a:xfrm>
          <a:prstGeom prst="rect">
            <a:avLst/>
          </a:prstGeom>
        </p:spPr>
        <p:txBody>
          <a:bodyPr bIns="0" lIns="0" rIns="0" tIns="0" wrap="none"/>
          <a:p>
            <a:pPr algn="ctr"/>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64" name="PlaceHolder 2"/>
          <p:cNvSpPr>
            <a:spLocks noGrp="1"/>
          </p:cNvSpPr>
          <p:nvPr>
            <p:ph type="body"/>
          </p:nvPr>
        </p:nvSpPr>
        <p:spPr>
          <a:xfrm>
            <a:off x="457200" y="1604520"/>
            <a:ext cx="8046360" cy="1896480"/>
          </a:xfrm>
          <a:prstGeom prst="rect">
            <a:avLst/>
          </a:prstGeom>
        </p:spPr>
        <p:txBody>
          <a:bodyPr bIns="0" lIns="0" rIns="0" tIns="0" wrap="none"/>
          <a:p>
            <a:pPr algn="ctr"/>
            <a:endParaRPr/>
          </a:p>
        </p:txBody>
      </p:sp>
      <p:sp>
        <p:nvSpPr>
          <p:cNvPr id="65" name="PlaceHolder 3"/>
          <p:cNvSpPr>
            <a:spLocks noGrp="1"/>
          </p:cNvSpPr>
          <p:nvPr>
            <p:ph type="body"/>
          </p:nvPr>
        </p:nvSpPr>
        <p:spPr>
          <a:xfrm>
            <a:off x="457200" y="3681360"/>
            <a:ext cx="8046360" cy="1896480"/>
          </a:xfrm>
          <a:prstGeom prst="rect">
            <a:avLst/>
          </a:prstGeom>
        </p:spPr>
        <p:txBody>
          <a:bodyPr bIns="0" lIns="0" rIns="0" tIns="0" wrap="none"/>
          <a:p>
            <a:pPr algn="ctr"/>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67" name="PlaceHolder 2"/>
          <p:cNvSpPr>
            <a:spLocks noGrp="1"/>
          </p:cNvSpPr>
          <p:nvPr>
            <p:ph type="body"/>
          </p:nvPr>
        </p:nvSpPr>
        <p:spPr>
          <a:xfrm>
            <a:off x="457200" y="1604520"/>
            <a:ext cx="3926160" cy="1896480"/>
          </a:xfrm>
          <a:prstGeom prst="rect">
            <a:avLst/>
          </a:prstGeom>
        </p:spPr>
        <p:txBody>
          <a:bodyPr bIns="0" lIns="0" rIns="0" tIns="0" wrap="none"/>
          <a:p>
            <a:pPr algn="ctr"/>
            <a:endParaRPr/>
          </a:p>
        </p:txBody>
      </p:sp>
      <p:sp>
        <p:nvSpPr>
          <p:cNvPr id="68" name="PlaceHolder 3"/>
          <p:cNvSpPr>
            <a:spLocks noGrp="1"/>
          </p:cNvSpPr>
          <p:nvPr>
            <p:ph type="body"/>
          </p:nvPr>
        </p:nvSpPr>
        <p:spPr>
          <a:xfrm>
            <a:off x="4579920" y="1604520"/>
            <a:ext cx="3926160" cy="1896480"/>
          </a:xfrm>
          <a:prstGeom prst="rect">
            <a:avLst/>
          </a:prstGeom>
        </p:spPr>
        <p:txBody>
          <a:bodyPr bIns="0" lIns="0" rIns="0" tIns="0" wrap="none"/>
          <a:p>
            <a:pPr algn="ctr"/>
            <a:endParaRPr/>
          </a:p>
        </p:txBody>
      </p:sp>
      <p:sp>
        <p:nvSpPr>
          <p:cNvPr id="69" name="PlaceHolder 4"/>
          <p:cNvSpPr>
            <a:spLocks noGrp="1"/>
          </p:cNvSpPr>
          <p:nvPr>
            <p:ph type="body"/>
          </p:nvPr>
        </p:nvSpPr>
        <p:spPr>
          <a:xfrm>
            <a:off x="4579920" y="3681360"/>
            <a:ext cx="3926160" cy="1896480"/>
          </a:xfrm>
          <a:prstGeom prst="rect">
            <a:avLst/>
          </a:prstGeom>
        </p:spPr>
        <p:txBody>
          <a:bodyPr bIns="0" lIns="0" rIns="0" tIns="0" wrap="none"/>
          <a:p>
            <a:pPr algn="ctr"/>
            <a:endParaRPr/>
          </a:p>
        </p:txBody>
      </p:sp>
      <p:sp>
        <p:nvSpPr>
          <p:cNvPr id="70" name="PlaceHolder 5"/>
          <p:cNvSpPr>
            <a:spLocks noGrp="1"/>
          </p:cNvSpPr>
          <p:nvPr>
            <p:ph type="body"/>
          </p:nvPr>
        </p:nvSpPr>
        <p:spPr>
          <a:xfrm>
            <a:off x="457200" y="3681360"/>
            <a:ext cx="3926160" cy="1896480"/>
          </a:xfrm>
          <a:prstGeom prst="rect">
            <a:avLst/>
          </a:prstGeom>
        </p:spPr>
        <p:txBody>
          <a:bodyPr bIns="0" lIns="0" rIns="0" tIns="0" wrap="none"/>
          <a:p>
            <a:pPr algn="ctr"/>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72" name="PlaceHolder 2"/>
          <p:cNvSpPr>
            <a:spLocks noGrp="1"/>
          </p:cNvSpPr>
          <p:nvPr>
            <p:ph type="body"/>
          </p:nvPr>
        </p:nvSpPr>
        <p:spPr>
          <a:xfrm>
            <a:off x="457200" y="1604520"/>
            <a:ext cx="3926160" cy="1896480"/>
          </a:xfrm>
          <a:prstGeom prst="rect">
            <a:avLst/>
          </a:prstGeom>
        </p:spPr>
        <p:txBody>
          <a:bodyPr bIns="0" lIns="0" rIns="0" tIns="0" wrap="none"/>
          <a:p>
            <a:pPr algn="ctr"/>
            <a:endParaRPr/>
          </a:p>
        </p:txBody>
      </p:sp>
      <p:sp>
        <p:nvSpPr>
          <p:cNvPr id="73" name="PlaceHolder 3"/>
          <p:cNvSpPr>
            <a:spLocks noGrp="1"/>
          </p:cNvSpPr>
          <p:nvPr>
            <p:ph type="body"/>
          </p:nvPr>
        </p:nvSpPr>
        <p:spPr>
          <a:xfrm>
            <a:off x="4579920" y="1604520"/>
            <a:ext cx="3926160" cy="1896480"/>
          </a:xfrm>
          <a:prstGeom prst="rect">
            <a:avLst/>
          </a:prstGeom>
        </p:spPr>
        <p:txBody>
          <a:bodyPr bIns="0" lIns="0" rIns="0" tIns="0" wrap="none"/>
          <a:p>
            <a:pPr algn="ctr"/>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79" name="PlaceHolder 2"/>
          <p:cNvSpPr>
            <a:spLocks noGrp="1"/>
          </p:cNvSpPr>
          <p:nvPr>
            <p:ph type="subTitle"/>
          </p:nvPr>
        </p:nvSpPr>
        <p:spPr>
          <a:xfrm>
            <a:off x="457200" y="1604520"/>
            <a:ext cx="8046360" cy="397728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81" name="PlaceHolder 2"/>
          <p:cNvSpPr>
            <a:spLocks noGrp="1"/>
          </p:cNvSpPr>
          <p:nvPr>
            <p:ph type="body"/>
          </p:nvPr>
        </p:nvSpPr>
        <p:spPr>
          <a:xfrm>
            <a:off x="457200" y="1604520"/>
            <a:ext cx="8046360" cy="3976920"/>
          </a:xfrm>
          <a:prstGeom prst="rect">
            <a:avLst/>
          </a:prstGeom>
        </p:spPr>
        <p:txBody>
          <a:bodyPr bIns="0" lIns="0" rIns="0" tIns="0" wrap="none"/>
          <a:p>
            <a:pPr algn="ctr"/>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83" name="PlaceHolder 2"/>
          <p:cNvSpPr>
            <a:spLocks noGrp="1"/>
          </p:cNvSpPr>
          <p:nvPr>
            <p:ph type="body"/>
          </p:nvPr>
        </p:nvSpPr>
        <p:spPr>
          <a:xfrm>
            <a:off x="457200" y="1604520"/>
            <a:ext cx="3926160" cy="3976920"/>
          </a:xfrm>
          <a:prstGeom prst="rect">
            <a:avLst/>
          </a:prstGeom>
        </p:spPr>
        <p:txBody>
          <a:bodyPr bIns="0" lIns="0" rIns="0" tIns="0" wrap="none"/>
          <a:p>
            <a:pPr algn="ctr"/>
            <a:endParaRPr/>
          </a:p>
        </p:txBody>
      </p:sp>
      <p:sp>
        <p:nvSpPr>
          <p:cNvPr id="84" name="PlaceHolder 3"/>
          <p:cNvSpPr>
            <a:spLocks noGrp="1"/>
          </p:cNvSpPr>
          <p:nvPr>
            <p:ph type="body"/>
          </p:nvPr>
        </p:nvSpPr>
        <p:spPr>
          <a:xfrm>
            <a:off x="4579920" y="1604520"/>
            <a:ext cx="3926160" cy="3976920"/>
          </a:xfrm>
          <a:prstGeom prst="rect">
            <a:avLst/>
          </a:prstGeom>
        </p:spPr>
        <p:txBody>
          <a:bodyPr bIns="0" lIns="0" rIns="0" tIns="0" wrap="none"/>
          <a:p>
            <a:pPr algn="ctr"/>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8" name="PlaceHolder 2"/>
          <p:cNvSpPr>
            <a:spLocks noGrp="1"/>
          </p:cNvSpPr>
          <p:nvPr>
            <p:ph type="body"/>
          </p:nvPr>
        </p:nvSpPr>
        <p:spPr>
          <a:xfrm>
            <a:off x="457200" y="1604520"/>
            <a:ext cx="8046360" cy="3976920"/>
          </a:xfrm>
          <a:prstGeom prst="rect">
            <a:avLst/>
          </a:prstGeom>
        </p:spPr>
        <p:txBody>
          <a:bodyPr bIns="0" lIns="0" rIns="0" tIns="0" wrap="none"/>
          <a:p>
            <a:pPr algn="ctr"/>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73600"/>
            <a:ext cx="8229240" cy="530784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88" name="PlaceHolder 2"/>
          <p:cNvSpPr>
            <a:spLocks noGrp="1"/>
          </p:cNvSpPr>
          <p:nvPr>
            <p:ph type="body"/>
          </p:nvPr>
        </p:nvSpPr>
        <p:spPr>
          <a:xfrm>
            <a:off x="457200" y="1604520"/>
            <a:ext cx="3926160" cy="1896480"/>
          </a:xfrm>
          <a:prstGeom prst="rect">
            <a:avLst/>
          </a:prstGeom>
        </p:spPr>
        <p:txBody>
          <a:bodyPr bIns="0" lIns="0" rIns="0" tIns="0" wrap="none"/>
          <a:p>
            <a:pPr algn="ctr"/>
            <a:endParaRPr/>
          </a:p>
        </p:txBody>
      </p:sp>
      <p:sp>
        <p:nvSpPr>
          <p:cNvPr id="89" name="PlaceHolder 3"/>
          <p:cNvSpPr>
            <a:spLocks noGrp="1"/>
          </p:cNvSpPr>
          <p:nvPr>
            <p:ph type="body"/>
          </p:nvPr>
        </p:nvSpPr>
        <p:spPr>
          <a:xfrm>
            <a:off x="457200" y="3681360"/>
            <a:ext cx="3926160" cy="1896480"/>
          </a:xfrm>
          <a:prstGeom prst="rect">
            <a:avLst/>
          </a:prstGeom>
        </p:spPr>
        <p:txBody>
          <a:bodyPr bIns="0" lIns="0" rIns="0" tIns="0" wrap="none"/>
          <a:p>
            <a:pPr algn="ctr"/>
            <a:endParaRPr/>
          </a:p>
        </p:txBody>
      </p:sp>
      <p:sp>
        <p:nvSpPr>
          <p:cNvPr id="90" name="PlaceHolder 4"/>
          <p:cNvSpPr>
            <a:spLocks noGrp="1"/>
          </p:cNvSpPr>
          <p:nvPr>
            <p:ph type="body"/>
          </p:nvPr>
        </p:nvSpPr>
        <p:spPr>
          <a:xfrm>
            <a:off x="4579920" y="1604520"/>
            <a:ext cx="3926160" cy="3976920"/>
          </a:xfrm>
          <a:prstGeom prst="rect">
            <a:avLst/>
          </a:prstGeom>
        </p:spPr>
        <p:txBody>
          <a:bodyPr bIns="0" lIns="0" rIns="0" tIns="0" wrap="none"/>
          <a:p>
            <a:pPr algn="ctr"/>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92" name="PlaceHolder 2"/>
          <p:cNvSpPr>
            <a:spLocks noGrp="1"/>
          </p:cNvSpPr>
          <p:nvPr>
            <p:ph type="body"/>
          </p:nvPr>
        </p:nvSpPr>
        <p:spPr>
          <a:xfrm>
            <a:off x="457200" y="1604520"/>
            <a:ext cx="3926160" cy="3976920"/>
          </a:xfrm>
          <a:prstGeom prst="rect">
            <a:avLst/>
          </a:prstGeom>
        </p:spPr>
        <p:txBody>
          <a:bodyPr bIns="0" lIns="0" rIns="0" tIns="0" wrap="none"/>
          <a:p>
            <a:pPr algn="ctr"/>
            <a:endParaRPr/>
          </a:p>
        </p:txBody>
      </p:sp>
      <p:sp>
        <p:nvSpPr>
          <p:cNvPr id="93" name="PlaceHolder 3"/>
          <p:cNvSpPr>
            <a:spLocks noGrp="1"/>
          </p:cNvSpPr>
          <p:nvPr>
            <p:ph type="body"/>
          </p:nvPr>
        </p:nvSpPr>
        <p:spPr>
          <a:xfrm>
            <a:off x="4579920" y="1604520"/>
            <a:ext cx="3926160" cy="1896480"/>
          </a:xfrm>
          <a:prstGeom prst="rect">
            <a:avLst/>
          </a:prstGeom>
        </p:spPr>
        <p:txBody>
          <a:bodyPr bIns="0" lIns="0" rIns="0" tIns="0" wrap="none"/>
          <a:p>
            <a:pPr algn="ctr"/>
            <a:endParaRPr/>
          </a:p>
        </p:txBody>
      </p:sp>
      <p:sp>
        <p:nvSpPr>
          <p:cNvPr id="94" name="PlaceHolder 4"/>
          <p:cNvSpPr>
            <a:spLocks noGrp="1"/>
          </p:cNvSpPr>
          <p:nvPr>
            <p:ph type="body"/>
          </p:nvPr>
        </p:nvSpPr>
        <p:spPr>
          <a:xfrm>
            <a:off x="4579920" y="3681360"/>
            <a:ext cx="3926160" cy="1896480"/>
          </a:xfrm>
          <a:prstGeom prst="rect">
            <a:avLst/>
          </a:prstGeom>
        </p:spPr>
        <p:txBody>
          <a:bodyPr bIns="0" lIns="0" rIns="0" tIns="0" wrap="none"/>
          <a:p>
            <a:pPr algn="ctr"/>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96" name="PlaceHolder 2"/>
          <p:cNvSpPr>
            <a:spLocks noGrp="1"/>
          </p:cNvSpPr>
          <p:nvPr>
            <p:ph type="body"/>
          </p:nvPr>
        </p:nvSpPr>
        <p:spPr>
          <a:xfrm>
            <a:off x="457200" y="1604520"/>
            <a:ext cx="3926160" cy="1896480"/>
          </a:xfrm>
          <a:prstGeom prst="rect">
            <a:avLst/>
          </a:prstGeom>
        </p:spPr>
        <p:txBody>
          <a:bodyPr bIns="0" lIns="0" rIns="0" tIns="0" wrap="none"/>
          <a:p>
            <a:pPr algn="ctr"/>
            <a:endParaRPr/>
          </a:p>
        </p:txBody>
      </p:sp>
      <p:sp>
        <p:nvSpPr>
          <p:cNvPr id="97" name="PlaceHolder 3"/>
          <p:cNvSpPr>
            <a:spLocks noGrp="1"/>
          </p:cNvSpPr>
          <p:nvPr>
            <p:ph type="body"/>
          </p:nvPr>
        </p:nvSpPr>
        <p:spPr>
          <a:xfrm>
            <a:off x="4579920" y="1604520"/>
            <a:ext cx="3926160" cy="1896480"/>
          </a:xfrm>
          <a:prstGeom prst="rect">
            <a:avLst/>
          </a:prstGeom>
        </p:spPr>
        <p:txBody>
          <a:bodyPr bIns="0" lIns="0" rIns="0" tIns="0" wrap="none"/>
          <a:p>
            <a:pPr algn="ctr"/>
            <a:endParaRPr/>
          </a:p>
        </p:txBody>
      </p:sp>
      <p:sp>
        <p:nvSpPr>
          <p:cNvPr id="98" name="PlaceHolder 4"/>
          <p:cNvSpPr>
            <a:spLocks noGrp="1"/>
          </p:cNvSpPr>
          <p:nvPr>
            <p:ph type="body"/>
          </p:nvPr>
        </p:nvSpPr>
        <p:spPr>
          <a:xfrm>
            <a:off x="457200" y="3681360"/>
            <a:ext cx="8045640" cy="1896480"/>
          </a:xfrm>
          <a:prstGeom prst="rect">
            <a:avLst/>
          </a:prstGeom>
        </p:spPr>
        <p:txBody>
          <a:bodyPr bIns="0" lIns="0" rIns="0" tIns="0" wrap="none"/>
          <a:p>
            <a:pPr algn="ctr"/>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100" name="PlaceHolder 2"/>
          <p:cNvSpPr>
            <a:spLocks noGrp="1"/>
          </p:cNvSpPr>
          <p:nvPr>
            <p:ph type="body"/>
          </p:nvPr>
        </p:nvSpPr>
        <p:spPr>
          <a:xfrm>
            <a:off x="457200" y="1604520"/>
            <a:ext cx="8046360" cy="1896480"/>
          </a:xfrm>
          <a:prstGeom prst="rect">
            <a:avLst/>
          </a:prstGeom>
        </p:spPr>
        <p:txBody>
          <a:bodyPr bIns="0" lIns="0" rIns="0" tIns="0" wrap="none"/>
          <a:p>
            <a:pPr algn="ctr"/>
            <a:endParaRPr/>
          </a:p>
        </p:txBody>
      </p:sp>
      <p:sp>
        <p:nvSpPr>
          <p:cNvPr id="101" name="PlaceHolder 3"/>
          <p:cNvSpPr>
            <a:spLocks noGrp="1"/>
          </p:cNvSpPr>
          <p:nvPr>
            <p:ph type="body"/>
          </p:nvPr>
        </p:nvSpPr>
        <p:spPr>
          <a:xfrm>
            <a:off x="457200" y="3681360"/>
            <a:ext cx="8046360" cy="1896480"/>
          </a:xfrm>
          <a:prstGeom prst="rect">
            <a:avLst/>
          </a:prstGeom>
        </p:spPr>
        <p:txBody>
          <a:bodyPr bIns="0" lIns="0" rIns="0" tIns="0" wrap="none"/>
          <a:p>
            <a:pPr algn="ctr"/>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103" name="PlaceHolder 2"/>
          <p:cNvSpPr>
            <a:spLocks noGrp="1"/>
          </p:cNvSpPr>
          <p:nvPr>
            <p:ph type="body"/>
          </p:nvPr>
        </p:nvSpPr>
        <p:spPr>
          <a:xfrm>
            <a:off x="457200" y="1604520"/>
            <a:ext cx="3926160" cy="1896480"/>
          </a:xfrm>
          <a:prstGeom prst="rect">
            <a:avLst/>
          </a:prstGeom>
        </p:spPr>
        <p:txBody>
          <a:bodyPr bIns="0" lIns="0" rIns="0" tIns="0" wrap="none"/>
          <a:p>
            <a:pPr algn="ctr"/>
            <a:endParaRPr/>
          </a:p>
        </p:txBody>
      </p:sp>
      <p:sp>
        <p:nvSpPr>
          <p:cNvPr id="104" name="PlaceHolder 3"/>
          <p:cNvSpPr>
            <a:spLocks noGrp="1"/>
          </p:cNvSpPr>
          <p:nvPr>
            <p:ph type="body"/>
          </p:nvPr>
        </p:nvSpPr>
        <p:spPr>
          <a:xfrm>
            <a:off x="4579920" y="1604520"/>
            <a:ext cx="3926160" cy="1896480"/>
          </a:xfrm>
          <a:prstGeom prst="rect">
            <a:avLst/>
          </a:prstGeom>
        </p:spPr>
        <p:txBody>
          <a:bodyPr bIns="0" lIns="0" rIns="0" tIns="0" wrap="none"/>
          <a:p>
            <a:pPr algn="ctr"/>
            <a:endParaRPr/>
          </a:p>
        </p:txBody>
      </p:sp>
      <p:sp>
        <p:nvSpPr>
          <p:cNvPr id="105" name="PlaceHolder 4"/>
          <p:cNvSpPr>
            <a:spLocks noGrp="1"/>
          </p:cNvSpPr>
          <p:nvPr>
            <p:ph type="body"/>
          </p:nvPr>
        </p:nvSpPr>
        <p:spPr>
          <a:xfrm>
            <a:off x="4579920" y="3681360"/>
            <a:ext cx="3926160" cy="1896480"/>
          </a:xfrm>
          <a:prstGeom prst="rect">
            <a:avLst/>
          </a:prstGeom>
        </p:spPr>
        <p:txBody>
          <a:bodyPr bIns="0" lIns="0" rIns="0" tIns="0" wrap="none"/>
          <a:p>
            <a:pPr algn="ctr"/>
            <a:endParaRPr/>
          </a:p>
        </p:txBody>
      </p:sp>
      <p:sp>
        <p:nvSpPr>
          <p:cNvPr id="106" name="PlaceHolder 5"/>
          <p:cNvSpPr>
            <a:spLocks noGrp="1"/>
          </p:cNvSpPr>
          <p:nvPr>
            <p:ph type="body"/>
          </p:nvPr>
        </p:nvSpPr>
        <p:spPr>
          <a:xfrm>
            <a:off x="457200" y="3681360"/>
            <a:ext cx="3926160" cy="1896480"/>
          </a:xfrm>
          <a:prstGeom prst="rect">
            <a:avLst/>
          </a:prstGeom>
        </p:spPr>
        <p:txBody>
          <a:bodyPr bIns="0" lIns="0" rIns="0" tIns="0" wrap="none"/>
          <a:p>
            <a:pPr algn="ctr"/>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108" name="PlaceHolder 2"/>
          <p:cNvSpPr>
            <a:spLocks noGrp="1"/>
          </p:cNvSpPr>
          <p:nvPr>
            <p:ph type="body"/>
          </p:nvPr>
        </p:nvSpPr>
        <p:spPr>
          <a:xfrm>
            <a:off x="457200" y="1604520"/>
            <a:ext cx="3926160" cy="1896480"/>
          </a:xfrm>
          <a:prstGeom prst="rect">
            <a:avLst/>
          </a:prstGeom>
        </p:spPr>
        <p:txBody>
          <a:bodyPr bIns="0" lIns="0" rIns="0" tIns="0" wrap="none"/>
          <a:p>
            <a:pPr algn="ctr"/>
            <a:endParaRPr/>
          </a:p>
        </p:txBody>
      </p:sp>
      <p:sp>
        <p:nvSpPr>
          <p:cNvPr id="109" name="PlaceHolder 3"/>
          <p:cNvSpPr>
            <a:spLocks noGrp="1"/>
          </p:cNvSpPr>
          <p:nvPr>
            <p:ph type="body"/>
          </p:nvPr>
        </p:nvSpPr>
        <p:spPr>
          <a:xfrm>
            <a:off x="4579920" y="1604520"/>
            <a:ext cx="3926160" cy="1896480"/>
          </a:xfrm>
          <a:prstGeom prst="rect">
            <a:avLst/>
          </a:prstGeom>
        </p:spPr>
        <p:txBody>
          <a:bodyPr bIns="0" lIns="0" rIns="0" tIns="0" wrap="none"/>
          <a:p>
            <a:pPr algn="ctr"/>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116" name="PlaceHolder 2"/>
          <p:cNvSpPr>
            <a:spLocks noGrp="1"/>
          </p:cNvSpPr>
          <p:nvPr>
            <p:ph type="subTitle"/>
          </p:nvPr>
        </p:nvSpPr>
        <p:spPr>
          <a:xfrm>
            <a:off x="457200" y="1604520"/>
            <a:ext cx="8046360" cy="3977280"/>
          </a:xfrm>
          <a:prstGeom prst="rect">
            <a:avLst/>
          </a:prstGeom>
        </p:spPr>
        <p:txBody>
          <a:bodyPr anchor="ctr" bIns="0" lIns="0" rIns="0" tIns="0" wrap="none"/>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118" name="PlaceHolder 2"/>
          <p:cNvSpPr>
            <a:spLocks noGrp="1"/>
          </p:cNvSpPr>
          <p:nvPr>
            <p:ph type="body"/>
          </p:nvPr>
        </p:nvSpPr>
        <p:spPr>
          <a:xfrm>
            <a:off x="457200" y="1604520"/>
            <a:ext cx="8046360" cy="3976920"/>
          </a:xfrm>
          <a:prstGeom prst="rect">
            <a:avLst/>
          </a:prstGeom>
        </p:spPr>
        <p:txBody>
          <a:bodyPr bIns="0" lIns="0" rIns="0" tIns="0" wrap="none"/>
          <a:p>
            <a:pPr algn="ctr"/>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10" name="PlaceHolder 2"/>
          <p:cNvSpPr>
            <a:spLocks noGrp="1"/>
          </p:cNvSpPr>
          <p:nvPr>
            <p:ph type="body"/>
          </p:nvPr>
        </p:nvSpPr>
        <p:spPr>
          <a:xfrm>
            <a:off x="457200" y="1604520"/>
            <a:ext cx="3926160" cy="3976920"/>
          </a:xfrm>
          <a:prstGeom prst="rect">
            <a:avLst/>
          </a:prstGeom>
        </p:spPr>
        <p:txBody>
          <a:bodyPr bIns="0" lIns="0" rIns="0" tIns="0" wrap="none"/>
          <a:p>
            <a:pPr algn="ctr"/>
            <a:endParaRPr/>
          </a:p>
        </p:txBody>
      </p:sp>
      <p:sp>
        <p:nvSpPr>
          <p:cNvPr id="11" name="PlaceHolder 3"/>
          <p:cNvSpPr>
            <a:spLocks noGrp="1"/>
          </p:cNvSpPr>
          <p:nvPr>
            <p:ph type="body"/>
          </p:nvPr>
        </p:nvSpPr>
        <p:spPr>
          <a:xfrm>
            <a:off x="4579920" y="1604520"/>
            <a:ext cx="3926160" cy="3976920"/>
          </a:xfrm>
          <a:prstGeom prst="rect">
            <a:avLst/>
          </a:prstGeom>
        </p:spPr>
        <p:txBody>
          <a:bodyPr bIns="0" lIns="0" rIns="0" tIns="0" wrap="none"/>
          <a:p>
            <a:pPr algn="ctr"/>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120" name="PlaceHolder 2"/>
          <p:cNvSpPr>
            <a:spLocks noGrp="1"/>
          </p:cNvSpPr>
          <p:nvPr>
            <p:ph type="body"/>
          </p:nvPr>
        </p:nvSpPr>
        <p:spPr>
          <a:xfrm>
            <a:off x="457200" y="1604520"/>
            <a:ext cx="3926160" cy="3976920"/>
          </a:xfrm>
          <a:prstGeom prst="rect">
            <a:avLst/>
          </a:prstGeom>
        </p:spPr>
        <p:txBody>
          <a:bodyPr bIns="0" lIns="0" rIns="0" tIns="0" wrap="none"/>
          <a:p>
            <a:pPr algn="ctr"/>
            <a:endParaRPr/>
          </a:p>
        </p:txBody>
      </p:sp>
      <p:sp>
        <p:nvSpPr>
          <p:cNvPr id="121" name="PlaceHolder 3"/>
          <p:cNvSpPr>
            <a:spLocks noGrp="1"/>
          </p:cNvSpPr>
          <p:nvPr>
            <p:ph type="body"/>
          </p:nvPr>
        </p:nvSpPr>
        <p:spPr>
          <a:xfrm>
            <a:off x="4579920" y="1604520"/>
            <a:ext cx="3926160" cy="3976920"/>
          </a:xfrm>
          <a:prstGeom prst="rect">
            <a:avLst/>
          </a:prstGeom>
        </p:spPr>
        <p:txBody>
          <a:bodyPr bIns="0" lIns="0" rIns="0" tIns="0" wrap="none"/>
          <a:p>
            <a:pPr algn="ctr"/>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23" name="PlaceHolder 1"/>
          <p:cNvSpPr>
            <a:spLocks noGrp="1"/>
          </p:cNvSpPr>
          <p:nvPr>
            <p:ph type="subTitle"/>
          </p:nvPr>
        </p:nvSpPr>
        <p:spPr>
          <a:xfrm>
            <a:off x="457200" y="273600"/>
            <a:ext cx="8229240" cy="5307840"/>
          </a:xfrm>
          <a:prstGeom prst="rect">
            <a:avLst/>
          </a:prstGeom>
        </p:spPr>
        <p:txBody>
          <a:bodyPr anchor="ctr" bIns="0" lIns="0" rIns="0" tIns="0" wrap="none"/>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125" name="PlaceHolder 2"/>
          <p:cNvSpPr>
            <a:spLocks noGrp="1"/>
          </p:cNvSpPr>
          <p:nvPr>
            <p:ph type="body"/>
          </p:nvPr>
        </p:nvSpPr>
        <p:spPr>
          <a:xfrm>
            <a:off x="457200" y="1604520"/>
            <a:ext cx="3926160" cy="1896480"/>
          </a:xfrm>
          <a:prstGeom prst="rect">
            <a:avLst/>
          </a:prstGeom>
        </p:spPr>
        <p:txBody>
          <a:bodyPr bIns="0" lIns="0" rIns="0" tIns="0" wrap="none"/>
          <a:p>
            <a:pPr algn="ctr"/>
            <a:endParaRPr/>
          </a:p>
        </p:txBody>
      </p:sp>
      <p:sp>
        <p:nvSpPr>
          <p:cNvPr id="126" name="PlaceHolder 3"/>
          <p:cNvSpPr>
            <a:spLocks noGrp="1"/>
          </p:cNvSpPr>
          <p:nvPr>
            <p:ph type="body"/>
          </p:nvPr>
        </p:nvSpPr>
        <p:spPr>
          <a:xfrm>
            <a:off x="457200" y="3681360"/>
            <a:ext cx="3926160" cy="1896480"/>
          </a:xfrm>
          <a:prstGeom prst="rect">
            <a:avLst/>
          </a:prstGeom>
        </p:spPr>
        <p:txBody>
          <a:bodyPr bIns="0" lIns="0" rIns="0" tIns="0" wrap="none"/>
          <a:p>
            <a:pPr algn="ctr"/>
            <a:endParaRPr/>
          </a:p>
        </p:txBody>
      </p:sp>
      <p:sp>
        <p:nvSpPr>
          <p:cNvPr id="127" name="PlaceHolder 4"/>
          <p:cNvSpPr>
            <a:spLocks noGrp="1"/>
          </p:cNvSpPr>
          <p:nvPr>
            <p:ph type="body"/>
          </p:nvPr>
        </p:nvSpPr>
        <p:spPr>
          <a:xfrm>
            <a:off x="4579920" y="1604520"/>
            <a:ext cx="3926160" cy="3976920"/>
          </a:xfrm>
          <a:prstGeom prst="rect">
            <a:avLst/>
          </a:prstGeom>
        </p:spPr>
        <p:txBody>
          <a:bodyPr bIns="0" lIns="0" rIns="0" tIns="0" wrap="none"/>
          <a:p>
            <a:pPr algn="ctr"/>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129" name="PlaceHolder 2"/>
          <p:cNvSpPr>
            <a:spLocks noGrp="1"/>
          </p:cNvSpPr>
          <p:nvPr>
            <p:ph type="body"/>
          </p:nvPr>
        </p:nvSpPr>
        <p:spPr>
          <a:xfrm>
            <a:off x="457200" y="1604520"/>
            <a:ext cx="3926160" cy="3976920"/>
          </a:xfrm>
          <a:prstGeom prst="rect">
            <a:avLst/>
          </a:prstGeom>
        </p:spPr>
        <p:txBody>
          <a:bodyPr bIns="0" lIns="0" rIns="0" tIns="0" wrap="none"/>
          <a:p>
            <a:pPr algn="ctr"/>
            <a:endParaRPr/>
          </a:p>
        </p:txBody>
      </p:sp>
      <p:sp>
        <p:nvSpPr>
          <p:cNvPr id="130" name="PlaceHolder 3"/>
          <p:cNvSpPr>
            <a:spLocks noGrp="1"/>
          </p:cNvSpPr>
          <p:nvPr>
            <p:ph type="body"/>
          </p:nvPr>
        </p:nvSpPr>
        <p:spPr>
          <a:xfrm>
            <a:off x="4579920" y="1604520"/>
            <a:ext cx="3926160" cy="1896480"/>
          </a:xfrm>
          <a:prstGeom prst="rect">
            <a:avLst/>
          </a:prstGeom>
        </p:spPr>
        <p:txBody>
          <a:bodyPr bIns="0" lIns="0" rIns="0" tIns="0" wrap="none"/>
          <a:p>
            <a:pPr algn="ctr"/>
            <a:endParaRPr/>
          </a:p>
        </p:txBody>
      </p:sp>
      <p:sp>
        <p:nvSpPr>
          <p:cNvPr id="131" name="PlaceHolder 4"/>
          <p:cNvSpPr>
            <a:spLocks noGrp="1"/>
          </p:cNvSpPr>
          <p:nvPr>
            <p:ph type="body"/>
          </p:nvPr>
        </p:nvSpPr>
        <p:spPr>
          <a:xfrm>
            <a:off x="4579920" y="3681360"/>
            <a:ext cx="3926160" cy="1896480"/>
          </a:xfrm>
          <a:prstGeom prst="rect">
            <a:avLst/>
          </a:prstGeom>
        </p:spPr>
        <p:txBody>
          <a:bodyPr bIns="0" lIns="0" rIns="0" tIns="0" wrap="none"/>
          <a:p>
            <a:pPr algn="ctr"/>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133" name="PlaceHolder 2"/>
          <p:cNvSpPr>
            <a:spLocks noGrp="1"/>
          </p:cNvSpPr>
          <p:nvPr>
            <p:ph type="body"/>
          </p:nvPr>
        </p:nvSpPr>
        <p:spPr>
          <a:xfrm>
            <a:off x="457200" y="1604520"/>
            <a:ext cx="3926160" cy="1896480"/>
          </a:xfrm>
          <a:prstGeom prst="rect">
            <a:avLst/>
          </a:prstGeom>
        </p:spPr>
        <p:txBody>
          <a:bodyPr bIns="0" lIns="0" rIns="0" tIns="0" wrap="none"/>
          <a:p>
            <a:pPr algn="ctr"/>
            <a:endParaRPr/>
          </a:p>
        </p:txBody>
      </p:sp>
      <p:sp>
        <p:nvSpPr>
          <p:cNvPr id="134" name="PlaceHolder 3"/>
          <p:cNvSpPr>
            <a:spLocks noGrp="1"/>
          </p:cNvSpPr>
          <p:nvPr>
            <p:ph type="body"/>
          </p:nvPr>
        </p:nvSpPr>
        <p:spPr>
          <a:xfrm>
            <a:off x="4579920" y="1604520"/>
            <a:ext cx="3926160" cy="1896480"/>
          </a:xfrm>
          <a:prstGeom prst="rect">
            <a:avLst/>
          </a:prstGeom>
        </p:spPr>
        <p:txBody>
          <a:bodyPr bIns="0" lIns="0" rIns="0" tIns="0" wrap="none"/>
          <a:p>
            <a:pPr algn="ctr"/>
            <a:endParaRPr/>
          </a:p>
        </p:txBody>
      </p:sp>
      <p:sp>
        <p:nvSpPr>
          <p:cNvPr id="135" name="PlaceHolder 4"/>
          <p:cNvSpPr>
            <a:spLocks noGrp="1"/>
          </p:cNvSpPr>
          <p:nvPr>
            <p:ph type="body"/>
          </p:nvPr>
        </p:nvSpPr>
        <p:spPr>
          <a:xfrm>
            <a:off x="457200" y="3681360"/>
            <a:ext cx="8045640" cy="1896480"/>
          </a:xfrm>
          <a:prstGeom prst="rect">
            <a:avLst/>
          </a:prstGeom>
        </p:spPr>
        <p:txBody>
          <a:bodyPr bIns="0" lIns="0" rIns="0" tIns="0" wrap="none"/>
          <a:p>
            <a:pPr algn="ctr"/>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137" name="PlaceHolder 2"/>
          <p:cNvSpPr>
            <a:spLocks noGrp="1"/>
          </p:cNvSpPr>
          <p:nvPr>
            <p:ph type="body"/>
          </p:nvPr>
        </p:nvSpPr>
        <p:spPr>
          <a:xfrm>
            <a:off x="457200" y="1604520"/>
            <a:ext cx="8046360" cy="1896480"/>
          </a:xfrm>
          <a:prstGeom prst="rect">
            <a:avLst/>
          </a:prstGeom>
        </p:spPr>
        <p:txBody>
          <a:bodyPr bIns="0" lIns="0" rIns="0" tIns="0" wrap="none"/>
          <a:p>
            <a:pPr algn="ctr"/>
            <a:endParaRPr/>
          </a:p>
        </p:txBody>
      </p:sp>
      <p:sp>
        <p:nvSpPr>
          <p:cNvPr id="138" name="PlaceHolder 3"/>
          <p:cNvSpPr>
            <a:spLocks noGrp="1"/>
          </p:cNvSpPr>
          <p:nvPr>
            <p:ph type="body"/>
          </p:nvPr>
        </p:nvSpPr>
        <p:spPr>
          <a:xfrm>
            <a:off x="457200" y="3681360"/>
            <a:ext cx="8046360" cy="1896480"/>
          </a:xfrm>
          <a:prstGeom prst="rect">
            <a:avLst/>
          </a:prstGeom>
        </p:spPr>
        <p:txBody>
          <a:bodyPr bIns="0" lIns="0" rIns="0" tIns="0" wrap="none"/>
          <a:p>
            <a:pPr algn="ctr"/>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140" name="PlaceHolder 2"/>
          <p:cNvSpPr>
            <a:spLocks noGrp="1"/>
          </p:cNvSpPr>
          <p:nvPr>
            <p:ph type="body"/>
          </p:nvPr>
        </p:nvSpPr>
        <p:spPr>
          <a:xfrm>
            <a:off x="457200" y="1604520"/>
            <a:ext cx="3926160" cy="1896480"/>
          </a:xfrm>
          <a:prstGeom prst="rect">
            <a:avLst/>
          </a:prstGeom>
        </p:spPr>
        <p:txBody>
          <a:bodyPr bIns="0" lIns="0" rIns="0" tIns="0" wrap="none"/>
          <a:p>
            <a:pPr algn="ctr"/>
            <a:endParaRPr/>
          </a:p>
        </p:txBody>
      </p:sp>
      <p:sp>
        <p:nvSpPr>
          <p:cNvPr id="141" name="PlaceHolder 3"/>
          <p:cNvSpPr>
            <a:spLocks noGrp="1"/>
          </p:cNvSpPr>
          <p:nvPr>
            <p:ph type="body"/>
          </p:nvPr>
        </p:nvSpPr>
        <p:spPr>
          <a:xfrm>
            <a:off x="4579920" y="1604520"/>
            <a:ext cx="3926160" cy="1896480"/>
          </a:xfrm>
          <a:prstGeom prst="rect">
            <a:avLst/>
          </a:prstGeom>
        </p:spPr>
        <p:txBody>
          <a:bodyPr bIns="0" lIns="0" rIns="0" tIns="0" wrap="none"/>
          <a:p>
            <a:pPr algn="ctr"/>
            <a:endParaRPr/>
          </a:p>
        </p:txBody>
      </p:sp>
      <p:sp>
        <p:nvSpPr>
          <p:cNvPr id="142" name="PlaceHolder 4"/>
          <p:cNvSpPr>
            <a:spLocks noGrp="1"/>
          </p:cNvSpPr>
          <p:nvPr>
            <p:ph type="body"/>
          </p:nvPr>
        </p:nvSpPr>
        <p:spPr>
          <a:xfrm>
            <a:off x="4579920" y="3681360"/>
            <a:ext cx="3926160" cy="1896480"/>
          </a:xfrm>
          <a:prstGeom prst="rect">
            <a:avLst/>
          </a:prstGeom>
        </p:spPr>
        <p:txBody>
          <a:bodyPr bIns="0" lIns="0" rIns="0" tIns="0" wrap="none"/>
          <a:p>
            <a:pPr algn="ctr"/>
            <a:endParaRPr/>
          </a:p>
        </p:txBody>
      </p:sp>
      <p:sp>
        <p:nvSpPr>
          <p:cNvPr id="143" name="PlaceHolder 5"/>
          <p:cNvSpPr>
            <a:spLocks noGrp="1"/>
          </p:cNvSpPr>
          <p:nvPr>
            <p:ph type="body"/>
          </p:nvPr>
        </p:nvSpPr>
        <p:spPr>
          <a:xfrm>
            <a:off x="457200" y="3681360"/>
            <a:ext cx="3926160" cy="1896480"/>
          </a:xfrm>
          <a:prstGeom prst="rect">
            <a:avLst/>
          </a:prstGeom>
        </p:spPr>
        <p:txBody>
          <a:bodyPr bIns="0" lIns="0" rIns="0" tIns="0" wrap="none"/>
          <a:p>
            <a:pPr algn="ctr"/>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145" name="PlaceHolder 2"/>
          <p:cNvSpPr>
            <a:spLocks noGrp="1"/>
          </p:cNvSpPr>
          <p:nvPr>
            <p:ph type="body"/>
          </p:nvPr>
        </p:nvSpPr>
        <p:spPr>
          <a:xfrm>
            <a:off x="457200" y="1604520"/>
            <a:ext cx="3926160" cy="1896480"/>
          </a:xfrm>
          <a:prstGeom prst="rect">
            <a:avLst/>
          </a:prstGeom>
        </p:spPr>
        <p:txBody>
          <a:bodyPr bIns="0" lIns="0" rIns="0" tIns="0" wrap="none"/>
          <a:p>
            <a:pPr algn="ctr"/>
            <a:endParaRPr/>
          </a:p>
        </p:txBody>
      </p:sp>
      <p:sp>
        <p:nvSpPr>
          <p:cNvPr id="146" name="PlaceHolder 3"/>
          <p:cNvSpPr>
            <a:spLocks noGrp="1"/>
          </p:cNvSpPr>
          <p:nvPr>
            <p:ph type="body"/>
          </p:nvPr>
        </p:nvSpPr>
        <p:spPr>
          <a:xfrm>
            <a:off x="4579920" y="1604520"/>
            <a:ext cx="3926160" cy="1896480"/>
          </a:xfrm>
          <a:prstGeom prst="rect">
            <a:avLst/>
          </a:prstGeom>
        </p:spPr>
        <p:txBody>
          <a:bodyPr bIns="0" lIns="0" rIns="0" tIns="0" wrap="none"/>
          <a:p>
            <a:pPr algn="ctr"/>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152" name="PlaceHolder 2"/>
          <p:cNvSpPr>
            <a:spLocks noGrp="1"/>
          </p:cNvSpPr>
          <p:nvPr>
            <p:ph type="subTitle"/>
          </p:nvPr>
        </p:nvSpPr>
        <p:spPr>
          <a:xfrm>
            <a:off x="457200" y="1604520"/>
            <a:ext cx="8046360" cy="3977280"/>
          </a:xfrm>
          <a:prstGeom prst="rect">
            <a:avLst/>
          </a:prstGeom>
        </p:spPr>
        <p:txBody>
          <a:bodyPr anchor="ctr" bIns="0" lIns="0" rIns="0" tIns="0" wrap="none"/>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154" name="PlaceHolder 2"/>
          <p:cNvSpPr>
            <a:spLocks noGrp="1"/>
          </p:cNvSpPr>
          <p:nvPr>
            <p:ph type="body"/>
          </p:nvPr>
        </p:nvSpPr>
        <p:spPr>
          <a:xfrm>
            <a:off x="457200" y="1604520"/>
            <a:ext cx="8046360" cy="3976920"/>
          </a:xfrm>
          <a:prstGeom prst="rect">
            <a:avLst/>
          </a:prstGeom>
        </p:spPr>
        <p:txBody>
          <a:bodyPr bIns="0" lIns="0" rIns="0" tIns="0" wrap="none"/>
          <a:p>
            <a:pPr algn="ctr"/>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156" name="PlaceHolder 2"/>
          <p:cNvSpPr>
            <a:spLocks noGrp="1"/>
          </p:cNvSpPr>
          <p:nvPr>
            <p:ph type="body"/>
          </p:nvPr>
        </p:nvSpPr>
        <p:spPr>
          <a:xfrm>
            <a:off x="457200" y="1604520"/>
            <a:ext cx="3926160" cy="3976920"/>
          </a:xfrm>
          <a:prstGeom prst="rect">
            <a:avLst/>
          </a:prstGeom>
        </p:spPr>
        <p:txBody>
          <a:bodyPr bIns="0" lIns="0" rIns="0" tIns="0" wrap="none"/>
          <a:p>
            <a:pPr algn="ctr"/>
            <a:endParaRPr/>
          </a:p>
        </p:txBody>
      </p:sp>
      <p:sp>
        <p:nvSpPr>
          <p:cNvPr id="157" name="PlaceHolder 3"/>
          <p:cNvSpPr>
            <a:spLocks noGrp="1"/>
          </p:cNvSpPr>
          <p:nvPr>
            <p:ph type="body"/>
          </p:nvPr>
        </p:nvSpPr>
        <p:spPr>
          <a:xfrm>
            <a:off x="4579920" y="1604520"/>
            <a:ext cx="3926160" cy="3976920"/>
          </a:xfrm>
          <a:prstGeom prst="rect">
            <a:avLst/>
          </a:prstGeom>
        </p:spPr>
        <p:txBody>
          <a:bodyPr bIns="0" lIns="0" rIns="0" tIns="0" wrap="none"/>
          <a:p>
            <a:pPr algn="ctr"/>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59" name="PlaceHolder 1"/>
          <p:cNvSpPr>
            <a:spLocks noGrp="1"/>
          </p:cNvSpPr>
          <p:nvPr>
            <p:ph type="subTitle"/>
          </p:nvPr>
        </p:nvSpPr>
        <p:spPr>
          <a:xfrm>
            <a:off x="457200" y="273600"/>
            <a:ext cx="8229240" cy="5307840"/>
          </a:xfrm>
          <a:prstGeom prst="rect">
            <a:avLst/>
          </a:prstGeom>
        </p:spPr>
        <p:txBody>
          <a:bodyPr anchor="ctr" bIns="0" lIns="0" rIns="0" tIns="0" wrap="none"/>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161" name="PlaceHolder 2"/>
          <p:cNvSpPr>
            <a:spLocks noGrp="1"/>
          </p:cNvSpPr>
          <p:nvPr>
            <p:ph type="body"/>
          </p:nvPr>
        </p:nvSpPr>
        <p:spPr>
          <a:xfrm>
            <a:off x="457200" y="1604520"/>
            <a:ext cx="3926160" cy="1896480"/>
          </a:xfrm>
          <a:prstGeom prst="rect">
            <a:avLst/>
          </a:prstGeom>
        </p:spPr>
        <p:txBody>
          <a:bodyPr bIns="0" lIns="0" rIns="0" tIns="0" wrap="none"/>
          <a:p>
            <a:pPr algn="ctr"/>
            <a:endParaRPr/>
          </a:p>
        </p:txBody>
      </p:sp>
      <p:sp>
        <p:nvSpPr>
          <p:cNvPr id="162" name="PlaceHolder 3"/>
          <p:cNvSpPr>
            <a:spLocks noGrp="1"/>
          </p:cNvSpPr>
          <p:nvPr>
            <p:ph type="body"/>
          </p:nvPr>
        </p:nvSpPr>
        <p:spPr>
          <a:xfrm>
            <a:off x="457200" y="3681360"/>
            <a:ext cx="3926160" cy="1896480"/>
          </a:xfrm>
          <a:prstGeom prst="rect">
            <a:avLst/>
          </a:prstGeom>
        </p:spPr>
        <p:txBody>
          <a:bodyPr bIns="0" lIns="0" rIns="0" tIns="0" wrap="none"/>
          <a:p>
            <a:pPr algn="ctr"/>
            <a:endParaRPr/>
          </a:p>
        </p:txBody>
      </p:sp>
      <p:sp>
        <p:nvSpPr>
          <p:cNvPr id="163" name="PlaceHolder 4"/>
          <p:cNvSpPr>
            <a:spLocks noGrp="1"/>
          </p:cNvSpPr>
          <p:nvPr>
            <p:ph type="body"/>
          </p:nvPr>
        </p:nvSpPr>
        <p:spPr>
          <a:xfrm>
            <a:off x="4579920" y="1604520"/>
            <a:ext cx="3926160" cy="3976920"/>
          </a:xfrm>
          <a:prstGeom prst="rect">
            <a:avLst/>
          </a:prstGeom>
        </p:spPr>
        <p:txBody>
          <a:bodyPr bIns="0" lIns="0" rIns="0" tIns="0" wrap="none"/>
          <a:p>
            <a:pPr algn="ctr"/>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165" name="PlaceHolder 2"/>
          <p:cNvSpPr>
            <a:spLocks noGrp="1"/>
          </p:cNvSpPr>
          <p:nvPr>
            <p:ph type="body"/>
          </p:nvPr>
        </p:nvSpPr>
        <p:spPr>
          <a:xfrm>
            <a:off x="457200" y="1604520"/>
            <a:ext cx="3926160" cy="3976920"/>
          </a:xfrm>
          <a:prstGeom prst="rect">
            <a:avLst/>
          </a:prstGeom>
        </p:spPr>
        <p:txBody>
          <a:bodyPr bIns="0" lIns="0" rIns="0" tIns="0" wrap="none"/>
          <a:p>
            <a:pPr algn="ctr"/>
            <a:endParaRPr/>
          </a:p>
        </p:txBody>
      </p:sp>
      <p:sp>
        <p:nvSpPr>
          <p:cNvPr id="166" name="PlaceHolder 3"/>
          <p:cNvSpPr>
            <a:spLocks noGrp="1"/>
          </p:cNvSpPr>
          <p:nvPr>
            <p:ph type="body"/>
          </p:nvPr>
        </p:nvSpPr>
        <p:spPr>
          <a:xfrm>
            <a:off x="4579920" y="1604520"/>
            <a:ext cx="3926160" cy="1896480"/>
          </a:xfrm>
          <a:prstGeom prst="rect">
            <a:avLst/>
          </a:prstGeom>
        </p:spPr>
        <p:txBody>
          <a:bodyPr bIns="0" lIns="0" rIns="0" tIns="0" wrap="none"/>
          <a:p>
            <a:pPr algn="ctr"/>
            <a:endParaRPr/>
          </a:p>
        </p:txBody>
      </p:sp>
      <p:sp>
        <p:nvSpPr>
          <p:cNvPr id="167" name="PlaceHolder 4"/>
          <p:cNvSpPr>
            <a:spLocks noGrp="1"/>
          </p:cNvSpPr>
          <p:nvPr>
            <p:ph type="body"/>
          </p:nvPr>
        </p:nvSpPr>
        <p:spPr>
          <a:xfrm>
            <a:off x="4579920" y="3681360"/>
            <a:ext cx="3926160" cy="1896480"/>
          </a:xfrm>
          <a:prstGeom prst="rect">
            <a:avLst/>
          </a:prstGeom>
        </p:spPr>
        <p:txBody>
          <a:bodyPr bIns="0" lIns="0" rIns="0" tIns="0" wrap="none"/>
          <a:p>
            <a:pPr algn="ctr"/>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169" name="PlaceHolder 2"/>
          <p:cNvSpPr>
            <a:spLocks noGrp="1"/>
          </p:cNvSpPr>
          <p:nvPr>
            <p:ph type="body"/>
          </p:nvPr>
        </p:nvSpPr>
        <p:spPr>
          <a:xfrm>
            <a:off x="457200" y="1604520"/>
            <a:ext cx="3926160" cy="1896480"/>
          </a:xfrm>
          <a:prstGeom prst="rect">
            <a:avLst/>
          </a:prstGeom>
        </p:spPr>
        <p:txBody>
          <a:bodyPr bIns="0" lIns="0" rIns="0" tIns="0" wrap="none"/>
          <a:p>
            <a:pPr algn="ctr"/>
            <a:endParaRPr/>
          </a:p>
        </p:txBody>
      </p:sp>
      <p:sp>
        <p:nvSpPr>
          <p:cNvPr id="170" name="PlaceHolder 3"/>
          <p:cNvSpPr>
            <a:spLocks noGrp="1"/>
          </p:cNvSpPr>
          <p:nvPr>
            <p:ph type="body"/>
          </p:nvPr>
        </p:nvSpPr>
        <p:spPr>
          <a:xfrm>
            <a:off x="4579920" y="1604520"/>
            <a:ext cx="3926160" cy="1896480"/>
          </a:xfrm>
          <a:prstGeom prst="rect">
            <a:avLst/>
          </a:prstGeom>
        </p:spPr>
        <p:txBody>
          <a:bodyPr bIns="0" lIns="0" rIns="0" tIns="0" wrap="none"/>
          <a:p>
            <a:pPr algn="ctr"/>
            <a:endParaRPr/>
          </a:p>
        </p:txBody>
      </p:sp>
      <p:sp>
        <p:nvSpPr>
          <p:cNvPr id="171" name="PlaceHolder 4"/>
          <p:cNvSpPr>
            <a:spLocks noGrp="1"/>
          </p:cNvSpPr>
          <p:nvPr>
            <p:ph type="body"/>
          </p:nvPr>
        </p:nvSpPr>
        <p:spPr>
          <a:xfrm>
            <a:off x="457200" y="3681360"/>
            <a:ext cx="8045640" cy="1896480"/>
          </a:xfrm>
          <a:prstGeom prst="rect">
            <a:avLst/>
          </a:prstGeom>
        </p:spPr>
        <p:txBody>
          <a:bodyPr bIns="0" lIns="0" rIns="0" tIns="0" wrap="none"/>
          <a:p>
            <a:pPr algn="ctr"/>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173" name="PlaceHolder 2"/>
          <p:cNvSpPr>
            <a:spLocks noGrp="1"/>
          </p:cNvSpPr>
          <p:nvPr>
            <p:ph type="body"/>
          </p:nvPr>
        </p:nvSpPr>
        <p:spPr>
          <a:xfrm>
            <a:off x="457200" y="1604520"/>
            <a:ext cx="8046360" cy="1896480"/>
          </a:xfrm>
          <a:prstGeom prst="rect">
            <a:avLst/>
          </a:prstGeom>
        </p:spPr>
        <p:txBody>
          <a:bodyPr bIns="0" lIns="0" rIns="0" tIns="0" wrap="none"/>
          <a:p>
            <a:pPr algn="ctr"/>
            <a:endParaRPr/>
          </a:p>
        </p:txBody>
      </p:sp>
      <p:sp>
        <p:nvSpPr>
          <p:cNvPr id="174" name="PlaceHolder 3"/>
          <p:cNvSpPr>
            <a:spLocks noGrp="1"/>
          </p:cNvSpPr>
          <p:nvPr>
            <p:ph type="body"/>
          </p:nvPr>
        </p:nvSpPr>
        <p:spPr>
          <a:xfrm>
            <a:off x="457200" y="3681360"/>
            <a:ext cx="8046360" cy="1896480"/>
          </a:xfrm>
          <a:prstGeom prst="rect">
            <a:avLst/>
          </a:prstGeom>
        </p:spPr>
        <p:txBody>
          <a:bodyPr bIns="0" lIns="0" rIns="0" tIns="0" wrap="none"/>
          <a:p>
            <a:pPr algn="ctr"/>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176" name="PlaceHolder 2"/>
          <p:cNvSpPr>
            <a:spLocks noGrp="1"/>
          </p:cNvSpPr>
          <p:nvPr>
            <p:ph type="body"/>
          </p:nvPr>
        </p:nvSpPr>
        <p:spPr>
          <a:xfrm>
            <a:off x="457200" y="1604520"/>
            <a:ext cx="3926160" cy="1896480"/>
          </a:xfrm>
          <a:prstGeom prst="rect">
            <a:avLst/>
          </a:prstGeom>
        </p:spPr>
        <p:txBody>
          <a:bodyPr bIns="0" lIns="0" rIns="0" tIns="0" wrap="none"/>
          <a:p>
            <a:pPr algn="ctr"/>
            <a:endParaRPr/>
          </a:p>
        </p:txBody>
      </p:sp>
      <p:sp>
        <p:nvSpPr>
          <p:cNvPr id="177" name="PlaceHolder 3"/>
          <p:cNvSpPr>
            <a:spLocks noGrp="1"/>
          </p:cNvSpPr>
          <p:nvPr>
            <p:ph type="body"/>
          </p:nvPr>
        </p:nvSpPr>
        <p:spPr>
          <a:xfrm>
            <a:off x="4579920" y="1604520"/>
            <a:ext cx="3926160" cy="1896480"/>
          </a:xfrm>
          <a:prstGeom prst="rect">
            <a:avLst/>
          </a:prstGeom>
        </p:spPr>
        <p:txBody>
          <a:bodyPr bIns="0" lIns="0" rIns="0" tIns="0" wrap="none"/>
          <a:p>
            <a:pPr algn="ctr"/>
            <a:endParaRPr/>
          </a:p>
        </p:txBody>
      </p:sp>
      <p:sp>
        <p:nvSpPr>
          <p:cNvPr id="178" name="PlaceHolder 4"/>
          <p:cNvSpPr>
            <a:spLocks noGrp="1"/>
          </p:cNvSpPr>
          <p:nvPr>
            <p:ph type="body"/>
          </p:nvPr>
        </p:nvSpPr>
        <p:spPr>
          <a:xfrm>
            <a:off x="4579920" y="3681360"/>
            <a:ext cx="3926160" cy="1896480"/>
          </a:xfrm>
          <a:prstGeom prst="rect">
            <a:avLst/>
          </a:prstGeom>
        </p:spPr>
        <p:txBody>
          <a:bodyPr bIns="0" lIns="0" rIns="0" tIns="0" wrap="none"/>
          <a:p>
            <a:pPr algn="ctr"/>
            <a:endParaRPr/>
          </a:p>
        </p:txBody>
      </p:sp>
      <p:sp>
        <p:nvSpPr>
          <p:cNvPr id="179" name="PlaceHolder 5"/>
          <p:cNvSpPr>
            <a:spLocks noGrp="1"/>
          </p:cNvSpPr>
          <p:nvPr>
            <p:ph type="body"/>
          </p:nvPr>
        </p:nvSpPr>
        <p:spPr>
          <a:xfrm>
            <a:off x="457200" y="3681360"/>
            <a:ext cx="3926160" cy="1896480"/>
          </a:xfrm>
          <a:prstGeom prst="rect">
            <a:avLst/>
          </a:prstGeom>
        </p:spPr>
        <p:txBody>
          <a:bodyP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anchor="ctr" bIns="0" lIns="0" rIns="0" tIns="0" wrap="none"/>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181" name="PlaceHolder 2"/>
          <p:cNvSpPr>
            <a:spLocks noGrp="1"/>
          </p:cNvSpPr>
          <p:nvPr>
            <p:ph type="body"/>
          </p:nvPr>
        </p:nvSpPr>
        <p:spPr>
          <a:xfrm>
            <a:off x="457200" y="1604520"/>
            <a:ext cx="3926160" cy="1896480"/>
          </a:xfrm>
          <a:prstGeom prst="rect">
            <a:avLst/>
          </a:prstGeom>
        </p:spPr>
        <p:txBody>
          <a:bodyPr bIns="0" lIns="0" rIns="0" tIns="0" wrap="none"/>
          <a:p>
            <a:pPr algn="ctr"/>
            <a:endParaRPr/>
          </a:p>
        </p:txBody>
      </p:sp>
      <p:sp>
        <p:nvSpPr>
          <p:cNvPr id="182" name="PlaceHolder 3"/>
          <p:cNvSpPr>
            <a:spLocks noGrp="1"/>
          </p:cNvSpPr>
          <p:nvPr>
            <p:ph type="body"/>
          </p:nvPr>
        </p:nvSpPr>
        <p:spPr>
          <a:xfrm>
            <a:off x="4579920" y="1604520"/>
            <a:ext cx="3926160" cy="1896480"/>
          </a:xfrm>
          <a:prstGeom prst="rect">
            <a:avLst/>
          </a:prstGeom>
        </p:spPr>
        <p:txBody>
          <a:bodyPr bIns="0" lIns="0" rIns="0" tIns="0" wrap="none"/>
          <a:p>
            <a:pPr algn="ctr"/>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190" name="PlaceHolder 2"/>
          <p:cNvSpPr>
            <a:spLocks noGrp="1"/>
          </p:cNvSpPr>
          <p:nvPr>
            <p:ph type="subTitle"/>
          </p:nvPr>
        </p:nvSpPr>
        <p:spPr>
          <a:xfrm>
            <a:off x="457200" y="1604520"/>
            <a:ext cx="8046360" cy="3977280"/>
          </a:xfrm>
          <a:prstGeom prst="rect">
            <a:avLst/>
          </a:prstGeom>
        </p:spPr>
        <p:txBody>
          <a:bodyPr anchor="ctr" bIns="0" lIns="0" rIns="0" tIns="0" wrap="none"/>
          <a:p>
            <a:pPr algn="ctr"/>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192" name="PlaceHolder 2"/>
          <p:cNvSpPr>
            <a:spLocks noGrp="1"/>
          </p:cNvSpPr>
          <p:nvPr>
            <p:ph type="body"/>
          </p:nvPr>
        </p:nvSpPr>
        <p:spPr>
          <a:xfrm>
            <a:off x="457200" y="1604520"/>
            <a:ext cx="8046360" cy="3976920"/>
          </a:xfrm>
          <a:prstGeom prst="rect">
            <a:avLst/>
          </a:prstGeom>
        </p:spPr>
        <p:txBody>
          <a:bodyPr bIns="0" lIns="0" rIns="0" tIns="0" wrap="none"/>
          <a:p>
            <a:pPr algn="ctr"/>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194" name="PlaceHolder 2"/>
          <p:cNvSpPr>
            <a:spLocks noGrp="1"/>
          </p:cNvSpPr>
          <p:nvPr>
            <p:ph type="body"/>
          </p:nvPr>
        </p:nvSpPr>
        <p:spPr>
          <a:xfrm>
            <a:off x="457200" y="1604520"/>
            <a:ext cx="3926160" cy="3976920"/>
          </a:xfrm>
          <a:prstGeom prst="rect">
            <a:avLst/>
          </a:prstGeom>
        </p:spPr>
        <p:txBody>
          <a:bodyPr bIns="0" lIns="0" rIns="0" tIns="0" wrap="none"/>
          <a:p>
            <a:pPr algn="ctr"/>
            <a:endParaRPr/>
          </a:p>
        </p:txBody>
      </p:sp>
      <p:sp>
        <p:nvSpPr>
          <p:cNvPr id="195" name="PlaceHolder 3"/>
          <p:cNvSpPr>
            <a:spLocks noGrp="1"/>
          </p:cNvSpPr>
          <p:nvPr>
            <p:ph type="body"/>
          </p:nvPr>
        </p:nvSpPr>
        <p:spPr>
          <a:xfrm>
            <a:off x="4579920" y="1604520"/>
            <a:ext cx="3926160" cy="3976920"/>
          </a:xfrm>
          <a:prstGeom prst="rect">
            <a:avLst/>
          </a:prstGeom>
        </p:spPr>
        <p:txBody>
          <a:bodyPr bIns="0" lIns="0" rIns="0" tIns="0" wrap="none"/>
          <a:p>
            <a:pPr algn="ctr"/>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97" name="PlaceHolder 1"/>
          <p:cNvSpPr>
            <a:spLocks noGrp="1"/>
          </p:cNvSpPr>
          <p:nvPr>
            <p:ph type="subTitle"/>
          </p:nvPr>
        </p:nvSpPr>
        <p:spPr>
          <a:xfrm>
            <a:off x="457200" y="273600"/>
            <a:ext cx="8229240" cy="5307840"/>
          </a:xfrm>
          <a:prstGeom prst="rect">
            <a:avLst/>
          </a:prstGeom>
        </p:spPr>
        <p:txBody>
          <a:bodyPr anchor="ctr" bIns="0" lIns="0" rIns="0" tIns="0" wrap="none"/>
          <a:p>
            <a:pPr algn="ctr"/>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199" name="PlaceHolder 2"/>
          <p:cNvSpPr>
            <a:spLocks noGrp="1"/>
          </p:cNvSpPr>
          <p:nvPr>
            <p:ph type="body"/>
          </p:nvPr>
        </p:nvSpPr>
        <p:spPr>
          <a:xfrm>
            <a:off x="457200" y="1604520"/>
            <a:ext cx="3926160" cy="1896480"/>
          </a:xfrm>
          <a:prstGeom prst="rect">
            <a:avLst/>
          </a:prstGeom>
        </p:spPr>
        <p:txBody>
          <a:bodyPr bIns="0" lIns="0" rIns="0" tIns="0" wrap="none"/>
          <a:p>
            <a:pPr algn="ctr"/>
            <a:endParaRPr/>
          </a:p>
        </p:txBody>
      </p:sp>
      <p:sp>
        <p:nvSpPr>
          <p:cNvPr id="200" name="PlaceHolder 3"/>
          <p:cNvSpPr>
            <a:spLocks noGrp="1"/>
          </p:cNvSpPr>
          <p:nvPr>
            <p:ph type="body"/>
          </p:nvPr>
        </p:nvSpPr>
        <p:spPr>
          <a:xfrm>
            <a:off x="457200" y="3681360"/>
            <a:ext cx="3926160" cy="1896480"/>
          </a:xfrm>
          <a:prstGeom prst="rect">
            <a:avLst/>
          </a:prstGeom>
        </p:spPr>
        <p:txBody>
          <a:bodyPr bIns="0" lIns="0" rIns="0" tIns="0" wrap="none"/>
          <a:p>
            <a:pPr algn="ctr"/>
            <a:endParaRPr/>
          </a:p>
        </p:txBody>
      </p:sp>
      <p:sp>
        <p:nvSpPr>
          <p:cNvPr id="201" name="PlaceHolder 4"/>
          <p:cNvSpPr>
            <a:spLocks noGrp="1"/>
          </p:cNvSpPr>
          <p:nvPr>
            <p:ph type="body"/>
          </p:nvPr>
        </p:nvSpPr>
        <p:spPr>
          <a:xfrm>
            <a:off x="4579920" y="1604520"/>
            <a:ext cx="3926160" cy="3976920"/>
          </a:xfrm>
          <a:prstGeom prst="rect">
            <a:avLst/>
          </a:prstGeom>
        </p:spPr>
        <p:txBody>
          <a:bodyPr bIns="0" lIns="0" rIns="0" tIns="0" wrap="none"/>
          <a:p>
            <a:pPr algn="ctr"/>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203" name="PlaceHolder 2"/>
          <p:cNvSpPr>
            <a:spLocks noGrp="1"/>
          </p:cNvSpPr>
          <p:nvPr>
            <p:ph type="body"/>
          </p:nvPr>
        </p:nvSpPr>
        <p:spPr>
          <a:xfrm>
            <a:off x="457200" y="1604520"/>
            <a:ext cx="3926160" cy="3976920"/>
          </a:xfrm>
          <a:prstGeom prst="rect">
            <a:avLst/>
          </a:prstGeom>
        </p:spPr>
        <p:txBody>
          <a:bodyPr bIns="0" lIns="0" rIns="0" tIns="0" wrap="none"/>
          <a:p>
            <a:pPr algn="ctr"/>
            <a:endParaRPr/>
          </a:p>
        </p:txBody>
      </p:sp>
      <p:sp>
        <p:nvSpPr>
          <p:cNvPr id="204" name="PlaceHolder 3"/>
          <p:cNvSpPr>
            <a:spLocks noGrp="1"/>
          </p:cNvSpPr>
          <p:nvPr>
            <p:ph type="body"/>
          </p:nvPr>
        </p:nvSpPr>
        <p:spPr>
          <a:xfrm>
            <a:off x="4579920" y="1604520"/>
            <a:ext cx="3926160" cy="1896480"/>
          </a:xfrm>
          <a:prstGeom prst="rect">
            <a:avLst/>
          </a:prstGeom>
        </p:spPr>
        <p:txBody>
          <a:bodyPr bIns="0" lIns="0" rIns="0" tIns="0" wrap="none"/>
          <a:p>
            <a:pPr algn="ctr"/>
            <a:endParaRPr/>
          </a:p>
        </p:txBody>
      </p:sp>
      <p:sp>
        <p:nvSpPr>
          <p:cNvPr id="205" name="PlaceHolder 4"/>
          <p:cNvSpPr>
            <a:spLocks noGrp="1"/>
          </p:cNvSpPr>
          <p:nvPr>
            <p:ph type="body"/>
          </p:nvPr>
        </p:nvSpPr>
        <p:spPr>
          <a:xfrm>
            <a:off x="4579920" y="3681360"/>
            <a:ext cx="3926160" cy="1896480"/>
          </a:xfrm>
          <a:prstGeom prst="rect">
            <a:avLst/>
          </a:prstGeom>
        </p:spPr>
        <p:txBody>
          <a:bodyPr bIns="0" lIns="0" rIns="0" tIns="0" wrap="none"/>
          <a:p>
            <a:pPr algn="ctr"/>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207" name="PlaceHolder 2"/>
          <p:cNvSpPr>
            <a:spLocks noGrp="1"/>
          </p:cNvSpPr>
          <p:nvPr>
            <p:ph type="body"/>
          </p:nvPr>
        </p:nvSpPr>
        <p:spPr>
          <a:xfrm>
            <a:off x="457200" y="1604520"/>
            <a:ext cx="3926160" cy="1896480"/>
          </a:xfrm>
          <a:prstGeom prst="rect">
            <a:avLst/>
          </a:prstGeom>
        </p:spPr>
        <p:txBody>
          <a:bodyPr bIns="0" lIns="0" rIns="0" tIns="0" wrap="none"/>
          <a:p>
            <a:pPr algn="ctr"/>
            <a:endParaRPr/>
          </a:p>
        </p:txBody>
      </p:sp>
      <p:sp>
        <p:nvSpPr>
          <p:cNvPr id="208" name="PlaceHolder 3"/>
          <p:cNvSpPr>
            <a:spLocks noGrp="1"/>
          </p:cNvSpPr>
          <p:nvPr>
            <p:ph type="body"/>
          </p:nvPr>
        </p:nvSpPr>
        <p:spPr>
          <a:xfrm>
            <a:off x="4579920" y="1604520"/>
            <a:ext cx="3926160" cy="1896480"/>
          </a:xfrm>
          <a:prstGeom prst="rect">
            <a:avLst/>
          </a:prstGeom>
        </p:spPr>
        <p:txBody>
          <a:bodyPr bIns="0" lIns="0" rIns="0" tIns="0" wrap="none"/>
          <a:p>
            <a:pPr algn="ctr"/>
            <a:endParaRPr/>
          </a:p>
        </p:txBody>
      </p:sp>
      <p:sp>
        <p:nvSpPr>
          <p:cNvPr id="209" name="PlaceHolder 4"/>
          <p:cNvSpPr>
            <a:spLocks noGrp="1"/>
          </p:cNvSpPr>
          <p:nvPr>
            <p:ph type="body"/>
          </p:nvPr>
        </p:nvSpPr>
        <p:spPr>
          <a:xfrm>
            <a:off x="457200" y="3681360"/>
            <a:ext cx="8045640" cy="1896480"/>
          </a:xfrm>
          <a:prstGeom prst="rect">
            <a:avLst/>
          </a:prstGeom>
        </p:spPr>
        <p:txBody>
          <a:bodyP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15" name="PlaceHolder 2"/>
          <p:cNvSpPr>
            <a:spLocks noGrp="1"/>
          </p:cNvSpPr>
          <p:nvPr>
            <p:ph type="body"/>
          </p:nvPr>
        </p:nvSpPr>
        <p:spPr>
          <a:xfrm>
            <a:off x="457200" y="1604520"/>
            <a:ext cx="3926160" cy="1896480"/>
          </a:xfrm>
          <a:prstGeom prst="rect">
            <a:avLst/>
          </a:prstGeom>
        </p:spPr>
        <p:txBody>
          <a:bodyPr bIns="0" lIns="0" rIns="0" tIns="0" wrap="none"/>
          <a:p>
            <a:pPr algn="ctr"/>
            <a:endParaRPr/>
          </a:p>
        </p:txBody>
      </p:sp>
      <p:sp>
        <p:nvSpPr>
          <p:cNvPr id="16" name="PlaceHolder 3"/>
          <p:cNvSpPr>
            <a:spLocks noGrp="1"/>
          </p:cNvSpPr>
          <p:nvPr>
            <p:ph type="body"/>
          </p:nvPr>
        </p:nvSpPr>
        <p:spPr>
          <a:xfrm>
            <a:off x="457200" y="3681360"/>
            <a:ext cx="3926160" cy="1896480"/>
          </a:xfrm>
          <a:prstGeom prst="rect">
            <a:avLst/>
          </a:prstGeom>
        </p:spPr>
        <p:txBody>
          <a:bodyPr bIns="0" lIns="0" rIns="0" tIns="0" wrap="none"/>
          <a:p>
            <a:pPr algn="ctr"/>
            <a:endParaRPr/>
          </a:p>
        </p:txBody>
      </p:sp>
      <p:sp>
        <p:nvSpPr>
          <p:cNvPr id="17" name="PlaceHolder 4"/>
          <p:cNvSpPr>
            <a:spLocks noGrp="1"/>
          </p:cNvSpPr>
          <p:nvPr>
            <p:ph type="body"/>
          </p:nvPr>
        </p:nvSpPr>
        <p:spPr>
          <a:xfrm>
            <a:off x="4579920" y="1604520"/>
            <a:ext cx="3926160" cy="3976920"/>
          </a:xfrm>
          <a:prstGeom prst="rect">
            <a:avLst/>
          </a:prstGeom>
        </p:spPr>
        <p:txBody>
          <a:bodyPr bIns="0" lIns="0" rIns="0" tIns="0" wrap="none"/>
          <a:p>
            <a:pPr algn="ctr"/>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211" name="PlaceHolder 2"/>
          <p:cNvSpPr>
            <a:spLocks noGrp="1"/>
          </p:cNvSpPr>
          <p:nvPr>
            <p:ph type="body"/>
          </p:nvPr>
        </p:nvSpPr>
        <p:spPr>
          <a:xfrm>
            <a:off x="457200" y="1604520"/>
            <a:ext cx="8046360" cy="1896480"/>
          </a:xfrm>
          <a:prstGeom prst="rect">
            <a:avLst/>
          </a:prstGeom>
        </p:spPr>
        <p:txBody>
          <a:bodyPr bIns="0" lIns="0" rIns="0" tIns="0" wrap="none"/>
          <a:p>
            <a:pPr algn="ctr"/>
            <a:endParaRPr/>
          </a:p>
        </p:txBody>
      </p:sp>
      <p:sp>
        <p:nvSpPr>
          <p:cNvPr id="212" name="PlaceHolder 3"/>
          <p:cNvSpPr>
            <a:spLocks noGrp="1"/>
          </p:cNvSpPr>
          <p:nvPr>
            <p:ph type="body"/>
          </p:nvPr>
        </p:nvSpPr>
        <p:spPr>
          <a:xfrm>
            <a:off x="457200" y="3681360"/>
            <a:ext cx="8046360" cy="1896480"/>
          </a:xfrm>
          <a:prstGeom prst="rect">
            <a:avLst/>
          </a:prstGeom>
        </p:spPr>
        <p:txBody>
          <a:bodyPr bIns="0" lIns="0" rIns="0" tIns="0" wrap="none"/>
          <a:p>
            <a:pPr algn="ctr"/>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214" name="PlaceHolder 2"/>
          <p:cNvSpPr>
            <a:spLocks noGrp="1"/>
          </p:cNvSpPr>
          <p:nvPr>
            <p:ph type="body"/>
          </p:nvPr>
        </p:nvSpPr>
        <p:spPr>
          <a:xfrm>
            <a:off x="457200" y="1604520"/>
            <a:ext cx="3926160" cy="1896480"/>
          </a:xfrm>
          <a:prstGeom prst="rect">
            <a:avLst/>
          </a:prstGeom>
        </p:spPr>
        <p:txBody>
          <a:bodyPr bIns="0" lIns="0" rIns="0" tIns="0" wrap="none"/>
          <a:p>
            <a:pPr algn="ctr"/>
            <a:endParaRPr/>
          </a:p>
        </p:txBody>
      </p:sp>
      <p:sp>
        <p:nvSpPr>
          <p:cNvPr id="215" name="PlaceHolder 3"/>
          <p:cNvSpPr>
            <a:spLocks noGrp="1"/>
          </p:cNvSpPr>
          <p:nvPr>
            <p:ph type="body"/>
          </p:nvPr>
        </p:nvSpPr>
        <p:spPr>
          <a:xfrm>
            <a:off x="4579920" y="1604520"/>
            <a:ext cx="3926160" cy="1896480"/>
          </a:xfrm>
          <a:prstGeom prst="rect">
            <a:avLst/>
          </a:prstGeom>
        </p:spPr>
        <p:txBody>
          <a:bodyPr bIns="0" lIns="0" rIns="0" tIns="0" wrap="none"/>
          <a:p>
            <a:pPr algn="ctr"/>
            <a:endParaRPr/>
          </a:p>
        </p:txBody>
      </p:sp>
      <p:sp>
        <p:nvSpPr>
          <p:cNvPr id="216" name="PlaceHolder 4"/>
          <p:cNvSpPr>
            <a:spLocks noGrp="1"/>
          </p:cNvSpPr>
          <p:nvPr>
            <p:ph type="body"/>
          </p:nvPr>
        </p:nvSpPr>
        <p:spPr>
          <a:xfrm>
            <a:off x="4579920" y="3681360"/>
            <a:ext cx="3926160" cy="1896480"/>
          </a:xfrm>
          <a:prstGeom prst="rect">
            <a:avLst/>
          </a:prstGeom>
        </p:spPr>
        <p:txBody>
          <a:bodyPr bIns="0" lIns="0" rIns="0" tIns="0" wrap="none"/>
          <a:p>
            <a:pPr algn="ctr"/>
            <a:endParaRPr/>
          </a:p>
        </p:txBody>
      </p:sp>
      <p:sp>
        <p:nvSpPr>
          <p:cNvPr id="217" name="PlaceHolder 5"/>
          <p:cNvSpPr>
            <a:spLocks noGrp="1"/>
          </p:cNvSpPr>
          <p:nvPr>
            <p:ph type="body"/>
          </p:nvPr>
        </p:nvSpPr>
        <p:spPr>
          <a:xfrm>
            <a:off x="457200" y="3681360"/>
            <a:ext cx="3926160" cy="1896480"/>
          </a:xfrm>
          <a:prstGeom prst="rect">
            <a:avLst/>
          </a:prstGeom>
        </p:spPr>
        <p:txBody>
          <a:bodyPr bIns="0" lIns="0" rIns="0" tIns="0" wrap="none"/>
          <a:p>
            <a:pPr algn="ctr"/>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219" name="PlaceHolder 2"/>
          <p:cNvSpPr>
            <a:spLocks noGrp="1"/>
          </p:cNvSpPr>
          <p:nvPr>
            <p:ph type="body"/>
          </p:nvPr>
        </p:nvSpPr>
        <p:spPr>
          <a:xfrm>
            <a:off x="457200" y="1604520"/>
            <a:ext cx="3926160" cy="1896480"/>
          </a:xfrm>
          <a:prstGeom prst="rect">
            <a:avLst/>
          </a:prstGeom>
        </p:spPr>
        <p:txBody>
          <a:bodyPr bIns="0" lIns="0" rIns="0" tIns="0" wrap="none"/>
          <a:p>
            <a:pPr algn="ctr"/>
            <a:endParaRPr/>
          </a:p>
        </p:txBody>
      </p:sp>
      <p:sp>
        <p:nvSpPr>
          <p:cNvPr id="220" name="PlaceHolder 3"/>
          <p:cNvSpPr>
            <a:spLocks noGrp="1"/>
          </p:cNvSpPr>
          <p:nvPr>
            <p:ph type="body"/>
          </p:nvPr>
        </p:nvSpPr>
        <p:spPr>
          <a:xfrm>
            <a:off x="4579920" y="1604520"/>
            <a:ext cx="3926160" cy="1896480"/>
          </a:xfrm>
          <a:prstGeom prst="rect">
            <a:avLst/>
          </a:prstGeom>
        </p:spPr>
        <p:txBody>
          <a:bodyPr bIns="0" lIns="0" rIns="0" tIns="0" wrap="none"/>
          <a:p>
            <a:pPr algn="ctr"/>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19" name="PlaceHolder 2"/>
          <p:cNvSpPr>
            <a:spLocks noGrp="1"/>
          </p:cNvSpPr>
          <p:nvPr>
            <p:ph type="body"/>
          </p:nvPr>
        </p:nvSpPr>
        <p:spPr>
          <a:xfrm>
            <a:off x="457200" y="1604520"/>
            <a:ext cx="3926160" cy="3976920"/>
          </a:xfrm>
          <a:prstGeom prst="rect">
            <a:avLst/>
          </a:prstGeom>
        </p:spPr>
        <p:txBody>
          <a:bodyPr bIns="0" lIns="0" rIns="0" tIns="0" wrap="none"/>
          <a:p>
            <a:pPr algn="ctr"/>
            <a:endParaRPr/>
          </a:p>
        </p:txBody>
      </p:sp>
      <p:sp>
        <p:nvSpPr>
          <p:cNvPr id="20" name="PlaceHolder 3"/>
          <p:cNvSpPr>
            <a:spLocks noGrp="1"/>
          </p:cNvSpPr>
          <p:nvPr>
            <p:ph type="body"/>
          </p:nvPr>
        </p:nvSpPr>
        <p:spPr>
          <a:xfrm>
            <a:off x="4579920" y="1604520"/>
            <a:ext cx="3926160" cy="1896480"/>
          </a:xfrm>
          <a:prstGeom prst="rect">
            <a:avLst/>
          </a:prstGeom>
        </p:spPr>
        <p:txBody>
          <a:bodyPr bIns="0" lIns="0" rIns="0" tIns="0" wrap="none"/>
          <a:p>
            <a:pPr algn="ctr"/>
            <a:endParaRPr/>
          </a:p>
        </p:txBody>
      </p:sp>
      <p:sp>
        <p:nvSpPr>
          <p:cNvPr id="21" name="PlaceHolder 4"/>
          <p:cNvSpPr>
            <a:spLocks noGrp="1"/>
          </p:cNvSpPr>
          <p:nvPr>
            <p:ph type="body"/>
          </p:nvPr>
        </p:nvSpPr>
        <p:spPr>
          <a:xfrm>
            <a:off x="4579920" y="3681360"/>
            <a:ext cx="3926160" cy="1896480"/>
          </a:xfrm>
          <a:prstGeom prst="rect">
            <a:avLst/>
          </a:prstGeom>
        </p:spPr>
        <p:txBody>
          <a:bodyPr bIns="0" lIns="0" rIns="0" tIns="0" wrap="none"/>
          <a:p>
            <a:pPr algn="ctr"/>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5160"/>
          </a:xfrm>
          <a:prstGeom prst="rect">
            <a:avLst/>
          </a:prstGeom>
        </p:spPr>
        <p:txBody>
          <a:bodyPr anchor="ctr" bIns="0" lIns="0" rIns="0" tIns="0" wrap="none"/>
          <a:p>
            <a:endParaRPr/>
          </a:p>
        </p:txBody>
      </p:sp>
      <p:sp>
        <p:nvSpPr>
          <p:cNvPr id="23" name="PlaceHolder 2"/>
          <p:cNvSpPr>
            <a:spLocks noGrp="1"/>
          </p:cNvSpPr>
          <p:nvPr>
            <p:ph type="body"/>
          </p:nvPr>
        </p:nvSpPr>
        <p:spPr>
          <a:xfrm>
            <a:off x="457200" y="1604520"/>
            <a:ext cx="3926160" cy="1896480"/>
          </a:xfrm>
          <a:prstGeom prst="rect">
            <a:avLst/>
          </a:prstGeom>
        </p:spPr>
        <p:txBody>
          <a:bodyPr bIns="0" lIns="0" rIns="0" tIns="0" wrap="none"/>
          <a:p>
            <a:pPr algn="ctr"/>
            <a:endParaRPr/>
          </a:p>
        </p:txBody>
      </p:sp>
      <p:sp>
        <p:nvSpPr>
          <p:cNvPr id="24" name="PlaceHolder 3"/>
          <p:cNvSpPr>
            <a:spLocks noGrp="1"/>
          </p:cNvSpPr>
          <p:nvPr>
            <p:ph type="body"/>
          </p:nvPr>
        </p:nvSpPr>
        <p:spPr>
          <a:xfrm>
            <a:off x="4579920" y="1604520"/>
            <a:ext cx="3926160" cy="1896480"/>
          </a:xfrm>
          <a:prstGeom prst="rect">
            <a:avLst/>
          </a:prstGeom>
        </p:spPr>
        <p:txBody>
          <a:bodyPr bIns="0" lIns="0" rIns="0" tIns="0" wrap="none"/>
          <a:p>
            <a:pPr algn="ctr"/>
            <a:endParaRPr/>
          </a:p>
        </p:txBody>
      </p:sp>
      <p:sp>
        <p:nvSpPr>
          <p:cNvPr id="25" name="PlaceHolder 4"/>
          <p:cNvSpPr>
            <a:spLocks noGrp="1"/>
          </p:cNvSpPr>
          <p:nvPr>
            <p:ph type="body"/>
          </p:nvPr>
        </p:nvSpPr>
        <p:spPr>
          <a:xfrm>
            <a:off x="457200" y="3681360"/>
            <a:ext cx="8045640" cy="1896480"/>
          </a:xfrm>
          <a:prstGeom prst="rect">
            <a:avLst/>
          </a:prstGeom>
        </p:spPr>
        <p:txBody>
          <a:bodyPr bIns="0" lIns="0" rIns="0" tIns="0" wrap="none"/>
          <a:p>
            <a:pPr algn="ctr"/>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jpeg"/><Relationship Id="rId3" Type="http://schemas.openxmlformats.org/officeDocument/2006/relationships/image" Target="../media/image6.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7.jpeg"/><Relationship Id="rId3" Type="http://schemas.openxmlformats.org/officeDocument/2006/relationships/image" Target="../media/image8.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9.jpeg"/><Relationship Id="rId3" Type="http://schemas.openxmlformats.org/officeDocument/2006/relationships/image" Target="../media/image10.pn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1.jpeg"/><Relationship Id="rId3" Type="http://schemas.openxmlformats.org/officeDocument/2006/relationships/image" Target="../media/image12.png"/><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slideLayout" Target="../slideLayouts/slideLayout70.xml"/><Relationship Id="rId14" Type="http://schemas.openxmlformats.org/officeDocument/2006/relationships/slideLayout" Target="../slideLayouts/slideLayout71.xml"/><Relationship Id="rId15"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descr="" id="0" name="Picture 1"/>
          <p:cNvPicPr/>
          <p:nvPr/>
        </p:nvPicPr>
        <p:blipFill>
          <a:blip r:embed="rId2"/>
          <a:stretch>
            <a:fillRect/>
          </a:stretch>
        </p:blipFill>
        <p:spPr>
          <a:xfrm>
            <a:off x="-9000" y="115920"/>
            <a:ext cx="9152640" cy="6857640"/>
          </a:xfrm>
          <a:prstGeom prst="rect">
            <a:avLst/>
          </a:prstGeom>
        </p:spPr>
      </p:pic>
      <p:pic>
        <p:nvPicPr>
          <p:cNvPr descr="" id="1" name="Imagem 15"/>
          <p:cNvPicPr/>
          <p:nvPr/>
        </p:nvPicPr>
        <p:blipFill>
          <a:blip r:embed="rId3"/>
          <a:stretch>
            <a:fillRect/>
          </a:stretch>
        </p:blipFill>
        <p:spPr>
          <a:xfrm>
            <a:off x="668880" y="1827720"/>
            <a:ext cx="7791480" cy="3905280"/>
          </a:xfrm>
          <a:prstGeom prst="rect">
            <a:avLst/>
          </a:prstGeom>
        </p:spPr>
      </p:pic>
      <p:sp>
        <p:nvSpPr>
          <p:cNvPr id="2" name="CustomShape 1"/>
          <p:cNvSpPr/>
          <p:nvPr/>
        </p:nvSpPr>
        <p:spPr>
          <a:xfrm>
            <a:off x="0" y="2925000"/>
            <a:ext cx="9143640" cy="1269720"/>
          </a:xfrm>
          <a:prstGeom prst="rect">
            <a:avLst/>
          </a:prstGeom>
          <a:solidFill>
            <a:srgbClr val="43a11f"/>
          </a:solidFill>
        </p:spPr>
      </p:sp>
      <p:sp>
        <p:nvSpPr>
          <p:cNvPr id="3" name="PlaceHolder 2"/>
          <p:cNvSpPr>
            <a:spLocks noGrp="1"/>
          </p:cNvSpPr>
          <p:nvPr>
            <p:ph type="title"/>
          </p:nvPr>
        </p:nvSpPr>
        <p:spPr>
          <a:xfrm>
            <a:off x="530640" y="2979360"/>
            <a:ext cx="8604000" cy="1151640"/>
          </a:xfrm>
          <a:prstGeom prst="rect">
            <a:avLst/>
          </a:prstGeom>
        </p:spPr>
        <p:txBody>
          <a:bodyPr anchor="ctr" bIns="32040" lIns="64440" rIns="64440" tIns="32040"/>
          <a:p>
            <a:pPr algn="ctr">
              <a:lnSpc>
                <a:spcPct val="100000"/>
              </a:lnSpc>
            </a:pPr>
            <a:r>
              <a:rPr lang="pt-BR" sz="4000">
                <a:solidFill>
                  <a:srgbClr val="ffffff"/>
                </a:solidFill>
                <a:latin typeface="Gill Sans"/>
                <a:ea typeface="ヒラギノ角ゴ ProN W3"/>
              </a:rPr>
              <a:t>Click to edit the title text formatClique para editar o título mestre</a:t>
            </a:r>
            <a:endParaRPr/>
          </a:p>
        </p:txBody>
      </p:sp>
      <p:sp>
        <p:nvSpPr>
          <p:cNvPr id="4" name="PlaceHolder 3"/>
          <p:cNvSpPr>
            <a:spLocks noGrp="1"/>
          </p:cNvSpPr>
          <p:nvPr>
            <p:ph type="body"/>
          </p:nvPr>
        </p:nvSpPr>
        <p:spPr>
          <a:xfrm>
            <a:off x="457200" y="1604520"/>
            <a:ext cx="8046360" cy="3976920"/>
          </a:xfrm>
          <a:prstGeom prst="rect">
            <a:avLst/>
          </a:prstGeom>
        </p:spPr>
        <p:txBody>
          <a:bodyPr bIns="0" lIns="0" rIns="0" tIns="0" wrap="none"/>
          <a:p>
            <a:pPr algn="ctr">
              <a:buSzPct val="45000"/>
              <a:buFont typeface="StarSymbol"/>
              <a:buChar char=""/>
            </a:pPr>
            <a:r>
              <a:rPr lang="pt-BR"/>
              <a:t>Click to edit the outline text format</a:t>
            </a:r>
            <a:endParaRPr/>
          </a:p>
          <a:p>
            <a:pPr algn="ctr" lvl="1">
              <a:buSzPct val="75000"/>
              <a:buFont typeface="StarSymbol"/>
              <a:buChar char=""/>
            </a:pPr>
            <a:r>
              <a:rPr lang="pt-BR"/>
              <a:t>Second Outline Level</a:t>
            </a:r>
            <a:endParaRPr/>
          </a:p>
          <a:p>
            <a:pPr algn="ctr" lvl="2">
              <a:buSzPct val="45000"/>
              <a:buFont typeface="StarSymbol"/>
              <a:buChar char=""/>
            </a:pPr>
            <a:r>
              <a:rPr lang="pt-BR"/>
              <a:t>Third Outline Level</a:t>
            </a:r>
            <a:endParaRPr/>
          </a:p>
          <a:p>
            <a:pPr algn="ctr" lvl="3">
              <a:buSzPct val="75000"/>
              <a:buFont typeface="StarSymbol"/>
              <a:buChar char=""/>
            </a:pPr>
            <a:r>
              <a:rPr lang="pt-BR"/>
              <a:t>Fourth Outline Level</a:t>
            </a:r>
            <a:endParaRPr/>
          </a:p>
          <a:p>
            <a:pPr algn="ctr" lvl="4">
              <a:buSzPct val="45000"/>
              <a:buFont typeface="StarSymbol"/>
              <a:buChar char=""/>
            </a:pPr>
            <a:r>
              <a:rPr lang="pt-BR"/>
              <a:t>Fifth Outline Level</a:t>
            </a:r>
            <a:endParaRPr/>
          </a:p>
          <a:p>
            <a:pPr algn="ctr" lvl="5">
              <a:buSzPct val="45000"/>
              <a:buFont typeface="StarSymbol"/>
              <a:buChar char=""/>
            </a:pPr>
            <a:r>
              <a:rPr lang="pt-BR"/>
              <a:t>Sixth Outline Level</a:t>
            </a:r>
            <a:endParaRPr/>
          </a:p>
          <a:p>
            <a:pPr algn="ctr" lvl="6">
              <a:buSzPct val="45000"/>
              <a:buFont typeface="StarSymbol"/>
              <a:buChar char=""/>
            </a:pPr>
            <a:r>
              <a:rPr lang="pt-BR"/>
              <a:t>Seventh Outline Level</a:t>
            </a:r>
            <a:endParaRPr/>
          </a:p>
        </p:txBody>
      </p:sp>
    </p:spTree>
  </p:cSld>
  <p:clrMap accent1="accent1" accent2="accent2" accent3="accent3" accent4="accent4" accent5="accent5" accent6="accent6" bg1="lt1" bg2="lt2" folHlink="folHlink" hlink="hlink" tx1="dk1" tx2="dk2"/>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descr="" id="37" name="Picture 1"/>
          <p:cNvPicPr/>
          <p:nvPr/>
        </p:nvPicPr>
        <p:blipFill>
          <a:blip r:embed="rId2"/>
          <a:stretch>
            <a:fillRect/>
          </a:stretch>
        </p:blipFill>
        <p:spPr>
          <a:xfrm>
            <a:off x="-9000" y="115920"/>
            <a:ext cx="9152640" cy="6857640"/>
          </a:xfrm>
          <a:prstGeom prst="rect">
            <a:avLst/>
          </a:prstGeom>
        </p:spPr>
      </p:pic>
      <p:pic>
        <p:nvPicPr>
          <p:cNvPr descr="" id="38" name="Imagem 15"/>
          <p:cNvPicPr/>
          <p:nvPr/>
        </p:nvPicPr>
        <p:blipFill>
          <a:blip r:embed="rId3"/>
          <a:stretch>
            <a:fillRect/>
          </a:stretch>
        </p:blipFill>
        <p:spPr>
          <a:xfrm>
            <a:off x="668880" y="1827720"/>
            <a:ext cx="7791480" cy="3905280"/>
          </a:xfrm>
          <a:prstGeom prst="rect">
            <a:avLst/>
          </a:prstGeom>
        </p:spPr>
      </p:pic>
      <p:sp>
        <p:nvSpPr>
          <p:cNvPr id="39" name="PlaceHolder 1"/>
          <p:cNvSpPr>
            <a:spLocks noGrp="1"/>
          </p:cNvSpPr>
          <p:nvPr>
            <p:ph type="title"/>
          </p:nvPr>
        </p:nvSpPr>
        <p:spPr>
          <a:xfrm>
            <a:off x="457560" y="692640"/>
            <a:ext cx="8228520" cy="724680"/>
          </a:xfrm>
          <a:prstGeom prst="rect">
            <a:avLst/>
          </a:prstGeom>
        </p:spPr>
        <p:txBody>
          <a:bodyPr bIns="32040" lIns="64440" rIns="64440" tIns="32040"/>
          <a:p>
            <a:pPr algn="ctr">
              <a:lnSpc>
                <a:spcPct val="100000"/>
              </a:lnSpc>
            </a:pPr>
            <a:r>
              <a:rPr lang="pt-BR" sz="4000">
                <a:solidFill>
                  <a:srgbClr val="ffffff"/>
                </a:solidFill>
                <a:latin typeface="Gill Sans"/>
                <a:ea typeface="ヒラギノ角ゴ ProN W3"/>
              </a:rPr>
              <a:t>Click to edit the title text formatClique para editar o título mestre</a:t>
            </a:r>
            <a:endParaRPr/>
          </a:p>
        </p:txBody>
      </p:sp>
      <p:sp>
        <p:nvSpPr>
          <p:cNvPr id="40" name="PlaceHolder 2"/>
          <p:cNvSpPr>
            <a:spLocks noGrp="1"/>
          </p:cNvSpPr>
          <p:nvPr>
            <p:ph type="body"/>
          </p:nvPr>
        </p:nvSpPr>
        <p:spPr>
          <a:xfrm>
            <a:off x="457560" y="1600560"/>
            <a:ext cx="8228520" cy="4524840"/>
          </a:xfrm>
          <a:prstGeom prst="rect">
            <a:avLst/>
          </a:prstGeom>
        </p:spPr>
        <p:txBody>
          <a:bodyPr bIns="32040" lIns="64440" rIns="64440" tIns="32040"/>
          <a:p>
            <a:pPr>
              <a:buSzPct val="45000"/>
              <a:buFont typeface="StarSymbol"/>
              <a:buChar char=""/>
            </a:pPr>
            <a:r>
              <a:rPr lang="pt-BR" sz="4000">
                <a:solidFill>
                  <a:srgbClr val="ffffff"/>
                </a:solidFill>
                <a:latin typeface="Gill Sans"/>
                <a:ea typeface="ヒラギノ角ゴ ProN W3"/>
              </a:rPr>
              <a:t>Click to edit the outline text format</a:t>
            </a:r>
            <a:endParaRPr/>
          </a:p>
          <a:p>
            <a:pPr lvl="1">
              <a:buSzPct val="75000"/>
              <a:buFont typeface="StarSymbol"/>
              <a:buChar char=""/>
            </a:pPr>
            <a:r>
              <a:rPr lang="pt-BR" sz="4000">
                <a:solidFill>
                  <a:srgbClr val="ffffff"/>
                </a:solidFill>
                <a:latin typeface="Gill Sans"/>
                <a:ea typeface="ヒラギノ角ゴ ProN W3"/>
              </a:rPr>
              <a:t>Second Outline Level</a:t>
            </a:r>
            <a:endParaRPr/>
          </a:p>
          <a:p>
            <a:pPr lvl="2">
              <a:buSzPct val="45000"/>
              <a:buFont typeface="StarSymbol"/>
              <a:buChar char=""/>
            </a:pPr>
            <a:r>
              <a:rPr lang="pt-BR" sz="4000">
                <a:solidFill>
                  <a:srgbClr val="ffffff"/>
                </a:solidFill>
                <a:latin typeface="Gill Sans"/>
                <a:ea typeface="ヒラギノ角ゴ ProN W3"/>
              </a:rPr>
              <a:t>Third Outline Level</a:t>
            </a:r>
            <a:endParaRPr/>
          </a:p>
          <a:p>
            <a:pPr lvl="3">
              <a:buSzPct val="75000"/>
              <a:buFont typeface="StarSymbol"/>
              <a:buChar char=""/>
            </a:pPr>
            <a:r>
              <a:rPr lang="pt-BR" sz="4000">
                <a:solidFill>
                  <a:srgbClr val="ffffff"/>
                </a:solidFill>
                <a:latin typeface="Gill Sans"/>
                <a:ea typeface="ヒラギノ角ゴ ProN W3"/>
              </a:rPr>
              <a:t>Fourth Outline Level</a:t>
            </a:r>
            <a:endParaRPr/>
          </a:p>
          <a:p>
            <a:pPr lvl="4">
              <a:buSzPct val="45000"/>
              <a:buFont typeface="StarSymbol"/>
              <a:buChar char=""/>
            </a:pPr>
            <a:r>
              <a:rPr lang="pt-BR" sz="4000">
                <a:solidFill>
                  <a:srgbClr val="ffffff"/>
                </a:solidFill>
                <a:latin typeface="Gill Sans"/>
                <a:ea typeface="ヒラギノ角ゴ ProN W3"/>
              </a:rPr>
              <a:t>Fifth Outline Level</a:t>
            </a:r>
            <a:endParaRPr/>
          </a:p>
          <a:p>
            <a:pPr lvl="5">
              <a:buSzPct val="45000"/>
              <a:buFont typeface="StarSymbol"/>
              <a:buChar char=""/>
            </a:pPr>
            <a:r>
              <a:rPr lang="pt-BR" sz="4000">
                <a:solidFill>
                  <a:srgbClr val="ffffff"/>
                </a:solidFill>
                <a:latin typeface="Gill Sans"/>
                <a:ea typeface="ヒラギノ角ゴ ProN W3"/>
              </a:rPr>
              <a:t>Sixth Outline Level</a:t>
            </a:r>
            <a:endParaRPr/>
          </a:p>
          <a:p>
            <a:pPr algn="ctr">
              <a:lnSpc>
                <a:spcPct val="100000"/>
              </a:lnSpc>
              <a:buFont typeface="Gill Sans"/>
              <a:buAutoNum type="arabicPeriod"/>
            </a:pPr>
            <a:r>
              <a:rPr lang="pt-BR" sz="4000">
                <a:solidFill>
                  <a:srgbClr val="ffffff"/>
                </a:solidFill>
                <a:latin typeface="Gill Sans"/>
                <a:ea typeface="ヒラギノ角ゴ ProN W3"/>
              </a:rPr>
              <a:t>Seventh Outline LevelClique para editar o texto mestre</a:t>
            </a:r>
            <a:endParaRPr/>
          </a:p>
          <a:p>
            <a:pPr algn="ctr"/>
            <a:r>
              <a:rPr lang="pt-BR" sz="2500">
                <a:solidFill>
                  <a:srgbClr val="ffffff"/>
                </a:solidFill>
                <a:latin typeface="Gill Sans"/>
                <a:ea typeface="ヒラギノ角ゴ ProN W3"/>
              </a:rPr>
              <a:t>Segundo nível</a:t>
            </a:r>
            <a:endParaRPr/>
          </a:p>
          <a:p>
            <a:pPr algn="ctr" lvl="1">
              <a:buFont typeface="Gill Sans"/>
              <a:buChar char="–"/>
            </a:pPr>
            <a:r>
              <a:rPr lang="pt-BR" sz="2000">
                <a:solidFill>
                  <a:srgbClr val="ffffff"/>
                </a:solidFill>
                <a:latin typeface="Gill Sans"/>
                <a:ea typeface="ヒラギノ角ゴ ProN W3"/>
              </a:rPr>
              <a:t>Terceiro nível</a:t>
            </a:r>
            <a:endParaRPr/>
          </a:p>
          <a:p>
            <a:pPr algn="ctr" lvl="2">
              <a:buFont typeface="Gill Sans"/>
              <a:buChar char="●"/>
            </a:pPr>
            <a:r>
              <a:rPr lang="pt-BR" sz="2000">
                <a:solidFill>
                  <a:srgbClr val="ffffff"/>
                </a:solidFill>
                <a:latin typeface="Gill Sans"/>
                <a:ea typeface="ヒラギノ角ゴ ProN W3"/>
              </a:rPr>
              <a:t>Quarto nível</a:t>
            </a:r>
            <a:endParaRPr/>
          </a:p>
          <a:p>
            <a:pPr algn="ctr" lvl="3">
              <a:buFont typeface="Gill Sans"/>
              <a:buChar char="–"/>
            </a:pPr>
            <a:r>
              <a:rPr lang="pt-BR" sz="2000">
                <a:solidFill>
                  <a:srgbClr val="ffffff"/>
                </a:solidFill>
                <a:latin typeface="Gill Sans"/>
                <a:ea typeface="ヒラギノ角ゴ ProN W3"/>
              </a:rPr>
              <a:t>Quinto nível</a:t>
            </a:r>
            <a:endParaRPr/>
          </a:p>
        </p:txBody>
      </p:sp>
      <p:sp>
        <p:nvSpPr>
          <p:cNvPr id="41" name="CustomShape 3"/>
          <p:cNvSpPr/>
          <p:nvPr/>
        </p:nvSpPr>
        <p:spPr>
          <a:xfrm>
            <a:off x="554400" y="188640"/>
            <a:ext cx="6177600" cy="469440"/>
          </a:xfrm>
          <a:prstGeom prst="rect">
            <a:avLst/>
          </a:prstGeom>
        </p:spPr>
        <p:txBody>
          <a:bodyPr anchor="ctr" bIns="0" lIns="0" rIns="0" tIns="0"/>
          <a:p>
            <a:pPr>
              <a:lnSpc>
                <a:spcPct val="100000"/>
              </a:lnSpc>
            </a:pPr>
            <a:r>
              <a:rPr lang="pt-BR" sz="2400">
                <a:solidFill>
                  <a:srgbClr val="92f229"/>
                </a:solidFill>
                <a:latin typeface="Nokia Sans Regular"/>
                <a:ea typeface="Nokia Sans Regular"/>
              </a:rPr>
              <a:t>Version Control</a:t>
            </a:r>
            <a:endParaRPr/>
          </a:p>
        </p:txBody>
      </p:sp>
    </p:spTree>
  </p:cSld>
  <p:clrMap accent1="accent1" accent2="accent2" accent3="accent3" accent4="accent4" accent5="accent5" accent6="accent6" bg1="lt1" bg2="lt2" folHlink="folHlink" hlink="hlink" tx1="dk1" tx2="dk2"/>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descr="" id="74" name="Picture 1"/>
          <p:cNvPicPr/>
          <p:nvPr/>
        </p:nvPicPr>
        <p:blipFill>
          <a:blip r:embed="rId2"/>
          <a:stretch>
            <a:fillRect/>
          </a:stretch>
        </p:blipFill>
        <p:spPr>
          <a:xfrm>
            <a:off x="-9000" y="115920"/>
            <a:ext cx="9152640" cy="6857640"/>
          </a:xfrm>
          <a:prstGeom prst="rect">
            <a:avLst/>
          </a:prstGeom>
        </p:spPr>
      </p:pic>
      <p:pic>
        <p:nvPicPr>
          <p:cNvPr descr="" id="75" name="Imagem 15"/>
          <p:cNvPicPr/>
          <p:nvPr/>
        </p:nvPicPr>
        <p:blipFill>
          <a:blip r:embed="rId3"/>
          <a:stretch>
            <a:fillRect/>
          </a:stretch>
        </p:blipFill>
        <p:spPr>
          <a:xfrm>
            <a:off x="668880" y="1827720"/>
            <a:ext cx="7791480" cy="3905280"/>
          </a:xfrm>
          <a:prstGeom prst="rect">
            <a:avLst/>
          </a:prstGeom>
        </p:spPr>
      </p:pic>
      <p:sp>
        <p:nvSpPr>
          <p:cNvPr id="76" name="PlaceHolder 1"/>
          <p:cNvSpPr>
            <a:spLocks noGrp="1"/>
          </p:cNvSpPr>
          <p:nvPr>
            <p:ph type="title"/>
          </p:nvPr>
        </p:nvSpPr>
        <p:spPr>
          <a:xfrm>
            <a:off x="722160" y="4406760"/>
            <a:ext cx="7771680" cy="1361520"/>
          </a:xfrm>
          <a:prstGeom prst="rect">
            <a:avLst/>
          </a:prstGeom>
        </p:spPr>
        <p:txBody>
          <a:bodyPr bIns="32040" lIns="64440" rIns="64440" tIns="32040"/>
          <a:p>
            <a:pPr algn="ctr">
              <a:lnSpc>
                <a:spcPct val="100000"/>
              </a:lnSpc>
            </a:pPr>
            <a:r>
              <a:rPr b="1" lang="pt-BR" sz="2800">
                <a:solidFill>
                  <a:srgbClr val="92f229"/>
                </a:solidFill>
                <a:latin typeface="Gill Sans"/>
                <a:ea typeface="ヒラギノ角ゴ ProN W3"/>
              </a:rPr>
              <a:t>Click to edit the title text formatClique para editar o título mestre</a:t>
            </a:r>
            <a:endParaRPr/>
          </a:p>
        </p:txBody>
      </p:sp>
      <p:sp>
        <p:nvSpPr>
          <p:cNvPr id="77" name="PlaceHolder 2"/>
          <p:cNvSpPr>
            <a:spLocks noGrp="1"/>
          </p:cNvSpPr>
          <p:nvPr>
            <p:ph type="body"/>
          </p:nvPr>
        </p:nvSpPr>
        <p:spPr>
          <a:xfrm>
            <a:off x="722160" y="2906640"/>
            <a:ext cx="7771680" cy="1499760"/>
          </a:xfrm>
          <a:prstGeom prst="rect">
            <a:avLst/>
          </a:prstGeom>
        </p:spPr>
        <p:txBody>
          <a:bodyPr anchor="b" bIns="32040" lIns="64440" rIns="64440" tIns="32040"/>
          <a:p>
            <a:pPr>
              <a:buSzPct val="45000"/>
              <a:buFont typeface="StarSymbol"/>
              <a:buChar char=""/>
            </a:pPr>
            <a:r>
              <a:rPr lang="pt-BR" sz="1400">
                <a:solidFill>
                  <a:srgbClr val="ffffff"/>
                </a:solidFill>
                <a:latin typeface="Gill Sans"/>
                <a:ea typeface="ヒラギノ角ゴ ProN W3"/>
              </a:rPr>
              <a:t>Click to edit the outline text format</a:t>
            </a:r>
            <a:endParaRPr/>
          </a:p>
          <a:p>
            <a:pPr lvl="1">
              <a:buSzPct val="75000"/>
              <a:buFont typeface="StarSymbol"/>
              <a:buChar char=""/>
            </a:pPr>
            <a:r>
              <a:rPr lang="pt-BR" sz="1400">
                <a:solidFill>
                  <a:srgbClr val="ffffff"/>
                </a:solidFill>
                <a:latin typeface="Gill Sans"/>
                <a:ea typeface="ヒラギノ角ゴ ProN W3"/>
              </a:rPr>
              <a:t>Second Outline Level</a:t>
            </a:r>
            <a:endParaRPr/>
          </a:p>
          <a:p>
            <a:pPr lvl="2">
              <a:buSzPct val="45000"/>
              <a:buFont typeface="StarSymbol"/>
              <a:buChar char=""/>
            </a:pPr>
            <a:r>
              <a:rPr lang="pt-BR" sz="1400">
                <a:solidFill>
                  <a:srgbClr val="ffffff"/>
                </a:solidFill>
                <a:latin typeface="Gill Sans"/>
                <a:ea typeface="ヒラギノ角ゴ ProN W3"/>
              </a:rPr>
              <a:t>Third Outline Level</a:t>
            </a:r>
            <a:endParaRPr/>
          </a:p>
          <a:p>
            <a:pPr lvl="3">
              <a:buSzPct val="75000"/>
              <a:buFont typeface="StarSymbol"/>
              <a:buChar char=""/>
            </a:pPr>
            <a:r>
              <a:rPr lang="pt-BR" sz="1400">
                <a:solidFill>
                  <a:srgbClr val="ffffff"/>
                </a:solidFill>
                <a:latin typeface="Gill Sans"/>
                <a:ea typeface="ヒラギノ角ゴ ProN W3"/>
              </a:rPr>
              <a:t>Fourth Outline Level</a:t>
            </a:r>
            <a:endParaRPr/>
          </a:p>
          <a:p>
            <a:pPr lvl="4">
              <a:buSzPct val="45000"/>
              <a:buFont typeface="StarSymbol"/>
              <a:buChar char=""/>
            </a:pPr>
            <a:r>
              <a:rPr lang="pt-BR" sz="1400">
                <a:solidFill>
                  <a:srgbClr val="ffffff"/>
                </a:solidFill>
                <a:latin typeface="Gill Sans"/>
                <a:ea typeface="ヒラギノ角ゴ ProN W3"/>
              </a:rPr>
              <a:t>Fifth Outline Level</a:t>
            </a:r>
            <a:endParaRPr/>
          </a:p>
          <a:p>
            <a:pPr lvl="5">
              <a:buSzPct val="45000"/>
              <a:buFont typeface="StarSymbol"/>
              <a:buChar char=""/>
            </a:pPr>
            <a:r>
              <a:rPr lang="pt-BR" sz="1400">
                <a:solidFill>
                  <a:srgbClr val="ffffff"/>
                </a:solidFill>
                <a:latin typeface="Gill Sans"/>
                <a:ea typeface="ヒラギノ角ゴ ProN W3"/>
              </a:rPr>
              <a:t>Sixth Outline Level</a:t>
            </a:r>
            <a:endParaRPr/>
          </a:p>
          <a:p>
            <a:pPr algn="ctr">
              <a:lnSpc>
                <a:spcPct val="100000"/>
              </a:lnSpc>
            </a:pPr>
            <a:r>
              <a:rPr lang="pt-BR" sz="1400">
                <a:solidFill>
                  <a:srgbClr val="ffffff"/>
                </a:solidFill>
                <a:latin typeface="Gill Sans"/>
                <a:ea typeface="ヒラギノ角ゴ ProN W3"/>
              </a:rPr>
              <a:t>Seventh Outline LevelClique para editar o texto mestre</a:t>
            </a:r>
            <a:endParaRPr/>
          </a:p>
        </p:txBody>
      </p:sp>
    </p:spTree>
  </p:cSld>
  <p:clrMap accent1="accent1" accent2="accent2" accent3="accent3" accent4="accent4" accent5="accent5" accent6="accent6" bg1="lt1" bg2="lt2" folHlink="folHlink" hlink="hlink" tx1="dk1" tx2="dk2"/>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descr="" id="110" name="Picture 1"/>
          <p:cNvPicPr/>
          <p:nvPr/>
        </p:nvPicPr>
        <p:blipFill>
          <a:blip r:embed="rId2"/>
          <a:stretch>
            <a:fillRect/>
          </a:stretch>
        </p:blipFill>
        <p:spPr>
          <a:xfrm>
            <a:off x="-9000" y="115920"/>
            <a:ext cx="9152640" cy="6857640"/>
          </a:xfrm>
          <a:prstGeom prst="rect">
            <a:avLst/>
          </a:prstGeom>
        </p:spPr>
      </p:pic>
      <p:pic>
        <p:nvPicPr>
          <p:cNvPr descr="" id="111" name="Imagem 15"/>
          <p:cNvPicPr/>
          <p:nvPr/>
        </p:nvPicPr>
        <p:blipFill>
          <a:blip r:embed="rId3"/>
          <a:stretch>
            <a:fillRect/>
          </a:stretch>
        </p:blipFill>
        <p:spPr>
          <a:xfrm>
            <a:off x="668880" y="1827720"/>
            <a:ext cx="7791480" cy="3905280"/>
          </a:xfrm>
          <a:prstGeom prst="rect">
            <a:avLst/>
          </a:prstGeom>
        </p:spPr>
      </p:pic>
      <p:sp>
        <p:nvSpPr>
          <p:cNvPr id="112" name="PlaceHolder 1"/>
          <p:cNvSpPr>
            <a:spLocks noGrp="1"/>
          </p:cNvSpPr>
          <p:nvPr>
            <p:ph type="title"/>
          </p:nvPr>
        </p:nvSpPr>
        <p:spPr>
          <a:xfrm>
            <a:off x="457560" y="658440"/>
            <a:ext cx="8228520" cy="758520"/>
          </a:xfrm>
          <a:prstGeom prst="rect">
            <a:avLst/>
          </a:prstGeom>
        </p:spPr>
        <p:txBody>
          <a:bodyPr bIns="32040" lIns="64440" rIns="64440" tIns="32040"/>
          <a:p>
            <a:pPr algn="ctr">
              <a:lnSpc>
                <a:spcPct val="100000"/>
              </a:lnSpc>
            </a:pPr>
            <a:r>
              <a:rPr lang="pt-BR" sz="4000">
                <a:solidFill>
                  <a:srgbClr val="ffffff"/>
                </a:solidFill>
                <a:latin typeface="Gill Sans"/>
                <a:ea typeface="ヒラギノ角ゴ ProN W3"/>
              </a:rPr>
              <a:t>Click to edit the title text formatClique para editar o título mestre</a:t>
            </a:r>
            <a:endParaRPr/>
          </a:p>
        </p:txBody>
      </p:sp>
      <p:sp>
        <p:nvSpPr>
          <p:cNvPr id="113" name="CustomShape 2"/>
          <p:cNvSpPr/>
          <p:nvPr/>
        </p:nvSpPr>
        <p:spPr>
          <a:xfrm>
            <a:off x="554400" y="188640"/>
            <a:ext cx="6177600" cy="469440"/>
          </a:xfrm>
          <a:prstGeom prst="rect">
            <a:avLst/>
          </a:prstGeom>
        </p:spPr>
        <p:txBody>
          <a:bodyPr anchor="ctr" bIns="0" lIns="0" rIns="0" tIns="0"/>
          <a:p>
            <a:pPr>
              <a:lnSpc>
                <a:spcPct val="100000"/>
              </a:lnSpc>
            </a:pPr>
            <a:r>
              <a:rPr lang="pt-BR" sz="2400">
                <a:solidFill>
                  <a:srgbClr val="92f229"/>
                </a:solidFill>
                <a:latin typeface="Nokia Sans Regular"/>
                <a:ea typeface="Nokia Sans Regular"/>
              </a:rPr>
              <a:t>Version Control</a:t>
            </a:r>
            <a:endParaRPr/>
          </a:p>
        </p:txBody>
      </p:sp>
      <p:sp>
        <p:nvSpPr>
          <p:cNvPr id="114" name="PlaceHolder 3"/>
          <p:cNvSpPr>
            <a:spLocks noGrp="1"/>
          </p:cNvSpPr>
          <p:nvPr>
            <p:ph type="body"/>
          </p:nvPr>
        </p:nvSpPr>
        <p:spPr>
          <a:xfrm>
            <a:off x="457200" y="1604520"/>
            <a:ext cx="8046360" cy="3976920"/>
          </a:xfrm>
          <a:prstGeom prst="rect">
            <a:avLst/>
          </a:prstGeom>
        </p:spPr>
        <p:txBody>
          <a:bodyPr bIns="0" lIns="0" rIns="0" tIns="0" wrap="none"/>
          <a:p>
            <a:pPr algn="ctr">
              <a:buSzPct val="45000"/>
              <a:buFont typeface="StarSymbol"/>
              <a:buChar char=""/>
            </a:pPr>
            <a:r>
              <a:rPr lang="pt-BR"/>
              <a:t>Click to edit the outline text format</a:t>
            </a:r>
            <a:endParaRPr/>
          </a:p>
          <a:p>
            <a:pPr algn="ctr" lvl="1">
              <a:buSzPct val="75000"/>
              <a:buFont typeface="StarSymbol"/>
              <a:buChar char=""/>
            </a:pPr>
            <a:r>
              <a:rPr lang="pt-BR"/>
              <a:t>Second Outline Level</a:t>
            </a:r>
            <a:endParaRPr/>
          </a:p>
          <a:p>
            <a:pPr algn="ctr" lvl="2">
              <a:buSzPct val="45000"/>
              <a:buFont typeface="StarSymbol"/>
              <a:buChar char=""/>
            </a:pPr>
            <a:r>
              <a:rPr lang="pt-BR"/>
              <a:t>Third Outline Level</a:t>
            </a:r>
            <a:endParaRPr/>
          </a:p>
          <a:p>
            <a:pPr algn="ctr" lvl="3">
              <a:buSzPct val="75000"/>
              <a:buFont typeface="StarSymbol"/>
              <a:buChar char=""/>
            </a:pPr>
            <a:r>
              <a:rPr lang="pt-BR"/>
              <a:t>Fourth Outline Level</a:t>
            </a:r>
            <a:endParaRPr/>
          </a:p>
          <a:p>
            <a:pPr algn="ctr" lvl="4">
              <a:buSzPct val="45000"/>
              <a:buFont typeface="StarSymbol"/>
              <a:buChar char=""/>
            </a:pPr>
            <a:r>
              <a:rPr lang="pt-BR"/>
              <a:t>Fifth Outline Level</a:t>
            </a:r>
            <a:endParaRPr/>
          </a:p>
          <a:p>
            <a:pPr algn="ctr" lvl="5">
              <a:buSzPct val="45000"/>
              <a:buFont typeface="StarSymbol"/>
              <a:buChar char=""/>
            </a:pPr>
            <a:r>
              <a:rPr lang="pt-BR"/>
              <a:t>Sixth Outline Level</a:t>
            </a:r>
            <a:endParaRPr/>
          </a:p>
          <a:p>
            <a:pPr algn="ctr" lvl="6">
              <a:buSzPct val="45000"/>
              <a:buFont typeface="StarSymbol"/>
              <a:buChar char=""/>
            </a:pPr>
            <a:r>
              <a:rPr lang="pt-BR"/>
              <a:t>Seventh Outline Level</a:t>
            </a:r>
            <a:endParaRPr/>
          </a:p>
        </p:txBody>
      </p:sp>
    </p:spTree>
  </p:cSld>
  <p:clrMap accent1="accent1" accent2="accent2" accent3="accent3" accent4="accent4" accent5="accent5" accent6="accent6" bg1="lt1" bg2="lt2" folHlink="folHlink" hlink="hlink" tx1="dk1" tx2="dk2"/>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descr="" id="147" name="Picture 1"/>
          <p:cNvPicPr/>
          <p:nvPr/>
        </p:nvPicPr>
        <p:blipFill>
          <a:blip r:embed="rId2"/>
          <a:stretch>
            <a:fillRect/>
          </a:stretch>
        </p:blipFill>
        <p:spPr>
          <a:xfrm>
            <a:off x="-9000" y="115920"/>
            <a:ext cx="9152640" cy="6857640"/>
          </a:xfrm>
          <a:prstGeom prst="rect">
            <a:avLst/>
          </a:prstGeom>
        </p:spPr>
      </p:pic>
      <p:pic>
        <p:nvPicPr>
          <p:cNvPr descr="" id="148" name="Imagem 15"/>
          <p:cNvPicPr/>
          <p:nvPr/>
        </p:nvPicPr>
        <p:blipFill>
          <a:blip r:embed="rId3"/>
          <a:stretch>
            <a:fillRect/>
          </a:stretch>
        </p:blipFill>
        <p:spPr>
          <a:xfrm>
            <a:off x="668880" y="1827720"/>
            <a:ext cx="7791480" cy="3905280"/>
          </a:xfrm>
          <a:prstGeom prst="rect">
            <a:avLst/>
          </a:prstGeom>
        </p:spPr>
      </p:pic>
      <p:sp>
        <p:nvSpPr>
          <p:cNvPr id="149" name="PlaceHolder 1"/>
          <p:cNvSpPr>
            <a:spLocks noGrp="1"/>
          </p:cNvSpPr>
          <p:nvPr>
            <p:ph type="title"/>
          </p:nvPr>
        </p:nvSpPr>
        <p:spPr>
          <a:xfrm>
            <a:off x="457200" y="273600"/>
            <a:ext cx="8229240" cy="1144800"/>
          </a:xfrm>
          <a:prstGeom prst="rect">
            <a:avLst/>
          </a:prstGeom>
        </p:spPr>
        <p:txBody>
          <a:bodyPr anchor="ctr" bIns="0" lIns="0" rIns="0" tIns="0" wrap="none"/>
          <a:p>
            <a:r>
              <a:rPr lang="pt-BR"/>
              <a:t>Click to edit the title text format</a:t>
            </a:r>
            <a:endParaRPr/>
          </a:p>
        </p:txBody>
      </p:sp>
      <p:sp>
        <p:nvSpPr>
          <p:cNvPr id="150" name="PlaceHolder 2"/>
          <p:cNvSpPr>
            <a:spLocks noGrp="1"/>
          </p:cNvSpPr>
          <p:nvPr>
            <p:ph type="body"/>
          </p:nvPr>
        </p:nvSpPr>
        <p:spPr>
          <a:xfrm>
            <a:off x="457200" y="1604520"/>
            <a:ext cx="8046360" cy="3976920"/>
          </a:xfrm>
          <a:prstGeom prst="rect">
            <a:avLst/>
          </a:prstGeom>
        </p:spPr>
        <p:txBody>
          <a:bodyPr bIns="0" lIns="0" rIns="0" tIns="0" wrap="none"/>
          <a:p>
            <a:pPr algn="ctr">
              <a:buSzPct val="45000"/>
              <a:buFont typeface="StarSymbol"/>
              <a:buChar char=""/>
            </a:pPr>
            <a:r>
              <a:rPr lang="pt-BR"/>
              <a:t>Click to edit the outline text format</a:t>
            </a:r>
            <a:endParaRPr/>
          </a:p>
          <a:p>
            <a:pPr algn="ctr" lvl="1">
              <a:buSzPct val="75000"/>
              <a:buFont typeface="StarSymbol"/>
              <a:buChar char=""/>
            </a:pPr>
            <a:r>
              <a:rPr lang="pt-BR"/>
              <a:t>Second Outline Level</a:t>
            </a:r>
            <a:endParaRPr/>
          </a:p>
          <a:p>
            <a:pPr algn="ctr" lvl="2">
              <a:buSzPct val="45000"/>
              <a:buFont typeface="StarSymbol"/>
              <a:buChar char=""/>
            </a:pPr>
            <a:r>
              <a:rPr lang="pt-BR"/>
              <a:t>Third Outline Level</a:t>
            </a:r>
            <a:endParaRPr/>
          </a:p>
          <a:p>
            <a:pPr algn="ctr" lvl="3">
              <a:buSzPct val="75000"/>
              <a:buFont typeface="StarSymbol"/>
              <a:buChar char=""/>
            </a:pPr>
            <a:r>
              <a:rPr lang="pt-BR"/>
              <a:t>Fourth Outline Level</a:t>
            </a:r>
            <a:endParaRPr/>
          </a:p>
          <a:p>
            <a:pPr algn="ctr" lvl="4">
              <a:buSzPct val="45000"/>
              <a:buFont typeface="StarSymbol"/>
              <a:buChar char=""/>
            </a:pPr>
            <a:r>
              <a:rPr lang="pt-BR"/>
              <a:t>Fifth Outline Level</a:t>
            </a:r>
            <a:endParaRPr/>
          </a:p>
          <a:p>
            <a:pPr algn="ctr" lvl="5">
              <a:buSzPct val="45000"/>
              <a:buFont typeface="StarSymbol"/>
              <a:buChar char=""/>
            </a:pPr>
            <a:r>
              <a:rPr lang="pt-BR"/>
              <a:t>Sixth Outline Level</a:t>
            </a:r>
            <a:endParaRPr/>
          </a:p>
          <a:p>
            <a:pPr algn="ctr" lvl="6">
              <a:buSzPct val="45000"/>
              <a:buFont typeface="StarSymbol"/>
              <a:buChar char=""/>
            </a:pPr>
            <a:r>
              <a:rPr lang="pt-BR"/>
              <a:t>Seventh Outline Level</a:t>
            </a:r>
            <a:endParaRPr/>
          </a:p>
        </p:txBody>
      </p:sp>
    </p:spTree>
  </p:cSld>
  <p:clrMap accent1="accent1" accent2="accent2" accent3="accent3" accent4="accent4" accent5="accent5" accent6="accent6" bg1="lt1" bg2="lt2" folHlink="folHlink" hlink="hlink" tx1="dk1" tx2="dk2"/>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descr="" id="183" name="Picture 1"/>
          <p:cNvPicPr/>
          <p:nvPr/>
        </p:nvPicPr>
        <p:blipFill>
          <a:blip r:embed="rId2"/>
          <a:stretch>
            <a:fillRect/>
          </a:stretch>
        </p:blipFill>
        <p:spPr>
          <a:xfrm>
            <a:off x="-9000" y="115920"/>
            <a:ext cx="9152640" cy="6857640"/>
          </a:xfrm>
          <a:prstGeom prst="rect">
            <a:avLst/>
          </a:prstGeom>
        </p:spPr>
      </p:pic>
      <p:pic>
        <p:nvPicPr>
          <p:cNvPr descr="" id="184" name="Imagem 15"/>
          <p:cNvPicPr/>
          <p:nvPr/>
        </p:nvPicPr>
        <p:blipFill>
          <a:blip r:embed="rId3"/>
          <a:stretch>
            <a:fillRect/>
          </a:stretch>
        </p:blipFill>
        <p:spPr>
          <a:xfrm>
            <a:off x="668880" y="1827720"/>
            <a:ext cx="7791480" cy="3905280"/>
          </a:xfrm>
          <a:prstGeom prst="rect">
            <a:avLst/>
          </a:prstGeom>
        </p:spPr>
      </p:pic>
      <p:sp>
        <p:nvSpPr>
          <p:cNvPr id="185" name="PlaceHolder 1"/>
          <p:cNvSpPr>
            <a:spLocks noGrp="1"/>
          </p:cNvSpPr>
          <p:nvPr>
            <p:ph type="title"/>
          </p:nvPr>
        </p:nvSpPr>
        <p:spPr>
          <a:xfrm>
            <a:off x="457560" y="692640"/>
            <a:ext cx="8228520" cy="724680"/>
          </a:xfrm>
          <a:prstGeom prst="rect">
            <a:avLst/>
          </a:prstGeom>
        </p:spPr>
        <p:txBody>
          <a:bodyPr bIns="32040" lIns="64440" rIns="64440" tIns="32040"/>
          <a:p>
            <a:pPr algn="ctr">
              <a:lnSpc>
                <a:spcPct val="100000"/>
              </a:lnSpc>
            </a:pPr>
            <a:r>
              <a:rPr lang="pt-BR" sz="4000">
                <a:solidFill>
                  <a:srgbClr val="ffffff"/>
                </a:solidFill>
                <a:latin typeface="Gill Sans"/>
                <a:ea typeface="ヒラギノ角ゴ ProN W3"/>
              </a:rPr>
              <a:t>Click to edit the title text formatClique para editar o título mestre</a:t>
            </a:r>
            <a:endParaRPr/>
          </a:p>
        </p:txBody>
      </p:sp>
      <p:sp>
        <p:nvSpPr>
          <p:cNvPr id="186" name="PlaceHolder 2"/>
          <p:cNvSpPr>
            <a:spLocks noGrp="1"/>
          </p:cNvSpPr>
          <p:nvPr>
            <p:ph type="body"/>
          </p:nvPr>
        </p:nvSpPr>
        <p:spPr>
          <a:xfrm>
            <a:off x="457560" y="1600560"/>
            <a:ext cx="4060440" cy="4524840"/>
          </a:xfrm>
          <a:prstGeom prst="rect">
            <a:avLst/>
          </a:prstGeom>
        </p:spPr>
        <p:txBody>
          <a:bodyPr bIns="32040" lIns="64440" rIns="64440" tIns="32040"/>
          <a:p>
            <a:pPr>
              <a:buSzPct val="45000"/>
              <a:buFont typeface="StarSymbol"/>
              <a:buChar char=""/>
            </a:pPr>
            <a:r>
              <a:rPr lang="pt-BR" sz="2000">
                <a:solidFill>
                  <a:srgbClr val="ffffff"/>
                </a:solidFill>
                <a:latin typeface="Gill Sans"/>
                <a:ea typeface="ヒラギノ角ゴ ProN W3"/>
              </a:rPr>
              <a:t>Click to edit the outline text format</a:t>
            </a:r>
            <a:endParaRPr/>
          </a:p>
          <a:p>
            <a:pPr lvl="1">
              <a:buSzPct val="75000"/>
              <a:buFont typeface="StarSymbol"/>
              <a:buChar char=""/>
            </a:pPr>
            <a:r>
              <a:rPr lang="pt-BR" sz="2000">
                <a:solidFill>
                  <a:srgbClr val="ffffff"/>
                </a:solidFill>
                <a:latin typeface="Gill Sans"/>
                <a:ea typeface="ヒラギノ角ゴ ProN W3"/>
              </a:rPr>
              <a:t>Second Outline Level</a:t>
            </a:r>
            <a:endParaRPr/>
          </a:p>
          <a:p>
            <a:pPr lvl="2">
              <a:buSzPct val="45000"/>
              <a:buFont typeface="StarSymbol"/>
              <a:buChar char=""/>
            </a:pPr>
            <a:r>
              <a:rPr lang="pt-BR" sz="2000">
                <a:solidFill>
                  <a:srgbClr val="ffffff"/>
                </a:solidFill>
                <a:latin typeface="Gill Sans"/>
                <a:ea typeface="ヒラギノ角ゴ ProN W3"/>
              </a:rPr>
              <a:t>Third Outline Level</a:t>
            </a:r>
            <a:endParaRPr/>
          </a:p>
          <a:p>
            <a:pPr lvl="3">
              <a:buSzPct val="75000"/>
              <a:buFont typeface="StarSymbol"/>
              <a:buChar char=""/>
            </a:pPr>
            <a:r>
              <a:rPr lang="pt-BR" sz="2000">
                <a:solidFill>
                  <a:srgbClr val="ffffff"/>
                </a:solidFill>
                <a:latin typeface="Gill Sans"/>
                <a:ea typeface="ヒラギノ角ゴ ProN W3"/>
              </a:rPr>
              <a:t>Fourth Outline Level</a:t>
            </a:r>
            <a:endParaRPr/>
          </a:p>
          <a:p>
            <a:pPr lvl="4">
              <a:buSzPct val="45000"/>
              <a:buFont typeface="StarSymbol"/>
              <a:buChar char=""/>
            </a:pPr>
            <a:r>
              <a:rPr lang="pt-BR" sz="2000">
                <a:solidFill>
                  <a:srgbClr val="ffffff"/>
                </a:solidFill>
                <a:latin typeface="Gill Sans"/>
                <a:ea typeface="ヒラギノ角ゴ ProN W3"/>
              </a:rPr>
              <a:t>Fifth Outline Level</a:t>
            </a:r>
            <a:endParaRPr/>
          </a:p>
          <a:p>
            <a:pPr lvl="5">
              <a:buSzPct val="45000"/>
              <a:buFont typeface="StarSymbol"/>
              <a:buChar char=""/>
            </a:pPr>
            <a:r>
              <a:rPr lang="pt-BR" sz="2000">
                <a:solidFill>
                  <a:srgbClr val="ffffff"/>
                </a:solidFill>
                <a:latin typeface="Gill Sans"/>
                <a:ea typeface="ヒラギノ角ゴ ProN W3"/>
              </a:rPr>
              <a:t>Sixth Outline Level</a:t>
            </a:r>
            <a:endParaRPr/>
          </a:p>
          <a:p>
            <a:pPr algn="ctr">
              <a:lnSpc>
                <a:spcPct val="100000"/>
              </a:lnSpc>
            </a:pPr>
            <a:r>
              <a:rPr lang="pt-BR" sz="2000">
                <a:solidFill>
                  <a:srgbClr val="ffffff"/>
                </a:solidFill>
                <a:latin typeface="Gill Sans"/>
                <a:ea typeface="ヒラギノ角ゴ ProN W3"/>
              </a:rPr>
              <a:t>Seventh Outline LevelClique para editar o texto mestre</a:t>
            </a:r>
            <a:endParaRPr/>
          </a:p>
          <a:p>
            <a:pPr algn="ctr"/>
            <a:r>
              <a:rPr lang="pt-BR" sz="1700">
                <a:solidFill>
                  <a:srgbClr val="ffffff"/>
                </a:solidFill>
                <a:latin typeface="Gill Sans"/>
                <a:ea typeface="ヒラギノ角ゴ ProN W3"/>
              </a:rPr>
              <a:t>Segundo nível</a:t>
            </a:r>
            <a:endParaRPr/>
          </a:p>
          <a:p>
            <a:pPr algn="ctr" lvl="1">
              <a:buFont typeface="StarSymbol"/>
              <a:buChar char=""/>
            </a:pPr>
            <a:r>
              <a:rPr lang="pt-BR" sz="1400">
                <a:solidFill>
                  <a:srgbClr val="ffffff"/>
                </a:solidFill>
                <a:latin typeface="Gill Sans"/>
                <a:ea typeface="ヒラギノ角ゴ ProN W3"/>
              </a:rPr>
              <a:t>Terceiro nível</a:t>
            </a:r>
            <a:endParaRPr/>
          </a:p>
          <a:p>
            <a:pPr algn="ctr" lvl="2">
              <a:buFont typeface="StarSymbol"/>
              <a:buChar char=""/>
            </a:pPr>
            <a:r>
              <a:rPr lang="pt-BR" sz="1300">
                <a:solidFill>
                  <a:srgbClr val="ffffff"/>
                </a:solidFill>
                <a:latin typeface="Gill Sans"/>
                <a:ea typeface="ヒラギノ角ゴ ProN W3"/>
              </a:rPr>
              <a:t>Quarto nível</a:t>
            </a:r>
            <a:endParaRPr/>
          </a:p>
          <a:p>
            <a:pPr algn="ctr" lvl="3">
              <a:buFont typeface="StarSymbol"/>
              <a:buChar char=""/>
            </a:pPr>
            <a:r>
              <a:rPr lang="pt-BR" sz="1300">
                <a:solidFill>
                  <a:srgbClr val="ffffff"/>
                </a:solidFill>
                <a:latin typeface="Gill Sans"/>
                <a:ea typeface="ヒラギノ角ゴ ProN W3"/>
              </a:rPr>
              <a:t>Quinto nível</a:t>
            </a:r>
            <a:endParaRPr/>
          </a:p>
        </p:txBody>
      </p:sp>
      <p:sp>
        <p:nvSpPr>
          <p:cNvPr id="187" name="PlaceHolder 3"/>
          <p:cNvSpPr>
            <a:spLocks noGrp="1"/>
          </p:cNvSpPr>
          <p:nvPr>
            <p:ph type="body"/>
          </p:nvPr>
        </p:nvSpPr>
        <p:spPr>
          <a:xfrm>
            <a:off x="4625640" y="1600560"/>
            <a:ext cx="4060440" cy="4524840"/>
          </a:xfrm>
          <a:prstGeom prst="rect">
            <a:avLst/>
          </a:prstGeom>
        </p:spPr>
        <p:txBody>
          <a:bodyPr bIns="32040" lIns="64440" rIns="64440" tIns="32040"/>
          <a:p>
            <a:pPr>
              <a:buSzPct val="45000"/>
              <a:buFont typeface="StarSymbol"/>
              <a:buChar char=""/>
            </a:pPr>
            <a:r>
              <a:rPr lang="pt-BR" sz="2000">
                <a:solidFill>
                  <a:srgbClr val="ffffff"/>
                </a:solidFill>
                <a:latin typeface="Gill Sans"/>
                <a:ea typeface="ヒラギノ角ゴ ProN W3"/>
              </a:rPr>
              <a:t>Click to edit the outline text format</a:t>
            </a:r>
            <a:endParaRPr/>
          </a:p>
          <a:p>
            <a:pPr lvl="1">
              <a:buSzPct val="75000"/>
              <a:buFont typeface="StarSymbol"/>
              <a:buChar char=""/>
            </a:pPr>
            <a:r>
              <a:rPr lang="pt-BR" sz="2000">
                <a:solidFill>
                  <a:srgbClr val="ffffff"/>
                </a:solidFill>
                <a:latin typeface="Gill Sans"/>
                <a:ea typeface="ヒラギノ角ゴ ProN W3"/>
              </a:rPr>
              <a:t>Second Outline Level</a:t>
            </a:r>
            <a:endParaRPr/>
          </a:p>
          <a:p>
            <a:pPr lvl="2">
              <a:buSzPct val="45000"/>
              <a:buFont typeface="StarSymbol"/>
              <a:buChar char=""/>
            </a:pPr>
            <a:r>
              <a:rPr lang="pt-BR" sz="2000">
                <a:solidFill>
                  <a:srgbClr val="ffffff"/>
                </a:solidFill>
                <a:latin typeface="Gill Sans"/>
                <a:ea typeface="ヒラギノ角ゴ ProN W3"/>
              </a:rPr>
              <a:t>Third Outline Level</a:t>
            </a:r>
            <a:endParaRPr/>
          </a:p>
          <a:p>
            <a:pPr lvl="3">
              <a:buSzPct val="75000"/>
              <a:buFont typeface="StarSymbol"/>
              <a:buChar char=""/>
            </a:pPr>
            <a:r>
              <a:rPr lang="pt-BR" sz="2000">
                <a:solidFill>
                  <a:srgbClr val="ffffff"/>
                </a:solidFill>
                <a:latin typeface="Gill Sans"/>
                <a:ea typeface="ヒラギノ角ゴ ProN W3"/>
              </a:rPr>
              <a:t>Fourth Outline Level</a:t>
            </a:r>
            <a:endParaRPr/>
          </a:p>
          <a:p>
            <a:pPr lvl="4">
              <a:buSzPct val="45000"/>
              <a:buFont typeface="StarSymbol"/>
              <a:buChar char=""/>
            </a:pPr>
            <a:r>
              <a:rPr lang="pt-BR" sz="2000">
                <a:solidFill>
                  <a:srgbClr val="ffffff"/>
                </a:solidFill>
                <a:latin typeface="Gill Sans"/>
                <a:ea typeface="ヒラギノ角ゴ ProN W3"/>
              </a:rPr>
              <a:t>Fifth Outline Level</a:t>
            </a:r>
            <a:endParaRPr/>
          </a:p>
          <a:p>
            <a:pPr lvl="5">
              <a:buSzPct val="45000"/>
              <a:buFont typeface="StarSymbol"/>
              <a:buChar char=""/>
            </a:pPr>
            <a:r>
              <a:rPr lang="pt-BR" sz="2000">
                <a:solidFill>
                  <a:srgbClr val="ffffff"/>
                </a:solidFill>
                <a:latin typeface="Gill Sans"/>
                <a:ea typeface="ヒラギノ角ゴ ProN W3"/>
              </a:rPr>
              <a:t>Sixth Outline Level</a:t>
            </a:r>
            <a:endParaRPr/>
          </a:p>
          <a:p>
            <a:pPr algn="ctr">
              <a:lnSpc>
                <a:spcPct val="100000"/>
              </a:lnSpc>
            </a:pPr>
            <a:r>
              <a:rPr lang="pt-BR" sz="2000">
                <a:solidFill>
                  <a:srgbClr val="ffffff"/>
                </a:solidFill>
                <a:latin typeface="Gill Sans"/>
                <a:ea typeface="ヒラギノ角ゴ ProN W3"/>
              </a:rPr>
              <a:t>Seventh Outline LevelClique para editar o texto mestre</a:t>
            </a:r>
            <a:endParaRPr/>
          </a:p>
          <a:p>
            <a:pPr algn="ctr"/>
            <a:r>
              <a:rPr lang="pt-BR" sz="1700">
                <a:solidFill>
                  <a:srgbClr val="ffffff"/>
                </a:solidFill>
                <a:latin typeface="Gill Sans"/>
                <a:ea typeface="ヒラギノ角ゴ ProN W3"/>
              </a:rPr>
              <a:t>Segundo nível</a:t>
            </a:r>
            <a:endParaRPr/>
          </a:p>
          <a:p>
            <a:pPr algn="ctr" lvl="1">
              <a:buFont typeface="StarSymbol"/>
              <a:buChar char=""/>
            </a:pPr>
            <a:r>
              <a:rPr lang="pt-BR" sz="1400">
                <a:solidFill>
                  <a:srgbClr val="ffffff"/>
                </a:solidFill>
                <a:latin typeface="Gill Sans"/>
                <a:ea typeface="ヒラギノ角ゴ ProN W3"/>
              </a:rPr>
              <a:t>Terceiro nível</a:t>
            </a:r>
            <a:endParaRPr/>
          </a:p>
          <a:p>
            <a:pPr algn="ctr" lvl="2">
              <a:buFont typeface="StarSymbol"/>
              <a:buChar char=""/>
            </a:pPr>
            <a:r>
              <a:rPr lang="pt-BR" sz="1300">
                <a:solidFill>
                  <a:srgbClr val="ffffff"/>
                </a:solidFill>
                <a:latin typeface="Gill Sans"/>
                <a:ea typeface="ヒラギノ角ゴ ProN W3"/>
              </a:rPr>
              <a:t>Quarto nível</a:t>
            </a:r>
            <a:endParaRPr/>
          </a:p>
          <a:p>
            <a:pPr algn="ctr" lvl="3">
              <a:buFont typeface="StarSymbol"/>
              <a:buChar char=""/>
            </a:pPr>
            <a:r>
              <a:rPr lang="pt-BR" sz="1300">
                <a:solidFill>
                  <a:srgbClr val="ffffff"/>
                </a:solidFill>
                <a:latin typeface="Gill Sans"/>
                <a:ea typeface="ヒラギノ角ゴ ProN W3"/>
              </a:rPr>
              <a:t>Quinto nível</a:t>
            </a:r>
            <a:endParaRPr/>
          </a:p>
        </p:txBody>
      </p:sp>
      <p:sp>
        <p:nvSpPr>
          <p:cNvPr id="188" name="CustomShape 4"/>
          <p:cNvSpPr/>
          <p:nvPr/>
        </p:nvSpPr>
        <p:spPr>
          <a:xfrm>
            <a:off x="554400" y="188640"/>
            <a:ext cx="6177600" cy="469440"/>
          </a:xfrm>
          <a:prstGeom prst="rect">
            <a:avLst/>
          </a:prstGeom>
        </p:spPr>
        <p:txBody>
          <a:bodyPr anchor="ctr" bIns="0" lIns="0" rIns="0" tIns="0"/>
          <a:p>
            <a:pPr>
              <a:lnSpc>
                <a:spcPct val="100000"/>
              </a:lnSpc>
            </a:pPr>
            <a:r>
              <a:rPr lang="pt-BR" sz="2400">
                <a:solidFill>
                  <a:srgbClr val="92f229"/>
                </a:solidFill>
                <a:latin typeface="Nokia Sans Regular"/>
                <a:ea typeface="Nokia Sans Regular"/>
              </a:rPr>
              <a:t>Version Control</a:t>
            </a:r>
            <a:endParaRPr/>
          </a:p>
        </p:txBody>
      </p:sp>
    </p:spTree>
  </p:cSld>
  <p:clrMap accent1="accent1" accent2="accent2" accent3="accent3" accent4="accent4" accent5="accent5" accent6="accent6" bg1="lt1" bg2="lt2" folHlink="folHlink" hlink="hlink" tx1="dk1" tx2="dk2"/>
  <p:sldLayoutIdLst>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41.xml"/>
</Relationships>
</file>

<file path=ppt/slides/_rels/slide1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49.xml"/>
</Relationships>
</file>

<file path=ppt/slides/_rels/slide1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4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slideLayout" Target="../slideLayouts/slideLayout64.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33.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49.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35.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49.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49.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4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51.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Layout" Target="../slideLayouts/slideLayout4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4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slideLayout" Target="../slideLayouts/slideLayout4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1" name="TextShape 1"/>
          <p:cNvSpPr txBox="1"/>
          <p:nvPr/>
        </p:nvSpPr>
        <p:spPr>
          <a:xfrm>
            <a:off x="539640" y="4293000"/>
            <a:ext cx="8496720" cy="1007640"/>
          </a:xfrm>
          <a:prstGeom prst="rect">
            <a:avLst/>
          </a:prstGeom>
        </p:spPr>
        <p:txBody>
          <a:bodyPr bIns="32040" lIns="64440" rIns="64440" tIns="32040"/>
          <a:p>
            <a:pPr>
              <a:lnSpc>
                <a:spcPct val="100000"/>
              </a:lnSpc>
            </a:pPr>
            <a:r>
              <a:rPr lang="pt-BR">
                <a:solidFill>
                  <a:srgbClr val="555555"/>
                </a:solidFill>
              </a:rPr>
              <a:t>Nymgo team</a:t>
            </a:r>
            <a:endParaRPr/>
          </a:p>
        </p:txBody>
      </p:sp>
      <p:sp>
        <p:nvSpPr>
          <p:cNvPr id="222" name="TextShape 2"/>
          <p:cNvSpPr txBox="1"/>
          <p:nvPr/>
        </p:nvSpPr>
        <p:spPr>
          <a:xfrm>
            <a:off x="530640" y="2979360"/>
            <a:ext cx="8604000" cy="1151640"/>
          </a:xfrm>
          <a:prstGeom prst="rect">
            <a:avLst/>
          </a:prstGeom>
        </p:spPr>
        <p:txBody>
          <a:bodyPr anchor="ctr" bIns="32040" lIns="64440" rIns="64440" tIns="32040"/>
          <a:p>
            <a:pPr algn="ctr">
              <a:lnSpc>
                <a:spcPct val="100000"/>
              </a:lnSpc>
            </a:pPr>
            <a:r>
              <a:rPr lang="pt-BR" sz="4000">
                <a:solidFill>
                  <a:srgbClr val="ffffff"/>
                </a:solidFill>
                <a:latin typeface="Gill Sans"/>
                <a:ea typeface="ヒラギノ角ゴ ProN W3"/>
              </a:rPr>
              <a:t>Version Control</a:t>
            </a:r>
            <a:r>
              <a:rPr lang="pt-BR" sz="4000">
                <a:solidFill>
                  <a:srgbClr val="ffffff"/>
                </a:solidFill>
                <a:latin typeface="Gill Sans"/>
                <a:ea typeface="ヒラギノ角ゴ ProN W3"/>
              </a:rPr>
              <a:t>
</a:t>
            </a:r>
            <a:r>
              <a:rPr i="1" lang="pt-BR" sz="3100">
                <a:solidFill>
                  <a:srgbClr val="ffffff"/>
                </a:solidFill>
                <a:latin typeface="Gill Sans"/>
                <a:ea typeface="ヒラギノ角ゴ ProN W3"/>
              </a:rPr>
              <a:t>Basics</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1" name="CustomShape 1"/>
          <p:cNvSpPr/>
          <p:nvPr/>
        </p:nvSpPr>
        <p:spPr>
          <a:xfrm>
            <a:off x="1687320" y="4321800"/>
            <a:ext cx="3242880" cy="1014480"/>
          </a:xfrm>
          <a:prstGeom prst="rect">
            <a:avLst/>
          </a:prstGeom>
          <a:solidFill>
            <a:srgbClr val="000000"/>
          </a:solidFill>
          <a:ln w="38160">
            <a:solidFill>
              <a:srgbClr val="ffffff"/>
            </a:solidFill>
            <a:round/>
          </a:ln>
        </p:spPr>
      </p:sp>
      <p:sp>
        <p:nvSpPr>
          <p:cNvPr id="272" name="TextShape 2"/>
          <p:cNvSpPr txBox="1"/>
          <p:nvPr/>
        </p:nvSpPr>
        <p:spPr>
          <a:xfrm>
            <a:off x="457560" y="658440"/>
            <a:ext cx="8228520" cy="758520"/>
          </a:xfrm>
          <a:prstGeom prst="rect">
            <a:avLst/>
          </a:prstGeom>
        </p:spPr>
        <p:txBody>
          <a:bodyPr bIns="32040" lIns="64440" rIns="64440" tIns="32040"/>
          <a:p>
            <a:pPr algn="ctr">
              <a:lnSpc>
                <a:spcPct val="100000"/>
              </a:lnSpc>
            </a:pPr>
            <a:r>
              <a:rPr lang="pt-BR" sz="4000">
                <a:solidFill>
                  <a:srgbClr val="ffffff"/>
                </a:solidFill>
                <a:latin typeface="Gill Sans"/>
                <a:ea typeface="ヒラギノ角ゴ ProN W3"/>
              </a:rPr>
              <a:t>Artefatos Básicos</a:t>
            </a:r>
            <a:endParaRPr/>
          </a:p>
        </p:txBody>
      </p:sp>
      <p:sp>
        <p:nvSpPr>
          <p:cNvPr id="273" name="CustomShape 3"/>
          <p:cNvSpPr/>
          <p:nvPr/>
        </p:nvSpPr>
        <p:spPr>
          <a:xfrm>
            <a:off x="395640" y="1699920"/>
            <a:ext cx="6624360" cy="4248720"/>
          </a:xfrm>
          <a:prstGeom prst="straightConnector1">
            <a:avLst/>
          </a:prstGeom>
          <a:ln w="25560">
            <a:solidFill>
              <a:srgbClr val="43a11f"/>
            </a:solidFill>
            <a:round/>
            <a:tailEnd len="med" type="triangle" w="med"/>
          </a:ln>
        </p:spPr>
      </p:sp>
      <p:sp>
        <p:nvSpPr>
          <p:cNvPr id="274" name="CustomShape 4"/>
          <p:cNvSpPr/>
          <p:nvPr/>
        </p:nvSpPr>
        <p:spPr>
          <a:xfrm>
            <a:off x="3907800" y="3602880"/>
            <a:ext cx="143640" cy="143640"/>
          </a:xfrm>
          <a:prstGeom prst="rect">
            <a:avLst/>
          </a:prstGeom>
          <a:solidFill>
            <a:srgbClr val="43a11f"/>
          </a:solidFill>
          <a:ln w="25560">
            <a:solidFill>
              <a:srgbClr val="317716"/>
            </a:solidFill>
            <a:round/>
          </a:ln>
        </p:spPr>
      </p:sp>
      <p:sp>
        <p:nvSpPr>
          <p:cNvPr id="275" name="CustomShape 5"/>
          <p:cNvSpPr/>
          <p:nvPr/>
        </p:nvSpPr>
        <p:spPr>
          <a:xfrm>
            <a:off x="4845600" y="2984400"/>
            <a:ext cx="143640" cy="143640"/>
          </a:xfrm>
          <a:prstGeom prst="rect">
            <a:avLst/>
          </a:prstGeom>
          <a:solidFill>
            <a:srgbClr val="43a11f"/>
          </a:solidFill>
          <a:ln w="25560">
            <a:solidFill>
              <a:srgbClr val="317716"/>
            </a:solidFill>
            <a:round/>
          </a:ln>
        </p:spPr>
      </p:sp>
      <p:sp>
        <p:nvSpPr>
          <p:cNvPr id="276" name="CustomShape 6"/>
          <p:cNvSpPr/>
          <p:nvPr/>
        </p:nvSpPr>
        <p:spPr>
          <a:xfrm>
            <a:off x="5886360" y="2317680"/>
            <a:ext cx="143640" cy="143640"/>
          </a:xfrm>
          <a:prstGeom prst="rect">
            <a:avLst/>
          </a:prstGeom>
          <a:solidFill>
            <a:srgbClr val="43a11f"/>
          </a:solidFill>
          <a:ln w="25560">
            <a:solidFill>
              <a:srgbClr val="317716"/>
            </a:solidFill>
            <a:round/>
          </a:ln>
        </p:spPr>
      </p:sp>
      <p:sp>
        <p:nvSpPr>
          <p:cNvPr id="277" name="CustomShape 7"/>
          <p:cNvSpPr/>
          <p:nvPr/>
        </p:nvSpPr>
        <p:spPr>
          <a:xfrm>
            <a:off x="4143240" y="3490200"/>
            <a:ext cx="758880" cy="364680"/>
          </a:xfrm>
          <a:prstGeom prst="rect">
            <a:avLst/>
          </a:prstGeom>
        </p:spPr>
        <p:txBody>
          <a:bodyPr bIns="45000" lIns="90000" rIns="90000" tIns="45000" wrap="none"/>
          <a:p>
            <a:pPr>
              <a:lnSpc>
                <a:spcPct val="100000"/>
              </a:lnSpc>
            </a:pPr>
            <a:r>
              <a:rPr lang="pt-BR">
                <a:solidFill>
                  <a:srgbClr val="ffffff"/>
                </a:solidFill>
                <a:latin typeface="Gill Sans"/>
                <a:ea typeface="ヒラギノ角ゴ ProN W3"/>
              </a:rPr>
              <a:t>1220</a:t>
            </a:r>
            <a:endParaRPr/>
          </a:p>
        </p:txBody>
      </p:sp>
      <p:sp>
        <p:nvSpPr>
          <p:cNvPr id="278" name="CustomShape 8"/>
          <p:cNvSpPr/>
          <p:nvPr/>
        </p:nvSpPr>
        <p:spPr>
          <a:xfrm>
            <a:off x="5059440" y="2871720"/>
            <a:ext cx="758880" cy="364680"/>
          </a:xfrm>
          <a:prstGeom prst="rect">
            <a:avLst/>
          </a:prstGeom>
        </p:spPr>
        <p:txBody>
          <a:bodyPr bIns="45000" lIns="90000" rIns="90000" tIns="45000" wrap="none"/>
          <a:p>
            <a:pPr>
              <a:lnSpc>
                <a:spcPct val="100000"/>
              </a:lnSpc>
            </a:pPr>
            <a:r>
              <a:rPr lang="pt-BR">
                <a:solidFill>
                  <a:srgbClr val="ffffff"/>
                </a:solidFill>
                <a:latin typeface="Gill Sans"/>
                <a:ea typeface="ヒラギノ角ゴ ProN W3"/>
              </a:rPr>
              <a:t>1221</a:t>
            </a:r>
            <a:endParaRPr/>
          </a:p>
        </p:txBody>
      </p:sp>
      <p:sp>
        <p:nvSpPr>
          <p:cNvPr id="279" name="CustomShape 9"/>
          <p:cNvSpPr/>
          <p:nvPr/>
        </p:nvSpPr>
        <p:spPr>
          <a:xfrm>
            <a:off x="6114960" y="2205000"/>
            <a:ext cx="758880" cy="364680"/>
          </a:xfrm>
          <a:prstGeom prst="rect">
            <a:avLst/>
          </a:prstGeom>
        </p:spPr>
        <p:txBody>
          <a:bodyPr bIns="45000" lIns="90000" rIns="90000" tIns="45000" wrap="none"/>
          <a:p>
            <a:pPr>
              <a:lnSpc>
                <a:spcPct val="100000"/>
              </a:lnSpc>
            </a:pPr>
            <a:r>
              <a:rPr lang="pt-BR">
                <a:solidFill>
                  <a:srgbClr val="ffffff"/>
                </a:solidFill>
                <a:latin typeface="Gill Sans"/>
                <a:ea typeface="ヒラギノ角ゴ ProN W3"/>
              </a:rPr>
              <a:t>1222</a:t>
            </a:r>
            <a:endParaRPr/>
          </a:p>
        </p:txBody>
      </p:sp>
      <p:sp>
        <p:nvSpPr>
          <p:cNvPr id="280" name="CustomShape 10"/>
          <p:cNvSpPr/>
          <p:nvPr/>
        </p:nvSpPr>
        <p:spPr>
          <a:xfrm>
            <a:off x="4779360" y="3595680"/>
            <a:ext cx="578880" cy="455400"/>
          </a:xfrm>
          <a:prstGeom prst="rect">
            <a:avLst/>
          </a:prstGeom>
        </p:spPr>
        <p:txBody>
          <a:bodyPr bIns="45000" lIns="90000" rIns="90000" tIns="45000" wrap="none"/>
          <a:p>
            <a:pPr>
              <a:lnSpc>
                <a:spcPct val="100000"/>
              </a:lnSpc>
            </a:pPr>
            <a:r>
              <a:rPr lang="pt-BR" sz="1200">
                <a:solidFill>
                  <a:srgbClr val="ffffff"/>
                </a:solidFill>
                <a:latin typeface="Arial Narrow"/>
                <a:ea typeface="ヒラギノ角ゴ ProN W3"/>
              </a:rPr>
              <a:t>file1.txt</a:t>
            </a:r>
            <a:endParaRPr/>
          </a:p>
          <a:p>
            <a:pPr>
              <a:lnSpc>
                <a:spcPct val="100000"/>
              </a:lnSpc>
            </a:pPr>
            <a:r>
              <a:rPr lang="pt-BR" sz="1200">
                <a:solidFill>
                  <a:srgbClr val="ffffff"/>
                </a:solidFill>
                <a:latin typeface="Arial Narrow"/>
                <a:ea typeface="ヒラギノ角ゴ ProN W3"/>
              </a:rPr>
              <a:t>file3.txt</a:t>
            </a:r>
            <a:endParaRPr/>
          </a:p>
        </p:txBody>
      </p:sp>
      <p:sp>
        <p:nvSpPr>
          <p:cNvPr id="281" name="CustomShape 11"/>
          <p:cNvSpPr/>
          <p:nvPr/>
        </p:nvSpPr>
        <p:spPr>
          <a:xfrm>
            <a:off x="5725080" y="2965680"/>
            <a:ext cx="578880" cy="455400"/>
          </a:xfrm>
          <a:prstGeom prst="rect">
            <a:avLst/>
          </a:prstGeom>
        </p:spPr>
        <p:txBody>
          <a:bodyPr bIns="45000" lIns="90000" rIns="90000" tIns="45000" wrap="none"/>
          <a:p>
            <a:pPr>
              <a:lnSpc>
                <a:spcPct val="100000"/>
              </a:lnSpc>
            </a:pPr>
            <a:r>
              <a:rPr lang="pt-BR" sz="1200">
                <a:solidFill>
                  <a:srgbClr val="ffffff"/>
                </a:solidFill>
                <a:latin typeface="Arial Narrow"/>
                <a:ea typeface="ヒラギノ角ゴ ProN W3"/>
              </a:rPr>
              <a:t>file2.txt</a:t>
            </a:r>
            <a:endParaRPr/>
          </a:p>
          <a:p>
            <a:pPr>
              <a:lnSpc>
                <a:spcPct val="100000"/>
              </a:lnSpc>
            </a:pPr>
            <a:r>
              <a:rPr lang="pt-BR" sz="1200">
                <a:solidFill>
                  <a:srgbClr val="ffffff"/>
                </a:solidFill>
                <a:latin typeface="Arial Narrow"/>
                <a:ea typeface="ヒラギノ角ゴ ProN W3"/>
              </a:rPr>
              <a:t>file4.txt</a:t>
            </a:r>
            <a:endParaRPr/>
          </a:p>
        </p:txBody>
      </p:sp>
      <p:sp>
        <p:nvSpPr>
          <p:cNvPr id="282" name="CustomShape 12"/>
          <p:cNvSpPr/>
          <p:nvPr/>
        </p:nvSpPr>
        <p:spPr>
          <a:xfrm>
            <a:off x="6802200" y="2278440"/>
            <a:ext cx="578880" cy="637920"/>
          </a:xfrm>
          <a:prstGeom prst="rect">
            <a:avLst/>
          </a:prstGeom>
        </p:spPr>
        <p:txBody>
          <a:bodyPr bIns="45000" lIns="90000" rIns="90000" tIns="45000" wrap="none"/>
          <a:p>
            <a:pPr>
              <a:lnSpc>
                <a:spcPct val="100000"/>
              </a:lnSpc>
            </a:pPr>
            <a:r>
              <a:rPr lang="pt-BR" sz="1200">
                <a:solidFill>
                  <a:srgbClr val="ffffff"/>
                </a:solidFill>
                <a:latin typeface="Arial Narrow"/>
                <a:ea typeface="ヒラギノ角ゴ ProN W3"/>
              </a:rPr>
              <a:t>file1.txt</a:t>
            </a:r>
            <a:endParaRPr/>
          </a:p>
          <a:p>
            <a:pPr>
              <a:lnSpc>
                <a:spcPct val="100000"/>
              </a:lnSpc>
            </a:pPr>
            <a:r>
              <a:rPr lang="pt-BR" sz="1200">
                <a:solidFill>
                  <a:srgbClr val="ffffff"/>
                </a:solidFill>
                <a:latin typeface="Arial Narrow"/>
                <a:ea typeface="ヒラギノ角ゴ ProN W3"/>
              </a:rPr>
              <a:t>file2.txt</a:t>
            </a:r>
            <a:endParaRPr/>
          </a:p>
          <a:p>
            <a:pPr>
              <a:lnSpc>
                <a:spcPct val="100000"/>
              </a:lnSpc>
            </a:pPr>
            <a:r>
              <a:rPr lang="pt-BR" sz="1200">
                <a:solidFill>
                  <a:srgbClr val="ffffff"/>
                </a:solidFill>
                <a:latin typeface="Arial Narrow"/>
                <a:ea typeface="ヒラギノ角ゴ ProN W3"/>
              </a:rPr>
              <a:t>file4.txt</a:t>
            </a:r>
            <a:endParaRPr/>
          </a:p>
        </p:txBody>
      </p:sp>
      <p:sp>
        <p:nvSpPr>
          <p:cNvPr id="283" name="CustomShape 13"/>
          <p:cNvSpPr/>
          <p:nvPr/>
        </p:nvSpPr>
        <p:spPr>
          <a:xfrm>
            <a:off x="3386520" y="3501000"/>
            <a:ext cx="389880" cy="272880"/>
          </a:xfrm>
          <a:prstGeom prst="rect">
            <a:avLst/>
          </a:prstGeom>
        </p:spPr>
        <p:txBody>
          <a:bodyPr bIns="45000" lIns="90000" rIns="90000" tIns="45000" wrap="none"/>
          <a:p>
            <a:pPr>
              <a:lnSpc>
                <a:spcPct val="100000"/>
              </a:lnSpc>
            </a:pPr>
            <a:r>
              <a:rPr lang="pt-BR" sz="1200">
                <a:solidFill>
                  <a:srgbClr val="ffffff"/>
                </a:solidFill>
                <a:latin typeface="Arial Narrow"/>
                <a:ea typeface="ヒラギノ角ゴ ProN W3"/>
              </a:rPr>
              <a:t>tom</a:t>
            </a:r>
            <a:endParaRPr/>
          </a:p>
        </p:txBody>
      </p:sp>
      <p:sp>
        <p:nvSpPr>
          <p:cNvPr id="284" name="CustomShape 14"/>
          <p:cNvSpPr/>
          <p:nvPr/>
        </p:nvSpPr>
        <p:spPr>
          <a:xfrm>
            <a:off x="4325040" y="2872080"/>
            <a:ext cx="403560" cy="272880"/>
          </a:xfrm>
          <a:prstGeom prst="rect">
            <a:avLst/>
          </a:prstGeom>
        </p:spPr>
        <p:txBody>
          <a:bodyPr bIns="45000" lIns="90000" rIns="90000" tIns="45000" wrap="none"/>
          <a:p>
            <a:pPr>
              <a:lnSpc>
                <a:spcPct val="100000"/>
              </a:lnSpc>
            </a:pPr>
            <a:r>
              <a:rPr lang="pt-BR" sz="1200">
                <a:solidFill>
                  <a:srgbClr val="ffffff"/>
                </a:solidFill>
                <a:latin typeface="Arial Narrow"/>
                <a:ea typeface="ヒラギノ角ゴ ProN W3"/>
              </a:rPr>
              <a:t>dick</a:t>
            </a:r>
            <a:endParaRPr/>
          </a:p>
        </p:txBody>
      </p:sp>
      <p:sp>
        <p:nvSpPr>
          <p:cNvPr id="285" name="CustomShape 15"/>
          <p:cNvSpPr/>
          <p:nvPr/>
        </p:nvSpPr>
        <p:spPr>
          <a:xfrm>
            <a:off x="5254920" y="2205000"/>
            <a:ext cx="466200" cy="272880"/>
          </a:xfrm>
          <a:prstGeom prst="rect">
            <a:avLst/>
          </a:prstGeom>
        </p:spPr>
        <p:txBody>
          <a:bodyPr bIns="45000" lIns="90000" rIns="90000" tIns="45000" wrap="none"/>
          <a:p>
            <a:pPr>
              <a:lnSpc>
                <a:spcPct val="100000"/>
              </a:lnSpc>
            </a:pPr>
            <a:r>
              <a:rPr lang="pt-BR" sz="1200">
                <a:solidFill>
                  <a:srgbClr val="ffffff"/>
                </a:solidFill>
                <a:latin typeface="Arial Narrow"/>
                <a:ea typeface="ヒラギノ角ゴ ProN W3"/>
              </a:rPr>
              <a:t>harry</a:t>
            </a:r>
            <a:endParaRPr/>
          </a:p>
        </p:txBody>
      </p:sp>
      <p:sp>
        <p:nvSpPr>
          <p:cNvPr id="286" name="CustomShape 16"/>
          <p:cNvSpPr/>
          <p:nvPr/>
        </p:nvSpPr>
        <p:spPr>
          <a:xfrm>
            <a:off x="5409000" y="3566880"/>
            <a:ext cx="1258560" cy="272880"/>
          </a:xfrm>
          <a:prstGeom prst="rect">
            <a:avLst/>
          </a:prstGeom>
        </p:spPr>
        <p:txBody>
          <a:bodyPr bIns="45000" lIns="90000" rIns="90000" tIns="45000" wrap="none"/>
          <a:p>
            <a:pPr>
              <a:lnSpc>
                <a:spcPct val="100000"/>
              </a:lnSpc>
            </a:pPr>
            <a:r>
              <a:rPr lang="pt-BR" sz="1200">
                <a:solidFill>
                  <a:srgbClr val="ffffff"/>
                </a:solidFill>
                <a:latin typeface="Arial Narrow"/>
                <a:ea typeface="ヒラギノ角ゴ ProN W3"/>
              </a:rPr>
              <a:t>Including feature A.</a:t>
            </a:r>
            <a:endParaRPr/>
          </a:p>
        </p:txBody>
      </p:sp>
      <p:sp>
        <p:nvSpPr>
          <p:cNvPr id="287" name="CustomShape 17"/>
          <p:cNvSpPr/>
          <p:nvPr/>
        </p:nvSpPr>
        <p:spPr>
          <a:xfrm>
            <a:off x="6309720" y="2925000"/>
            <a:ext cx="1144080" cy="272880"/>
          </a:xfrm>
          <a:prstGeom prst="rect">
            <a:avLst/>
          </a:prstGeom>
        </p:spPr>
        <p:txBody>
          <a:bodyPr bIns="45000" lIns="90000" rIns="90000" tIns="45000" wrap="none"/>
          <a:p>
            <a:pPr>
              <a:lnSpc>
                <a:spcPct val="100000"/>
              </a:lnSpc>
            </a:pPr>
            <a:r>
              <a:rPr lang="pt-BR" sz="1200">
                <a:solidFill>
                  <a:srgbClr val="ffffff"/>
                </a:solidFill>
                <a:latin typeface="Arial Narrow"/>
                <a:ea typeface="ヒラギノ角ゴ ProN W3"/>
              </a:rPr>
              <a:t>Including BUG B.</a:t>
            </a:r>
            <a:endParaRPr/>
          </a:p>
        </p:txBody>
      </p:sp>
      <p:sp>
        <p:nvSpPr>
          <p:cNvPr id="288" name="CustomShape 18"/>
          <p:cNvSpPr/>
          <p:nvPr/>
        </p:nvSpPr>
        <p:spPr>
          <a:xfrm>
            <a:off x="7419600" y="2277360"/>
            <a:ext cx="1569600" cy="272880"/>
          </a:xfrm>
          <a:prstGeom prst="rect">
            <a:avLst/>
          </a:prstGeom>
        </p:spPr>
        <p:txBody>
          <a:bodyPr bIns="45000" lIns="90000" rIns="90000" tIns="45000" wrap="none"/>
          <a:p>
            <a:pPr>
              <a:lnSpc>
                <a:spcPct val="100000"/>
              </a:lnSpc>
            </a:pPr>
            <a:r>
              <a:rPr lang="pt-BR" sz="1200">
                <a:solidFill>
                  <a:srgbClr val="ffffff"/>
                </a:solidFill>
                <a:latin typeface="Arial Narrow"/>
                <a:ea typeface="ヒラギノ角ゴ ProN W3"/>
              </a:rPr>
              <a:t>Refactoring of module C.</a:t>
            </a:r>
            <a:endParaRPr/>
          </a:p>
        </p:txBody>
      </p:sp>
      <p:sp>
        <p:nvSpPr>
          <p:cNvPr id="289" name="CustomShape 19"/>
          <p:cNvSpPr/>
          <p:nvPr/>
        </p:nvSpPr>
        <p:spPr>
          <a:xfrm>
            <a:off x="2457720" y="4507920"/>
            <a:ext cx="143640" cy="143640"/>
          </a:xfrm>
          <a:prstGeom prst="rect">
            <a:avLst/>
          </a:prstGeom>
          <a:solidFill>
            <a:srgbClr val="43a11f"/>
          </a:solidFill>
          <a:ln w="25560">
            <a:solidFill>
              <a:srgbClr val="317716"/>
            </a:solidFill>
            <a:round/>
          </a:ln>
        </p:spPr>
      </p:sp>
      <p:sp>
        <p:nvSpPr>
          <p:cNvPr id="290" name="CustomShape 20"/>
          <p:cNvSpPr/>
          <p:nvPr/>
        </p:nvSpPr>
        <p:spPr>
          <a:xfrm>
            <a:off x="2695320" y="4395240"/>
            <a:ext cx="758880" cy="364680"/>
          </a:xfrm>
          <a:prstGeom prst="rect">
            <a:avLst/>
          </a:prstGeom>
        </p:spPr>
        <p:txBody>
          <a:bodyPr bIns="45000" lIns="90000" rIns="90000" tIns="45000" wrap="none"/>
          <a:p>
            <a:pPr>
              <a:lnSpc>
                <a:spcPct val="100000"/>
              </a:lnSpc>
            </a:pPr>
            <a:r>
              <a:rPr lang="pt-BR">
                <a:solidFill>
                  <a:srgbClr val="ffffff"/>
                </a:solidFill>
                <a:latin typeface="Gill Sans"/>
                <a:ea typeface="ヒラギノ角ゴ ProN W3"/>
              </a:rPr>
              <a:t>1219</a:t>
            </a:r>
            <a:endParaRPr/>
          </a:p>
        </p:txBody>
      </p:sp>
      <p:sp>
        <p:nvSpPr>
          <p:cNvPr id="291" name="CustomShape 21"/>
          <p:cNvSpPr/>
          <p:nvPr/>
        </p:nvSpPr>
        <p:spPr>
          <a:xfrm>
            <a:off x="3304080" y="4507920"/>
            <a:ext cx="578880" cy="820440"/>
          </a:xfrm>
          <a:prstGeom prst="rect">
            <a:avLst/>
          </a:prstGeom>
        </p:spPr>
        <p:txBody>
          <a:bodyPr bIns="45000" lIns="90000" rIns="90000" tIns="45000" wrap="none"/>
          <a:p>
            <a:pPr>
              <a:lnSpc>
                <a:spcPct val="100000"/>
              </a:lnSpc>
            </a:pPr>
            <a:r>
              <a:rPr lang="pt-BR" sz="1200">
                <a:solidFill>
                  <a:srgbClr val="ffffff"/>
                </a:solidFill>
                <a:latin typeface="Arial Narrow"/>
                <a:ea typeface="ヒラギノ角ゴ ProN W3"/>
              </a:rPr>
              <a:t>file1.txt</a:t>
            </a:r>
            <a:endParaRPr/>
          </a:p>
          <a:p>
            <a:pPr>
              <a:lnSpc>
                <a:spcPct val="100000"/>
              </a:lnSpc>
            </a:pPr>
            <a:r>
              <a:rPr lang="pt-BR" sz="1200">
                <a:solidFill>
                  <a:srgbClr val="ffffff"/>
                </a:solidFill>
                <a:latin typeface="Arial Narrow"/>
                <a:ea typeface="ヒラギノ角ゴ ProN W3"/>
              </a:rPr>
              <a:t>file2.txt</a:t>
            </a:r>
            <a:endParaRPr/>
          </a:p>
          <a:p>
            <a:pPr>
              <a:lnSpc>
                <a:spcPct val="100000"/>
              </a:lnSpc>
            </a:pPr>
            <a:r>
              <a:rPr lang="pt-BR" sz="1200">
                <a:solidFill>
                  <a:srgbClr val="ffffff"/>
                </a:solidFill>
                <a:latin typeface="Arial Narrow"/>
                <a:ea typeface="ヒラギノ角ゴ ProN W3"/>
              </a:rPr>
              <a:t>file3.txt</a:t>
            </a:r>
            <a:endParaRPr/>
          </a:p>
          <a:p>
            <a:pPr>
              <a:lnSpc>
                <a:spcPct val="100000"/>
              </a:lnSpc>
            </a:pPr>
            <a:r>
              <a:rPr lang="pt-BR" sz="1200">
                <a:solidFill>
                  <a:srgbClr val="ffffff"/>
                </a:solidFill>
                <a:latin typeface="Arial Narrow"/>
                <a:ea typeface="ヒラギノ角ゴ ProN W3"/>
              </a:rPr>
              <a:t>file4.txt</a:t>
            </a:r>
            <a:endParaRPr/>
          </a:p>
        </p:txBody>
      </p:sp>
      <p:sp>
        <p:nvSpPr>
          <p:cNvPr id="292" name="CustomShape 22"/>
          <p:cNvSpPr/>
          <p:nvPr/>
        </p:nvSpPr>
        <p:spPr>
          <a:xfrm>
            <a:off x="1819800" y="4391280"/>
            <a:ext cx="524160" cy="272880"/>
          </a:xfrm>
          <a:prstGeom prst="rect">
            <a:avLst/>
          </a:prstGeom>
        </p:spPr>
        <p:txBody>
          <a:bodyPr bIns="45000" lIns="90000" rIns="90000" tIns="45000" wrap="none"/>
          <a:p>
            <a:pPr>
              <a:lnSpc>
                <a:spcPct val="100000"/>
              </a:lnSpc>
            </a:pPr>
            <a:r>
              <a:rPr lang="pt-BR" sz="1200">
                <a:solidFill>
                  <a:srgbClr val="ffffff"/>
                </a:solidFill>
                <a:latin typeface="Arial Narrow"/>
                <a:ea typeface="ヒラギノ角ゴ ProN W3"/>
              </a:rPr>
              <a:t>fulano</a:t>
            </a:r>
            <a:endParaRPr/>
          </a:p>
        </p:txBody>
      </p:sp>
      <p:sp>
        <p:nvSpPr>
          <p:cNvPr id="293" name="CustomShape 23"/>
          <p:cNvSpPr/>
          <p:nvPr/>
        </p:nvSpPr>
        <p:spPr>
          <a:xfrm>
            <a:off x="3854880" y="4546080"/>
            <a:ext cx="946080" cy="272880"/>
          </a:xfrm>
          <a:prstGeom prst="rect">
            <a:avLst/>
          </a:prstGeom>
        </p:spPr>
        <p:txBody>
          <a:bodyPr bIns="45000" lIns="90000" rIns="90000" tIns="45000" wrap="none"/>
          <a:p>
            <a:pPr>
              <a:lnSpc>
                <a:spcPct val="100000"/>
              </a:lnSpc>
            </a:pPr>
            <a:r>
              <a:rPr lang="pt-BR" sz="1200">
                <a:solidFill>
                  <a:srgbClr val="ffffff"/>
                </a:solidFill>
                <a:latin typeface="Arial Narrow"/>
                <a:ea typeface="ヒラギノ角ゴ ProN W3"/>
              </a:rPr>
              <a:t>First inclusion</a:t>
            </a:r>
            <a:endParaRPr/>
          </a:p>
        </p:txBody>
      </p:sp>
      <p:sp>
        <p:nvSpPr>
          <p:cNvPr id="294" name="CustomShape 24"/>
          <p:cNvSpPr/>
          <p:nvPr/>
        </p:nvSpPr>
        <p:spPr>
          <a:xfrm>
            <a:off x="1644840" y="5840640"/>
            <a:ext cx="1136880" cy="612360"/>
          </a:xfrm>
          <a:prstGeom prst="rect">
            <a:avLst>
              <a:gd fmla="val -13899" name="adj1"/>
              <a:gd fmla="val 50287" name="adj2"/>
              <a:gd fmla="val -103607" name="adj3"/>
              <a:gd fmla="val 75189" name="adj4"/>
            </a:avLst>
          </a:prstGeom>
          <a:solidFill>
            <a:srgbClr val="43a11f"/>
          </a:solidFill>
          <a:ln w="25560">
            <a:solidFill>
              <a:srgbClr val="317716"/>
            </a:solidFill>
            <a:round/>
          </a:ln>
        </p:spPr>
        <p:txBody>
          <a:bodyPr anchor="ctr" bIns="45000" lIns="90000" rIns="90000" tIns="45000"/>
          <a:p>
            <a:pPr algn="ctr">
              <a:lnSpc>
                <a:spcPct val="100000"/>
              </a:lnSpc>
            </a:pPr>
            <a:r>
              <a:rPr lang="pt-BR">
                <a:solidFill>
                  <a:srgbClr val="ffffff"/>
                </a:solidFill>
                <a:latin typeface="Gill Sans"/>
                <a:ea typeface="ヒラギノ角ゴ ProN W3"/>
              </a:rPr>
              <a:t>Revision</a:t>
            </a:r>
            <a:endParaRPr/>
          </a:p>
        </p:txBody>
      </p:sp>
      <p:sp>
        <p:nvSpPr>
          <p:cNvPr id="295" name="CustomShape 25"/>
          <p:cNvSpPr/>
          <p:nvPr/>
        </p:nvSpPr>
        <p:spPr>
          <a:xfrm>
            <a:off x="1596240" y="3789000"/>
            <a:ext cx="901440" cy="397800"/>
          </a:xfrm>
          <a:prstGeom prst="rect">
            <a:avLst>
              <a:gd fmla="val 90396" name="adj1"/>
              <a:gd fmla="val 108386" name="adj2"/>
              <a:gd fmla="val 169353" name="adj3"/>
              <a:gd fmla="val 144251" name="adj4"/>
            </a:avLst>
          </a:prstGeom>
          <a:solidFill>
            <a:srgbClr val="333399"/>
          </a:solidFill>
          <a:ln w="25560">
            <a:solidFill>
              <a:srgbClr val="252571"/>
            </a:solidFill>
            <a:round/>
          </a:ln>
        </p:spPr>
        <p:txBody>
          <a:bodyPr anchor="ctr" bIns="45000" lIns="90000" rIns="90000" tIns="45000"/>
          <a:p>
            <a:pPr algn="ctr">
              <a:lnSpc>
                <a:spcPct val="100000"/>
              </a:lnSpc>
            </a:pPr>
            <a:r>
              <a:rPr lang="pt-BR" sz="1100">
                <a:solidFill>
                  <a:srgbClr val="ffffff"/>
                </a:solidFill>
                <a:latin typeface="Gill Sans"/>
                <a:ea typeface="ヒラギノ角ゴ ProN W3"/>
              </a:rPr>
              <a:t>Revision number</a:t>
            </a:r>
            <a:endParaRPr/>
          </a:p>
        </p:txBody>
      </p:sp>
      <p:sp>
        <p:nvSpPr>
          <p:cNvPr id="296" name="CustomShape 26"/>
          <p:cNvSpPr/>
          <p:nvPr/>
        </p:nvSpPr>
        <p:spPr>
          <a:xfrm>
            <a:off x="611640" y="4579920"/>
            <a:ext cx="901440" cy="397800"/>
          </a:xfrm>
          <a:prstGeom prst="rect">
            <a:avLst>
              <a:gd fmla="val 54503" name="adj1"/>
              <a:gd fmla="val 107330" name="adj2"/>
              <a:gd fmla="val 9032" name="adj3"/>
              <a:gd fmla="val 135800" name="adj4"/>
            </a:avLst>
          </a:prstGeom>
          <a:solidFill>
            <a:srgbClr val="333399"/>
          </a:solidFill>
          <a:ln w="25560">
            <a:solidFill>
              <a:srgbClr val="252571"/>
            </a:solidFill>
            <a:round/>
          </a:ln>
        </p:spPr>
        <p:txBody>
          <a:bodyPr anchor="ctr" bIns="45000" lIns="90000" rIns="90000" tIns="45000"/>
          <a:p>
            <a:pPr algn="ctr">
              <a:lnSpc>
                <a:spcPct val="100000"/>
              </a:lnSpc>
            </a:pPr>
            <a:r>
              <a:rPr lang="pt-BR" sz="1100">
                <a:solidFill>
                  <a:srgbClr val="ffffff"/>
                </a:solidFill>
                <a:latin typeface="Gill Sans"/>
                <a:ea typeface="ヒラギノ角ゴ ProN W3"/>
              </a:rPr>
              <a:t>Revision author</a:t>
            </a:r>
            <a:endParaRPr/>
          </a:p>
        </p:txBody>
      </p:sp>
      <p:sp>
        <p:nvSpPr>
          <p:cNvPr id="297" name="CustomShape 27"/>
          <p:cNvSpPr/>
          <p:nvPr/>
        </p:nvSpPr>
        <p:spPr>
          <a:xfrm>
            <a:off x="3943800" y="5478480"/>
            <a:ext cx="1045440" cy="470520"/>
          </a:xfrm>
          <a:prstGeom prst="rect">
            <a:avLst>
              <a:gd fmla="val 9039" name="adj1"/>
              <a:gd fmla="val -9923" name="adj2"/>
              <a:gd fmla="val -39738" name="adj3"/>
              <a:gd fmla="val -37079" name="adj4"/>
            </a:avLst>
          </a:prstGeom>
          <a:solidFill>
            <a:srgbClr val="333399"/>
          </a:solidFill>
          <a:ln w="25560">
            <a:solidFill>
              <a:srgbClr val="252571"/>
            </a:solidFill>
            <a:round/>
          </a:ln>
        </p:spPr>
        <p:txBody>
          <a:bodyPr anchor="ctr" bIns="45000" lIns="90000" rIns="90000" tIns="45000"/>
          <a:p>
            <a:pPr algn="ctr">
              <a:lnSpc>
                <a:spcPct val="100000"/>
              </a:lnSpc>
            </a:pPr>
            <a:r>
              <a:rPr lang="pt-BR" sz="1100">
                <a:solidFill>
                  <a:srgbClr val="ffffff"/>
                </a:solidFill>
                <a:latin typeface="Gill Sans"/>
                <a:ea typeface="ヒラギノ角ゴ ProN W3"/>
              </a:rPr>
              <a:t>Changed files</a:t>
            </a:r>
            <a:endParaRPr/>
          </a:p>
        </p:txBody>
      </p:sp>
      <p:sp>
        <p:nvSpPr>
          <p:cNvPr id="298" name="CustomShape 28"/>
          <p:cNvSpPr/>
          <p:nvPr/>
        </p:nvSpPr>
        <p:spPr>
          <a:xfrm>
            <a:off x="5213880" y="4923000"/>
            <a:ext cx="1045440" cy="470520"/>
          </a:xfrm>
          <a:prstGeom prst="rect">
            <a:avLst>
              <a:gd fmla="val 9039" name="adj1"/>
              <a:gd fmla="val -9923" name="adj2"/>
              <a:gd fmla="val -21531" name="adj3"/>
              <a:gd fmla="val -39811" name="adj4"/>
            </a:avLst>
          </a:prstGeom>
          <a:solidFill>
            <a:srgbClr val="333399"/>
          </a:solidFill>
          <a:ln w="25560">
            <a:solidFill>
              <a:srgbClr val="252571"/>
            </a:solidFill>
            <a:round/>
          </a:ln>
        </p:spPr>
        <p:txBody>
          <a:bodyPr anchor="ctr" bIns="45000" lIns="90000" rIns="90000" tIns="45000"/>
          <a:p>
            <a:pPr algn="ctr">
              <a:lnSpc>
                <a:spcPct val="100000"/>
              </a:lnSpc>
            </a:pPr>
            <a:r>
              <a:rPr lang="pt-BR" sz="1100">
                <a:solidFill>
                  <a:srgbClr val="ffffff"/>
                </a:solidFill>
                <a:latin typeface="Gill Sans"/>
                <a:ea typeface="ヒラギノ角ゴ ProN W3"/>
              </a:rPr>
              <a:t>Description message</a:t>
            </a:r>
            <a:endParaRPr/>
          </a:p>
        </p:txBody>
      </p:sp>
      <p:sp>
        <p:nvSpPr>
          <p:cNvPr id="299" name="Line 29"/>
          <p:cNvSpPr/>
          <p:nvPr/>
        </p:nvSpPr>
        <p:spPr>
          <a:xfrm flipV="1">
            <a:off x="3074400" y="1699920"/>
            <a:ext cx="2648160" cy="1656720"/>
          </a:xfrm>
          <a:prstGeom prst="line">
            <a:avLst/>
          </a:prstGeom>
          <a:ln w="25560">
            <a:solidFill>
              <a:srgbClr val="43a11f"/>
            </a:solidFill>
            <a:round/>
          </a:ln>
        </p:spPr>
      </p:sp>
      <p:sp>
        <p:nvSpPr>
          <p:cNvPr id="300" name="Line 30"/>
          <p:cNvSpPr/>
          <p:nvPr/>
        </p:nvSpPr>
        <p:spPr>
          <a:xfrm>
            <a:off x="5722560" y="1699920"/>
            <a:ext cx="536760" cy="288720"/>
          </a:xfrm>
          <a:prstGeom prst="line">
            <a:avLst/>
          </a:prstGeom>
          <a:ln w="25560">
            <a:solidFill>
              <a:srgbClr val="43a11f"/>
            </a:solidFill>
            <a:round/>
          </a:ln>
        </p:spPr>
      </p:sp>
      <p:sp>
        <p:nvSpPr>
          <p:cNvPr id="301" name="Line 31"/>
          <p:cNvSpPr/>
          <p:nvPr/>
        </p:nvSpPr>
        <p:spPr>
          <a:xfrm>
            <a:off x="3074400" y="3356640"/>
            <a:ext cx="57240" cy="631080"/>
          </a:xfrm>
          <a:prstGeom prst="line">
            <a:avLst/>
          </a:prstGeom>
          <a:ln w="25560">
            <a:solidFill>
              <a:srgbClr val="43a11f"/>
            </a:solidFill>
            <a:round/>
          </a:ln>
        </p:spPr>
      </p:sp>
      <p:sp>
        <p:nvSpPr>
          <p:cNvPr id="302" name="CustomShape 32"/>
          <p:cNvSpPr/>
          <p:nvPr/>
        </p:nvSpPr>
        <p:spPr>
          <a:xfrm>
            <a:off x="1331640" y="2389680"/>
            <a:ext cx="1734480" cy="612360"/>
          </a:xfrm>
          <a:prstGeom prst="rect">
            <a:avLst>
              <a:gd fmla="val 59173" name="adj1"/>
              <a:gd fmla="val 104775" name="adj2"/>
              <a:gd fmla="val 96952" name="adj3"/>
              <a:gd fmla="val 126178" name="adj4"/>
            </a:avLst>
          </a:prstGeom>
          <a:solidFill>
            <a:srgbClr val="43a11f"/>
          </a:solidFill>
          <a:ln w="25560">
            <a:solidFill>
              <a:srgbClr val="317716"/>
            </a:solidFill>
            <a:round/>
          </a:ln>
        </p:spPr>
        <p:txBody>
          <a:bodyPr anchor="ctr" bIns="45000" lIns="90000" rIns="90000" tIns="45000"/>
          <a:p>
            <a:pPr algn="ctr">
              <a:lnSpc>
                <a:spcPct val="100000"/>
              </a:lnSpc>
            </a:pPr>
            <a:r>
              <a:rPr lang="pt-BR">
                <a:solidFill>
                  <a:srgbClr val="ffffff"/>
                </a:solidFill>
                <a:latin typeface="Gill Sans"/>
                <a:ea typeface="ヒラギノ角ゴ ProN W3"/>
              </a:rPr>
              <a:t>Changelog</a:t>
            </a:r>
            <a:endParaRPr/>
          </a:p>
        </p:txBody>
      </p:sp>
      <p:sp>
        <p:nvSpPr>
          <p:cNvPr id="303" name="CustomShape 33"/>
          <p:cNvSpPr/>
          <p:nvPr/>
        </p:nvSpPr>
        <p:spPr>
          <a:xfrm>
            <a:off x="7126920" y="1592280"/>
            <a:ext cx="1734480" cy="612360"/>
          </a:xfrm>
          <a:prstGeom prst="rect">
            <a:avLst>
              <a:gd fmla="val 70056" name="adj1"/>
              <a:gd fmla="val -6127" name="adj2"/>
              <a:gd fmla="val 117164" name="adj3"/>
              <a:gd fmla="val -56097" name="adj4"/>
            </a:avLst>
          </a:prstGeom>
          <a:solidFill>
            <a:srgbClr val="43a11f"/>
          </a:solidFill>
          <a:ln w="25560">
            <a:solidFill>
              <a:srgbClr val="317716"/>
            </a:solidFill>
            <a:round/>
          </a:ln>
        </p:spPr>
        <p:txBody>
          <a:bodyPr anchor="ctr" bIns="45000" lIns="90000" rIns="90000" tIns="45000"/>
          <a:p>
            <a:pPr algn="ctr">
              <a:lnSpc>
                <a:spcPct val="100000"/>
              </a:lnSpc>
            </a:pPr>
            <a:r>
              <a:rPr lang="pt-BR">
                <a:solidFill>
                  <a:srgbClr val="ffffff"/>
                </a:solidFill>
                <a:latin typeface="Gill Sans"/>
                <a:ea typeface="ヒラギノ角ゴ ProN W3"/>
              </a:rPr>
              <a:t>Last revision (</a:t>
            </a:r>
            <a:r>
              <a:rPr i="1" lang="pt-BR">
                <a:solidFill>
                  <a:srgbClr val="ffffff"/>
                </a:solidFill>
                <a:latin typeface="Gill Sans"/>
                <a:ea typeface="ヒラギノ角ゴ ProN W3"/>
              </a:rPr>
              <a:t>head</a:t>
            </a:r>
            <a:r>
              <a:rPr lang="pt-BR">
                <a:solidFill>
                  <a:srgbClr val="ffffff"/>
                </a:solidFill>
                <a:latin typeface="Gill Sans"/>
                <a:ea typeface="ヒラギノ角ゴ ProN W3"/>
              </a:rPr>
              <a:t>)</a:t>
            </a:r>
            <a:endParaRPr/>
          </a:p>
        </p:txBody>
      </p:sp>
      <p:sp>
        <p:nvSpPr>
          <p:cNvPr id="304" name="CustomShape 34"/>
          <p:cNvSpPr/>
          <p:nvPr/>
        </p:nvSpPr>
        <p:spPr>
          <a:xfrm>
            <a:off x="490320" y="5934960"/>
            <a:ext cx="1279800" cy="364320"/>
          </a:xfrm>
          <a:prstGeom prst="rect">
            <a:avLst/>
          </a:prstGeom>
        </p:spPr>
        <p:txBody>
          <a:bodyPr bIns="45000" lIns="90000" rIns="90000" tIns="45000" wrap="none"/>
          <a:p>
            <a:pPr>
              <a:lnSpc>
                <a:spcPct val="100000"/>
              </a:lnSpc>
            </a:pPr>
            <a:r>
              <a:rPr b="1" i="1" lang="pt-BR">
                <a:solidFill>
                  <a:srgbClr val="43a11f"/>
                </a:solidFill>
                <a:latin typeface="Gill Sans"/>
                <a:ea typeface="ヒラギノ角ゴ ProN W3"/>
              </a:rPr>
              <a:t>Timeline</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5" name="TextShape 1"/>
          <p:cNvSpPr txBox="1"/>
          <p:nvPr/>
        </p:nvSpPr>
        <p:spPr>
          <a:xfrm>
            <a:off x="457560" y="692640"/>
            <a:ext cx="8228520" cy="724680"/>
          </a:xfrm>
          <a:prstGeom prst="rect">
            <a:avLst/>
          </a:prstGeom>
        </p:spPr>
        <p:txBody>
          <a:bodyPr bIns="32040" lIns="64440" rIns="64440" tIns="32040"/>
          <a:p>
            <a:pPr algn="ctr">
              <a:lnSpc>
                <a:spcPct val="100000"/>
              </a:lnSpc>
            </a:pPr>
            <a:r>
              <a:rPr lang="pt-BR" sz="4000">
                <a:solidFill>
                  <a:srgbClr val="ffffff"/>
                </a:solidFill>
                <a:latin typeface="Gill Sans"/>
                <a:ea typeface="ヒラギノ角ゴ ProN W3"/>
              </a:rPr>
              <a:t>Synchronization</a:t>
            </a:r>
            <a:endParaRPr/>
          </a:p>
        </p:txBody>
      </p:sp>
      <p:sp>
        <p:nvSpPr>
          <p:cNvPr id="306" name="TextShape 2"/>
          <p:cNvSpPr txBox="1"/>
          <p:nvPr/>
        </p:nvSpPr>
        <p:spPr>
          <a:xfrm>
            <a:off x="762120" y="1600200"/>
            <a:ext cx="8003520" cy="4708800"/>
          </a:xfrm>
          <a:prstGeom prst="rect">
            <a:avLst/>
          </a:prstGeom>
        </p:spPr>
        <p:txBody>
          <a:bodyPr bIns="32040" lIns="64440" rIns="64440" tIns="32040"/>
          <a:p>
            <a:pPr>
              <a:lnSpc>
                <a:spcPct val="100000"/>
              </a:lnSpc>
              <a:buFont typeface="Arial"/>
              <a:buChar char="•"/>
            </a:pPr>
            <a:r>
              <a:rPr lang="pt-BR" sz="4000">
                <a:solidFill>
                  <a:srgbClr val="ffffff"/>
                </a:solidFill>
                <a:latin typeface="Gill Sans"/>
                <a:ea typeface="ヒラギノ角ゴ ProN W3"/>
              </a:rPr>
              <a:t>Update</a:t>
            </a:r>
            <a:endParaRPr/>
          </a:p>
          <a:p>
            <a:pPr algn="ctr"/>
            <a:r>
              <a:rPr lang="pt-BR" sz="2500">
                <a:solidFill>
                  <a:srgbClr val="ffffff"/>
                </a:solidFill>
                <a:latin typeface="Gill Sans"/>
                <a:ea typeface="ヒラギノ角ゴ ProN W3"/>
              </a:rPr>
              <a:t>Synchronize changes from the repository to the local copy</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7" name="TextShape 1"/>
          <p:cNvSpPr txBox="1"/>
          <p:nvPr/>
        </p:nvSpPr>
        <p:spPr>
          <a:xfrm>
            <a:off x="457560" y="658440"/>
            <a:ext cx="8228520" cy="758520"/>
          </a:xfrm>
          <a:prstGeom prst="rect">
            <a:avLst/>
          </a:prstGeom>
        </p:spPr>
        <p:txBody>
          <a:bodyPr bIns="32040" lIns="64440" rIns="64440" tIns="32040"/>
          <a:p>
            <a:pPr algn="ctr">
              <a:lnSpc>
                <a:spcPct val="100000"/>
              </a:lnSpc>
            </a:pPr>
            <a:r>
              <a:rPr lang="pt-BR" sz="4000">
                <a:solidFill>
                  <a:srgbClr val="ffffff"/>
                </a:solidFill>
                <a:latin typeface="Gill Sans"/>
                <a:ea typeface="ヒラギノ角ゴ ProN W3"/>
              </a:rPr>
              <a:t>Synchronization</a:t>
            </a:r>
            <a:endParaRPr/>
          </a:p>
        </p:txBody>
      </p:sp>
      <p:sp>
        <p:nvSpPr>
          <p:cNvPr id="308" name="CustomShape 2"/>
          <p:cNvSpPr/>
          <p:nvPr/>
        </p:nvSpPr>
        <p:spPr>
          <a:xfrm>
            <a:off x="2555640" y="3911400"/>
            <a:ext cx="5760360" cy="360"/>
          </a:xfrm>
          <a:prstGeom prst="straightConnector1">
            <a:avLst/>
          </a:prstGeom>
          <a:ln w="25560">
            <a:solidFill>
              <a:srgbClr val="43a11f"/>
            </a:solidFill>
            <a:round/>
            <a:tailEnd len="med" type="triangle" w="med"/>
          </a:ln>
        </p:spPr>
      </p:sp>
      <p:sp>
        <p:nvSpPr>
          <p:cNvPr id="309" name="CustomShape 3"/>
          <p:cNvSpPr/>
          <p:nvPr/>
        </p:nvSpPr>
        <p:spPr>
          <a:xfrm>
            <a:off x="971640" y="5063400"/>
            <a:ext cx="1583640" cy="669240"/>
          </a:xfrm>
          <a:prstGeom prst="rect">
            <a:avLst>
              <a:gd fmla="val 16667" name="adj"/>
            </a:avLst>
          </a:prstGeom>
          <a:solidFill>
            <a:srgbClr val="43a11f"/>
          </a:solidFill>
          <a:ln w="25560">
            <a:solidFill>
              <a:srgbClr val="317716"/>
            </a:solidFill>
            <a:round/>
          </a:ln>
        </p:spPr>
        <p:txBody>
          <a:bodyPr anchor="ctr" bIns="45000" lIns="90000" rIns="90000" tIns="45000"/>
          <a:p>
            <a:pPr algn="ctr">
              <a:lnSpc>
                <a:spcPct val="100000"/>
              </a:lnSpc>
            </a:pPr>
            <a:r>
              <a:rPr lang="pt-BR" sz="2400">
                <a:solidFill>
                  <a:srgbClr val="ffffff"/>
                </a:solidFill>
                <a:latin typeface="Gill Sans"/>
                <a:ea typeface="ヒラギノ角ゴ ProN W3"/>
              </a:rPr>
              <a:t>Tom</a:t>
            </a:r>
            <a:endParaRPr/>
          </a:p>
        </p:txBody>
      </p:sp>
      <p:sp>
        <p:nvSpPr>
          <p:cNvPr id="310" name="CustomShape 4"/>
          <p:cNvSpPr/>
          <p:nvPr/>
        </p:nvSpPr>
        <p:spPr>
          <a:xfrm>
            <a:off x="971640" y="3576600"/>
            <a:ext cx="1583640" cy="669240"/>
          </a:xfrm>
          <a:prstGeom prst="rect">
            <a:avLst>
              <a:gd fmla="val 16667" name="adj"/>
            </a:avLst>
          </a:prstGeom>
          <a:solidFill>
            <a:srgbClr val="43a11f"/>
          </a:solidFill>
          <a:ln w="25560">
            <a:solidFill>
              <a:srgbClr val="317716"/>
            </a:solidFill>
            <a:round/>
          </a:ln>
        </p:spPr>
        <p:txBody>
          <a:bodyPr anchor="ctr" bIns="45000" lIns="90000" rIns="90000" tIns="45000"/>
          <a:p>
            <a:pPr algn="ctr">
              <a:lnSpc>
                <a:spcPct val="100000"/>
              </a:lnSpc>
            </a:pPr>
            <a:r>
              <a:rPr lang="pt-BR" sz="2400">
                <a:solidFill>
                  <a:srgbClr val="ffffff"/>
                </a:solidFill>
                <a:latin typeface="Gill Sans"/>
                <a:ea typeface="ヒラギノ角ゴ ProN W3"/>
              </a:rPr>
              <a:t>Server</a:t>
            </a:r>
            <a:endParaRPr/>
          </a:p>
        </p:txBody>
      </p:sp>
      <p:sp>
        <p:nvSpPr>
          <p:cNvPr id="311" name="CustomShape 5"/>
          <p:cNvSpPr/>
          <p:nvPr/>
        </p:nvSpPr>
        <p:spPr>
          <a:xfrm>
            <a:off x="2555640" y="5398560"/>
            <a:ext cx="5760360" cy="360"/>
          </a:xfrm>
          <a:prstGeom prst="straightConnector1">
            <a:avLst/>
          </a:prstGeom>
          <a:ln w="25560">
            <a:solidFill>
              <a:srgbClr val="43a11f"/>
            </a:solidFill>
            <a:round/>
            <a:tailEnd len="med" type="triangle" w="med"/>
          </a:ln>
        </p:spPr>
      </p:sp>
      <p:sp>
        <p:nvSpPr>
          <p:cNvPr id="312" name="CustomShape 6"/>
          <p:cNvSpPr/>
          <p:nvPr/>
        </p:nvSpPr>
        <p:spPr>
          <a:xfrm>
            <a:off x="3060000" y="3839400"/>
            <a:ext cx="143640" cy="143640"/>
          </a:xfrm>
          <a:prstGeom prst="rect">
            <a:avLst/>
          </a:prstGeom>
          <a:solidFill>
            <a:srgbClr val="43a11f"/>
          </a:solidFill>
          <a:ln w="25560">
            <a:solidFill>
              <a:srgbClr val="317716"/>
            </a:solidFill>
            <a:round/>
          </a:ln>
        </p:spPr>
      </p:sp>
      <p:sp>
        <p:nvSpPr>
          <p:cNvPr id="313" name="CustomShape 7"/>
          <p:cNvSpPr/>
          <p:nvPr/>
        </p:nvSpPr>
        <p:spPr>
          <a:xfrm>
            <a:off x="3060000" y="5326560"/>
            <a:ext cx="143640" cy="143640"/>
          </a:xfrm>
          <a:prstGeom prst="rect">
            <a:avLst/>
          </a:prstGeom>
          <a:solidFill>
            <a:srgbClr val="43a11f"/>
          </a:solidFill>
          <a:ln w="25560">
            <a:solidFill>
              <a:srgbClr val="317716"/>
            </a:solidFill>
            <a:round/>
          </a:ln>
        </p:spPr>
      </p:sp>
      <p:sp>
        <p:nvSpPr>
          <p:cNvPr id="314" name="CustomShape 8"/>
          <p:cNvSpPr/>
          <p:nvPr/>
        </p:nvSpPr>
        <p:spPr>
          <a:xfrm>
            <a:off x="4068000" y="5337360"/>
            <a:ext cx="143640" cy="143640"/>
          </a:xfrm>
          <a:prstGeom prst="rect">
            <a:avLst/>
          </a:prstGeom>
          <a:solidFill>
            <a:srgbClr val="43a11f"/>
          </a:solidFill>
          <a:ln w="25560">
            <a:solidFill>
              <a:srgbClr val="317716"/>
            </a:solidFill>
            <a:round/>
          </a:ln>
        </p:spPr>
      </p:sp>
      <p:sp>
        <p:nvSpPr>
          <p:cNvPr id="315" name="CustomShape 9"/>
          <p:cNvSpPr/>
          <p:nvPr/>
        </p:nvSpPr>
        <p:spPr>
          <a:xfrm>
            <a:off x="5148000" y="5337360"/>
            <a:ext cx="143640" cy="143640"/>
          </a:xfrm>
          <a:prstGeom prst="rect">
            <a:avLst/>
          </a:prstGeom>
          <a:solidFill>
            <a:srgbClr val="43a11f"/>
          </a:solidFill>
          <a:ln w="25560">
            <a:solidFill>
              <a:srgbClr val="317716"/>
            </a:solidFill>
            <a:round/>
          </a:ln>
        </p:spPr>
      </p:sp>
      <p:sp>
        <p:nvSpPr>
          <p:cNvPr id="316" name="CustomShape 10"/>
          <p:cNvSpPr/>
          <p:nvPr/>
        </p:nvSpPr>
        <p:spPr>
          <a:xfrm>
            <a:off x="4068000" y="3839400"/>
            <a:ext cx="143640" cy="143640"/>
          </a:xfrm>
          <a:prstGeom prst="rect">
            <a:avLst/>
          </a:prstGeom>
          <a:solidFill>
            <a:srgbClr val="43a11f"/>
          </a:solidFill>
          <a:ln w="25560">
            <a:solidFill>
              <a:srgbClr val="317716"/>
            </a:solidFill>
            <a:round/>
          </a:ln>
        </p:spPr>
      </p:sp>
      <p:sp>
        <p:nvSpPr>
          <p:cNvPr id="317" name="CustomShape 11"/>
          <p:cNvSpPr/>
          <p:nvPr/>
        </p:nvSpPr>
        <p:spPr>
          <a:xfrm>
            <a:off x="5148000" y="3839400"/>
            <a:ext cx="143640" cy="143640"/>
          </a:xfrm>
          <a:prstGeom prst="rect">
            <a:avLst/>
          </a:prstGeom>
          <a:solidFill>
            <a:srgbClr val="43a11f"/>
          </a:solidFill>
          <a:ln w="25560">
            <a:solidFill>
              <a:srgbClr val="317716"/>
            </a:solidFill>
            <a:round/>
          </a:ln>
        </p:spPr>
      </p:sp>
      <p:sp>
        <p:nvSpPr>
          <p:cNvPr id="318" name="CustomShape 12"/>
          <p:cNvSpPr/>
          <p:nvPr/>
        </p:nvSpPr>
        <p:spPr>
          <a:xfrm>
            <a:off x="6300360" y="3839400"/>
            <a:ext cx="143640" cy="143640"/>
          </a:xfrm>
          <a:prstGeom prst="rect">
            <a:avLst/>
          </a:prstGeom>
          <a:solidFill>
            <a:srgbClr val="43a11f"/>
          </a:solidFill>
          <a:ln w="25560">
            <a:solidFill>
              <a:srgbClr val="317716"/>
            </a:solidFill>
            <a:round/>
          </a:ln>
        </p:spPr>
      </p:sp>
      <p:sp>
        <p:nvSpPr>
          <p:cNvPr id="319" name="CustomShape 13"/>
          <p:cNvSpPr/>
          <p:nvPr/>
        </p:nvSpPr>
        <p:spPr>
          <a:xfrm>
            <a:off x="971640" y="2255400"/>
            <a:ext cx="1583640" cy="669240"/>
          </a:xfrm>
          <a:prstGeom prst="rect">
            <a:avLst>
              <a:gd fmla="val 16667" name="adj"/>
            </a:avLst>
          </a:prstGeom>
          <a:solidFill>
            <a:srgbClr val="43a11f"/>
          </a:solidFill>
          <a:ln w="25560">
            <a:solidFill>
              <a:srgbClr val="317716"/>
            </a:solidFill>
            <a:round/>
          </a:ln>
        </p:spPr>
        <p:txBody>
          <a:bodyPr anchor="ctr" bIns="45000" lIns="90000" rIns="90000" tIns="45000"/>
          <a:p>
            <a:pPr algn="ctr">
              <a:lnSpc>
                <a:spcPct val="100000"/>
              </a:lnSpc>
            </a:pPr>
            <a:r>
              <a:rPr lang="pt-BR" sz="2400">
                <a:solidFill>
                  <a:srgbClr val="ffffff"/>
                </a:solidFill>
                <a:latin typeface="Gill Sans"/>
                <a:ea typeface="ヒラギノ角ゴ ProN W3"/>
              </a:rPr>
              <a:t>Jerry</a:t>
            </a:r>
            <a:endParaRPr/>
          </a:p>
        </p:txBody>
      </p:sp>
      <p:sp>
        <p:nvSpPr>
          <p:cNvPr id="320" name="CustomShape 14"/>
          <p:cNvSpPr/>
          <p:nvPr/>
        </p:nvSpPr>
        <p:spPr>
          <a:xfrm>
            <a:off x="2555640" y="2590200"/>
            <a:ext cx="5760360" cy="360"/>
          </a:xfrm>
          <a:prstGeom prst="straightConnector1">
            <a:avLst/>
          </a:prstGeom>
          <a:ln w="25560">
            <a:solidFill>
              <a:srgbClr val="43a11f"/>
            </a:solidFill>
            <a:round/>
            <a:tailEnd len="med" type="triangle" w="med"/>
          </a:ln>
        </p:spPr>
      </p:sp>
      <p:sp>
        <p:nvSpPr>
          <p:cNvPr id="321" name="CustomShape 15"/>
          <p:cNvSpPr/>
          <p:nvPr/>
        </p:nvSpPr>
        <p:spPr>
          <a:xfrm>
            <a:off x="3060000" y="2518200"/>
            <a:ext cx="143640" cy="143640"/>
          </a:xfrm>
          <a:prstGeom prst="rect">
            <a:avLst/>
          </a:prstGeom>
          <a:solidFill>
            <a:srgbClr val="43a11f"/>
          </a:solidFill>
          <a:ln w="25560">
            <a:solidFill>
              <a:srgbClr val="317716"/>
            </a:solidFill>
            <a:round/>
          </a:ln>
        </p:spPr>
      </p:sp>
      <p:sp>
        <p:nvSpPr>
          <p:cNvPr id="322" name="CustomShape 16"/>
          <p:cNvSpPr/>
          <p:nvPr/>
        </p:nvSpPr>
        <p:spPr>
          <a:xfrm>
            <a:off x="4068000" y="2529000"/>
            <a:ext cx="143640" cy="143640"/>
          </a:xfrm>
          <a:prstGeom prst="rect">
            <a:avLst/>
          </a:prstGeom>
          <a:solidFill>
            <a:srgbClr val="43a11f"/>
          </a:solidFill>
          <a:ln w="25560">
            <a:solidFill>
              <a:srgbClr val="317716"/>
            </a:solidFill>
            <a:round/>
          </a:ln>
        </p:spPr>
      </p:sp>
      <p:sp>
        <p:nvSpPr>
          <p:cNvPr id="323" name="CustomShape 17"/>
          <p:cNvSpPr/>
          <p:nvPr/>
        </p:nvSpPr>
        <p:spPr>
          <a:xfrm>
            <a:off x="5148000" y="2529000"/>
            <a:ext cx="143640" cy="143640"/>
          </a:xfrm>
          <a:prstGeom prst="rect">
            <a:avLst/>
          </a:prstGeom>
          <a:solidFill>
            <a:srgbClr val="43a11f"/>
          </a:solidFill>
          <a:ln w="25560">
            <a:solidFill>
              <a:srgbClr val="317716"/>
            </a:solidFill>
            <a:round/>
          </a:ln>
        </p:spPr>
      </p:sp>
      <p:sp>
        <p:nvSpPr>
          <p:cNvPr id="324" name="CustomShape 18"/>
          <p:cNvSpPr/>
          <p:nvPr/>
        </p:nvSpPr>
        <p:spPr>
          <a:xfrm>
            <a:off x="6300360" y="2518200"/>
            <a:ext cx="143640" cy="143640"/>
          </a:xfrm>
          <a:prstGeom prst="rect">
            <a:avLst/>
          </a:prstGeom>
          <a:solidFill>
            <a:srgbClr val="43a11f"/>
          </a:solidFill>
          <a:ln w="25560">
            <a:solidFill>
              <a:srgbClr val="317716"/>
            </a:solidFill>
            <a:round/>
          </a:ln>
        </p:spPr>
      </p:sp>
      <p:sp>
        <p:nvSpPr>
          <p:cNvPr id="325" name="CustomShape 19"/>
          <p:cNvSpPr/>
          <p:nvPr/>
        </p:nvSpPr>
        <p:spPr>
          <a:xfrm>
            <a:off x="6372360" y="2781000"/>
            <a:ext cx="360" cy="935640"/>
          </a:xfrm>
          <a:prstGeom prst="straightConnector1">
            <a:avLst/>
          </a:prstGeom>
          <a:ln w="25560">
            <a:solidFill>
              <a:srgbClr val="43a11f"/>
            </a:solidFill>
            <a:custDash>
              <a:ds d="71000" sp="71000"/>
            </a:custDash>
            <a:round/>
            <a:tailEnd len="med" type="triangle" w="med"/>
          </a:ln>
        </p:spPr>
      </p:sp>
      <p:sp>
        <p:nvSpPr>
          <p:cNvPr id="326" name="CustomShape 20"/>
          <p:cNvSpPr/>
          <p:nvPr/>
        </p:nvSpPr>
        <p:spPr>
          <a:xfrm>
            <a:off x="6300360" y="5326560"/>
            <a:ext cx="143640" cy="143640"/>
          </a:xfrm>
          <a:prstGeom prst="rect">
            <a:avLst/>
          </a:prstGeom>
          <a:solidFill>
            <a:srgbClr val="333399"/>
          </a:solidFill>
          <a:ln w="25560">
            <a:solidFill>
              <a:srgbClr val="252571"/>
            </a:solidFill>
            <a:round/>
          </a:ln>
        </p:spPr>
      </p:sp>
      <p:sp>
        <p:nvSpPr>
          <p:cNvPr id="327" name="CustomShape 21"/>
          <p:cNvSpPr/>
          <p:nvPr/>
        </p:nvSpPr>
        <p:spPr>
          <a:xfrm>
            <a:off x="6372360" y="4077000"/>
            <a:ext cx="360" cy="1151640"/>
          </a:xfrm>
          <a:prstGeom prst="straightConnector1">
            <a:avLst/>
          </a:prstGeom>
          <a:ln w="25560">
            <a:solidFill>
              <a:srgbClr val="333399"/>
            </a:solidFill>
            <a:custDash>
              <a:ds d="71000" sp="71000"/>
            </a:custDash>
            <a:round/>
            <a:tailEnd len="med" type="triangle" w="med"/>
          </a:ln>
        </p:spPr>
      </p:sp>
      <p:sp>
        <p:nvSpPr>
          <p:cNvPr id="328" name="CustomShape 22"/>
          <p:cNvSpPr/>
          <p:nvPr/>
        </p:nvSpPr>
        <p:spPr>
          <a:xfrm>
            <a:off x="6473880" y="2925000"/>
            <a:ext cx="976680" cy="333720"/>
          </a:xfrm>
          <a:prstGeom prst="rect">
            <a:avLst/>
          </a:prstGeom>
        </p:spPr>
        <p:txBody>
          <a:bodyPr bIns="45000" lIns="90000" rIns="90000" tIns="45000" wrap="none"/>
          <a:p>
            <a:pPr>
              <a:lnSpc>
                <a:spcPct val="100000"/>
              </a:lnSpc>
            </a:pPr>
            <a:r>
              <a:rPr i="1" lang="pt-BR" sz="1600">
                <a:solidFill>
                  <a:srgbClr val="ffffff"/>
                </a:solidFill>
                <a:latin typeface="Gill Sans"/>
                <a:ea typeface="ヒラギノ角ゴ ProN W3"/>
              </a:rPr>
              <a:t>Commit</a:t>
            </a:r>
            <a:endParaRPr/>
          </a:p>
        </p:txBody>
      </p:sp>
      <p:sp>
        <p:nvSpPr>
          <p:cNvPr id="329" name="CustomShape 23"/>
          <p:cNvSpPr/>
          <p:nvPr/>
        </p:nvSpPr>
        <p:spPr>
          <a:xfrm>
            <a:off x="6548400" y="4360680"/>
            <a:ext cx="1335600" cy="333720"/>
          </a:xfrm>
          <a:prstGeom prst="rect">
            <a:avLst/>
          </a:prstGeom>
        </p:spPr>
        <p:txBody>
          <a:bodyPr bIns="45000" lIns="90000" rIns="90000" tIns="45000"/>
          <a:p>
            <a:pPr>
              <a:lnSpc>
                <a:spcPct val="100000"/>
              </a:lnSpc>
            </a:pPr>
            <a:r>
              <a:rPr i="1" lang="pt-BR" sz="1600">
                <a:solidFill>
                  <a:srgbClr val="ffffff"/>
                </a:solidFill>
                <a:latin typeface="Gill Sans"/>
                <a:ea typeface="ヒラギノ角ゴ ProN W3"/>
              </a:rPr>
              <a:t>Update</a:t>
            </a:r>
            <a:endParaRPr/>
          </a:p>
        </p:txBody>
      </p:sp>
      <p:sp>
        <p:nvSpPr>
          <p:cNvPr id="330" name="CustomShape 24"/>
          <p:cNvSpPr/>
          <p:nvPr/>
        </p:nvSpPr>
        <p:spPr>
          <a:xfrm>
            <a:off x="2893320" y="5517360"/>
            <a:ext cx="461520" cy="272880"/>
          </a:xfrm>
          <a:prstGeom prst="rect">
            <a:avLst/>
          </a:prstGeom>
        </p:spPr>
        <p:txBody>
          <a:bodyPr bIns="45000" lIns="90000" rIns="90000" tIns="45000" wrap="none"/>
          <a:p>
            <a:pPr>
              <a:lnSpc>
                <a:spcPct val="100000"/>
              </a:lnSpc>
            </a:pPr>
            <a:r>
              <a:rPr i="1" lang="pt-BR" sz="1200">
                <a:solidFill>
                  <a:srgbClr val="ffffff"/>
                </a:solidFill>
                <a:latin typeface="Arial Narrow"/>
                <a:ea typeface="ヒラギノ角ゴ ProN W3"/>
              </a:rPr>
              <a:t>1219</a:t>
            </a:r>
            <a:endParaRPr/>
          </a:p>
        </p:txBody>
      </p:sp>
      <p:sp>
        <p:nvSpPr>
          <p:cNvPr id="331" name="CustomShape 25"/>
          <p:cNvSpPr/>
          <p:nvPr/>
        </p:nvSpPr>
        <p:spPr>
          <a:xfrm>
            <a:off x="3901320" y="5517360"/>
            <a:ext cx="461520" cy="272880"/>
          </a:xfrm>
          <a:prstGeom prst="rect">
            <a:avLst/>
          </a:prstGeom>
        </p:spPr>
        <p:txBody>
          <a:bodyPr bIns="45000" lIns="90000" rIns="90000" tIns="45000" wrap="none"/>
          <a:p>
            <a:pPr>
              <a:lnSpc>
                <a:spcPct val="100000"/>
              </a:lnSpc>
            </a:pPr>
            <a:r>
              <a:rPr i="1" lang="pt-BR" sz="1200">
                <a:solidFill>
                  <a:srgbClr val="ffffff"/>
                </a:solidFill>
                <a:latin typeface="Arial Narrow"/>
                <a:ea typeface="ヒラギノ角ゴ ProN W3"/>
              </a:rPr>
              <a:t>1220</a:t>
            </a:r>
            <a:endParaRPr/>
          </a:p>
        </p:txBody>
      </p:sp>
      <p:sp>
        <p:nvSpPr>
          <p:cNvPr id="332" name="CustomShape 26"/>
          <p:cNvSpPr/>
          <p:nvPr/>
        </p:nvSpPr>
        <p:spPr>
          <a:xfrm>
            <a:off x="4981320" y="5517360"/>
            <a:ext cx="461520" cy="272880"/>
          </a:xfrm>
          <a:prstGeom prst="rect">
            <a:avLst/>
          </a:prstGeom>
        </p:spPr>
        <p:txBody>
          <a:bodyPr bIns="45000" lIns="90000" rIns="90000" tIns="45000" wrap="none"/>
          <a:p>
            <a:pPr>
              <a:lnSpc>
                <a:spcPct val="100000"/>
              </a:lnSpc>
            </a:pPr>
            <a:r>
              <a:rPr i="1" lang="pt-BR" sz="1200">
                <a:solidFill>
                  <a:srgbClr val="ffffff"/>
                </a:solidFill>
                <a:latin typeface="Arial Narrow"/>
                <a:ea typeface="ヒラギノ角ゴ ProN W3"/>
              </a:rPr>
              <a:t>1221</a:t>
            </a:r>
            <a:endParaRPr/>
          </a:p>
        </p:txBody>
      </p:sp>
      <p:sp>
        <p:nvSpPr>
          <p:cNvPr id="333" name="CustomShape 27"/>
          <p:cNvSpPr/>
          <p:nvPr/>
        </p:nvSpPr>
        <p:spPr>
          <a:xfrm>
            <a:off x="6133680" y="5517360"/>
            <a:ext cx="461520" cy="272880"/>
          </a:xfrm>
          <a:prstGeom prst="rect">
            <a:avLst/>
          </a:prstGeom>
        </p:spPr>
        <p:txBody>
          <a:bodyPr bIns="45000" lIns="90000" rIns="90000" tIns="45000" wrap="none"/>
          <a:p>
            <a:pPr>
              <a:lnSpc>
                <a:spcPct val="100000"/>
              </a:lnSpc>
            </a:pPr>
            <a:r>
              <a:rPr i="1" lang="pt-BR" sz="1200">
                <a:solidFill>
                  <a:srgbClr val="262673"/>
                </a:solidFill>
                <a:latin typeface="Arial Narrow"/>
                <a:ea typeface="ヒラギノ角ゴ ProN W3"/>
              </a:rPr>
              <a:t>1222</a:t>
            </a:r>
            <a:endParaRPr/>
          </a:p>
        </p:txBody>
      </p:sp>
      <p:sp>
        <p:nvSpPr>
          <p:cNvPr id="334" name="CustomShape 28"/>
          <p:cNvSpPr/>
          <p:nvPr/>
        </p:nvSpPr>
        <p:spPr>
          <a:xfrm>
            <a:off x="2897280" y="4005000"/>
            <a:ext cx="461520" cy="272880"/>
          </a:xfrm>
          <a:prstGeom prst="rect">
            <a:avLst/>
          </a:prstGeom>
        </p:spPr>
        <p:txBody>
          <a:bodyPr bIns="45000" lIns="90000" rIns="90000" tIns="45000" wrap="none"/>
          <a:p>
            <a:pPr>
              <a:lnSpc>
                <a:spcPct val="100000"/>
              </a:lnSpc>
            </a:pPr>
            <a:r>
              <a:rPr i="1" lang="pt-BR" sz="1200">
                <a:solidFill>
                  <a:srgbClr val="ffffff"/>
                </a:solidFill>
                <a:latin typeface="Arial Narrow"/>
                <a:ea typeface="ヒラギノ角ゴ ProN W3"/>
              </a:rPr>
              <a:t>1219</a:t>
            </a:r>
            <a:endParaRPr/>
          </a:p>
        </p:txBody>
      </p:sp>
      <p:sp>
        <p:nvSpPr>
          <p:cNvPr id="335" name="CustomShape 29"/>
          <p:cNvSpPr/>
          <p:nvPr/>
        </p:nvSpPr>
        <p:spPr>
          <a:xfrm>
            <a:off x="3905280" y="4005000"/>
            <a:ext cx="461520" cy="272880"/>
          </a:xfrm>
          <a:prstGeom prst="rect">
            <a:avLst/>
          </a:prstGeom>
        </p:spPr>
        <p:txBody>
          <a:bodyPr bIns="45000" lIns="90000" rIns="90000" tIns="45000" wrap="none"/>
          <a:p>
            <a:pPr>
              <a:lnSpc>
                <a:spcPct val="100000"/>
              </a:lnSpc>
            </a:pPr>
            <a:r>
              <a:rPr i="1" lang="pt-BR" sz="1200">
                <a:solidFill>
                  <a:srgbClr val="ffffff"/>
                </a:solidFill>
                <a:latin typeface="Arial Narrow"/>
                <a:ea typeface="ヒラギノ角ゴ ProN W3"/>
              </a:rPr>
              <a:t>1220</a:t>
            </a:r>
            <a:endParaRPr/>
          </a:p>
        </p:txBody>
      </p:sp>
      <p:sp>
        <p:nvSpPr>
          <p:cNvPr id="336" name="CustomShape 30"/>
          <p:cNvSpPr/>
          <p:nvPr/>
        </p:nvSpPr>
        <p:spPr>
          <a:xfrm>
            <a:off x="4985640" y="4005000"/>
            <a:ext cx="461520" cy="272880"/>
          </a:xfrm>
          <a:prstGeom prst="rect">
            <a:avLst/>
          </a:prstGeom>
        </p:spPr>
        <p:txBody>
          <a:bodyPr bIns="45000" lIns="90000" rIns="90000" tIns="45000" wrap="none"/>
          <a:p>
            <a:pPr>
              <a:lnSpc>
                <a:spcPct val="100000"/>
              </a:lnSpc>
            </a:pPr>
            <a:r>
              <a:rPr i="1" lang="pt-BR" sz="1200">
                <a:solidFill>
                  <a:srgbClr val="ffffff"/>
                </a:solidFill>
                <a:latin typeface="Arial Narrow"/>
                <a:ea typeface="ヒラギノ角ゴ ProN W3"/>
              </a:rPr>
              <a:t>1221</a:t>
            </a:r>
            <a:endParaRPr/>
          </a:p>
        </p:txBody>
      </p:sp>
      <p:sp>
        <p:nvSpPr>
          <p:cNvPr id="337" name="CustomShape 31"/>
          <p:cNvSpPr/>
          <p:nvPr/>
        </p:nvSpPr>
        <p:spPr>
          <a:xfrm>
            <a:off x="6448680" y="3584160"/>
            <a:ext cx="461520" cy="272880"/>
          </a:xfrm>
          <a:prstGeom prst="rect">
            <a:avLst/>
          </a:prstGeom>
        </p:spPr>
        <p:txBody>
          <a:bodyPr bIns="45000" lIns="90000" rIns="90000" tIns="45000" wrap="none"/>
          <a:p>
            <a:pPr>
              <a:lnSpc>
                <a:spcPct val="100000"/>
              </a:lnSpc>
            </a:pPr>
            <a:r>
              <a:rPr i="1" lang="pt-BR" sz="1200">
                <a:solidFill>
                  <a:srgbClr val="ffffff"/>
                </a:solidFill>
                <a:latin typeface="Arial Narrow"/>
                <a:ea typeface="ヒラギノ角ゴ ProN W3"/>
              </a:rPr>
              <a:t>1222</a:t>
            </a:r>
            <a:endParaRPr/>
          </a:p>
        </p:txBody>
      </p:sp>
      <p:sp>
        <p:nvSpPr>
          <p:cNvPr id="338" name="CustomShape 32"/>
          <p:cNvSpPr/>
          <p:nvPr/>
        </p:nvSpPr>
        <p:spPr>
          <a:xfrm>
            <a:off x="2879640" y="2205000"/>
            <a:ext cx="461520" cy="272880"/>
          </a:xfrm>
          <a:prstGeom prst="rect">
            <a:avLst/>
          </a:prstGeom>
        </p:spPr>
        <p:txBody>
          <a:bodyPr bIns="45000" lIns="90000" rIns="90000" tIns="45000" wrap="none"/>
          <a:p>
            <a:pPr>
              <a:lnSpc>
                <a:spcPct val="100000"/>
              </a:lnSpc>
            </a:pPr>
            <a:r>
              <a:rPr i="1" lang="pt-BR" sz="1200">
                <a:solidFill>
                  <a:srgbClr val="ffffff"/>
                </a:solidFill>
                <a:latin typeface="Arial Narrow"/>
                <a:ea typeface="ヒラギノ角ゴ ProN W3"/>
              </a:rPr>
              <a:t>1219</a:t>
            </a:r>
            <a:endParaRPr/>
          </a:p>
        </p:txBody>
      </p:sp>
      <p:sp>
        <p:nvSpPr>
          <p:cNvPr id="339" name="CustomShape 33"/>
          <p:cNvSpPr/>
          <p:nvPr/>
        </p:nvSpPr>
        <p:spPr>
          <a:xfrm>
            <a:off x="3887640" y="2205000"/>
            <a:ext cx="461520" cy="272880"/>
          </a:xfrm>
          <a:prstGeom prst="rect">
            <a:avLst/>
          </a:prstGeom>
        </p:spPr>
        <p:txBody>
          <a:bodyPr bIns="45000" lIns="90000" rIns="90000" tIns="45000" wrap="none"/>
          <a:p>
            <a:pPr>
              <a:lnSpc>
                <a:spcPct val="100000"/>
              </a:lnSpc>
            </a:pPr>
            <a:r>
              <a:rPr i="1" lang="pt-BR" sz="1200">
                <a:solidFill>
                  <a:srgbClr val="ffffff"/>
                </a:solidFill>
                <a:latin typeface="Arial Narrow"/>
                <a:ea typeface="ヒラギノ角ゴ ProN W3"/>
              </a:rPr>
              <a:t>1220</a:t>
            </a:r>
            <a:endParaRPr/>
          </a:p>
        </p:txBody>
      </p:sp>
      <p:sp>
        <p:nvSpPr>
          <p:cNvPr id="340" name="CustomShape 34"/>
          <p:cNvSpPr/>
          <p:nvPr/>
        </p:nvSpPr>
        <p:spPr>
          <a:xfrm>
            <a:off x="4968000" y="2205000"/>
            <a:ext cx="461520" cy="272880"/>
          </a:xfrm>
          <a:prstGeom prst="rect">
            <a:avLst/>
          </a:prstGeom>
        </p:spPr>
        <p:txBody>
          <a:bodyPr bIns="45000" lIns="90000" rIns="90000" tIns="45000" wrap="none"/>
          <a:p>
            <a:pPr>
              <a:lnSpc>
                <a:spcPct val="100000"/>
              </a:lnSpc>
            </a:pPr>
            <a:r>
              <a:rPr i="1" lang="pt-BR" sz="1200">
                <a:solidFill>
                  <a:srgbClr val="ffffff"/>
                </a:solidFill>
                <a:latin typeface="Arial Narrow"/>
                <a:ea typeface="ヒラギノ角ゴ ProN W3"/>
              </a:rPr>
              <a:t>1221</a:t>
            </a:r>
            <a:endParaRPr/>
          </a:p>
        </p:txBody>
      </p:sp>
      <p:sp>
        <p:nvSpPr>
          <p:cNvPr id="341" name="CustomShape 35"/>
          <p:cNvSpPr/>
          <p:nvPr/>
        </p:nvSpPr>
        <p:spPr>
          <a:xfrm>
            <a:off x="6120000" y="2205000"/>
            <a:ext cx="461520" cy="272880"/>
          </a:xfrm>
          <a:prstGeom prst="rect">
            <a:avLst/>
          </a:prstGeom>
        </p:spPr>
        <p:txBody>
          <a:bodyPr bIns="45000" lIns="90000" rIns="90000" tIns="45000" wrap="none"/>
          <a:p>
            <a:pPr>
              <a:lnSpc>
                <a:spcPct val="100000"/>
              </a:lnSpc>
            </a:pPr>
            <a:r>
              <a:rPr i="1" lang="pt-BR" sz="1200">
                <a:solidFill>
                  <a:srgbClr val="ffffff"/>
                </a:solidFill>
                <a:latin typeface="Arial Narrow"/>
                <a:ea typeface="ヒラギノ角ゴ ProN W3"/>
              </a:rPr>
              <a:t>1222</a:t>
            </a:r>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2" name="TextShape 1"/>
          <p:cNvSpPr txBox="1"/>
          <p:nvPr/>
        </p:nvSpPr>
        <p:spPr>
          <a:xfrm>
            <a:off x="457560" y="692640"/>
            <a:ext cx="8228520" cy="724680"/>
          </a:xfrm>
          <a:prstGeom prst="rect">
            <a:avLst/>
          </a:prstGeom>
        </p:spPr>
        <p:txBody>
          <a:bodyPr bIns="32040" lIns="64440" rIns="64440" tIns="32040"/>
          <a:p>
            <a:pPr algn="ctr">
              <a:lnSpc>
                <a:spcPct val="100000"/>
              </a:lnSpc>
            </a:pPr>
            <a:r>
              <a:rPr lang="pt-BR" sz="4000">
                <a:solidFill>
                  <a:srgbClr val="ffffff"/>
                </a:solidFill>
                <a:latin typeface="Gill Sans"/>
                <a:ea typeface="ヒラギノ角ゴ ProN W3"/>
              </a:rPr>
              <a:t>Labels</a:t>
            </a:r>
            <a:endParaRPr/>
          </a:p>
        </p:txBody>
      </p:sp>
      <p:sp>
        <p:nvSpPr>
          <p:cNvPr id="343" name="TextShape 2"/>
          <p:cNvSpPr txBox="1"/>
          <p:nvPr/>
        </p:nvSpPr>
        <p:spPr>
          <a:xfrm>
            <a:off x="457560" y="1600560"/>
            <a:ext cx="8228520" cy="4524840"/>
          </a:xfrm>
          <a:prstGeom prst="rect">
            <a:avLst/>
          </a:prstGeom>
        </p:spPr>
        <p:txBody>
          <a:bodyPr bIns="32040" lIns="64440" rIns="64440" tIns="32040"/>
          <a:p>
            <a:pPr>
              <a:lnSpc>
                <a:spcPct val="100000"/>
              </a:lnSpc>
              <a:buFont typeface="Arial"/>
              <a:buChar char="•"/>
            </a:pPr>
            <a:r>
              <a:rPr lang="pt-BR" sz="4000">
                <a:solidFill>
                  <a:srgbClr val="ffffff"/>
                </a:solidFill>
                <a:latin typeface="Gill Sans"/>
                <a:ea typeface="ヒラギノ角ゴ ProN W3"/>
              </a:rPr>
              <a:t>Tags</a:t>
            </a:r>
            <a:endParaRPr/>
          </a:p>
          <a:p>
            <a:pPr algn="ctr"/>
            <a:r>
              <a:rPr lang="pt-BR" sz="2500">
                <a:solidFill>
                  <a:srgbClr val="ffffff"/>
                </a:solidFill>
                <a:latin typeface="Gill Sans"/>
                <a:ea typeface="ヒラギノ角ゴ ProN W3"/>
              </a:rPr>
              <a:t>Comprehensive alias for existing revisions, marking an important snapshot in time</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4" name="TextShape 1"/>
          <p:cNvSpPr txBox="1"/>
          <p:nvPr/>
        </p:nvSpPr>
        <p:spPr>
          <a:xfrm>
            <a:off x="457560" y="658440"/>
            <a:ext cx="8228520" cy="758520"/>
          </a:xfrm>
          <a:prstGeom prst="rect">
            <a:avLst/>
          </a:prstGeom>
        </p:spPr>
        <p:txBody>
          <a:bodyPr bIns="32040" lIns="64440" rIns="64440" tIns="32040"/>
          <a:p>
            <a:pPr algn="ctr">
              <a:lnSpc>
                <a:spcPct val="100000"/>
              </a:lnSpc>
            </a:pPr>
            <a:r>
              <a:rPr lang="pt-BR" sz="4000">
                <a:solidFill>
                  <a:srgbClr val="ffffff"/>
                </a:solidFill>
                <a:latin typeface="Gill Sans"/>
                <a:ea typeface="ヒラギノ角ゴ ProN W3"/>
              </a:rPr>
              <a:t>Labels</a:t>
            </a:r>
            <a:endParaRPr/>
          </a:p>
        </p:txBody>
      </p:sp>
      <p:sp>
        <p:nvSpPr>
          <p:cNvPr id="345" name="CustomShape 2"/>
          <p:cNvSpPr/>
          <p:nvPr/>
        </p:nvSpPr>
        <p:spPr>
          <a:xfrm>
            <a:off x="899640" y="1699920"/>
            <a:ext cx="6120360" cy="3942720"/>
          </a:xfrm>
          <a:prstGeom prst="straightConnector1">
            <a:avLst/>
          </a:prstGeom>
          <a:ln w="25560">
            <a:solidFill>
              <a:srgbClr val="43a11f"/>
            </a:solidFill>
            <a:round/>
            <a:tailEnd len="med" type="triangle" w="med"/>
          </a:ln>
        </p:spPr>
      </p:sp>
      <p:sp>
        <p:nvSpPr>
          <p:cNvPr id="346" name="CustomShape 3"/>
          <p:cNvSpPr/>
          <p:nvPr/>
        </p:nvSpPr>
        <p:spPr>
          <a:xfrm>
            <a:off x="3907800" y="3602880"/>
            <a:ext cx="143640" cy="143640"/>
          </a:xfrm>
          <a:prstGeom prst="rect">
            <a:avLst/>
          </a:prstGeom>
          <a:solidFill>
            <a:srgbClr val="43a11f"/>
          </a:solidFill>
          <a:ln w="25560">
            <a:solidFill>
              <a:srgbClr val="317716"/>
            </a:solidFill>
            <a:round/>
          </a:ln>
        </p:spPr>
      </p:sp>
      <p:sp>
        <p:nvSpPr>
          <p:cNvPr id="347" name="CustomShape 4"/>
          <p:cNvSpPr/>
          <p:nvPr/>
        </p:nvSpPr>
        <p:spPr>
          <a:xfrm>
            <a:off x="4845600" y="2984400"/>
            <a:ext cx="143640" cy="143640"/>
          </a:xfrm>
          <a:prstGeom prst="rect">
            <a:avLst/>
          </a:prstGeom>
          <a:solidFill>
            <a:srgbClr val="43a11f"/>
          </a:solidFill>
          <a:ln w="25560">
            <a:solidFill>
              <a:srgbClr val="317716"/>
            </a:solidFill>
            <a:round/>
          </a:ln>
        </p:spPr>
      </p:sp>
      <p:sp>
        <p:nvSpPr>
          <p:cNvPr id="348" name="CustomShape 5"/>
          <p:cNvSpPr/>
          <p:nvPr/>
        </p:nvSpPr>
        <p:spPr>
          <a:xfrm>
            <a:off x="5886360" y="2317680"/>
            <a:ext cx="143640" cy="143640"/>
          </a:xfrm>
          <a:prstGeom prst="rect">
            <a:avLst/>
          </a:prstGeom>
          <a:solidFill>
            <a:srgbClr val="43a11f"/>
          </a:solidFill>
          <a:ln w="25560">
            <a:solidFill>
              <a:srgbClr val="317716"/>
            </a:solidFill>
            <a:round/>
          </a:ln>
        </p:spPr>
      </p:sp>
      <p:sp>
        <p:nvSpPr>
          <p:cNvPr id="349" name="CustomShape 6"/>
          <p:cNvSpPr/>
          <p:nvPr/>
        </p:nvSpPr>
        <p:spPr>
          <a:xfrm>
            <a:off x="4143240" y="3490200"/>
            <a:ext cx="758880" cy="364680"/>
          </a:xfrm>
          <a:prstGeom prst="rect">
            <a:avLst/>
          </a:prstGeom>
        </p:spPr>
        <p:txBody>
          <a:bodyPr bIns="45000" lIns="90000" rIns="90000" tIns="45000" wrap="none"/>
          <a:p>
            <a:pPr>
              <a:lnSpc>
                <a:spcPct val="100000"/>
              </a:lnSpc>
            </a:pPr>
            <a:r>
              <a:rPr lang="pt-BR">
                <a:solidFill>
                  <a:srgbClr val="ffffff"/>
                </a:solidFill>
                <a:latin typeface="Gill Sans"/>
                <a:ea typeface="ヒラギノ角ゴ ProN W3"/>
              </a:rPr>
              <a:t>1220</a:t>
            </a:r>
            <a:endParaRPr/>
          </a:p>
        </p:txBody>
      </p:sp>
      <p:sp>
        <p:nvSpPr>
          <p:cNvPr id="350" name="CustomShape 7"/>
          <p:cNvSpPr/>
          <p:nvPr/>
        </p:nvSpPr>
        <p:spPr>
          <a:xfrm>
            <a:off x="5059440" y="2871720"/>
            <a:ext cx="758880" cy="364680"/>
          </a:xfrm>
          <a:prstGeom prst="rect">
            <a:avLst/>
          </a:prstGeom>
        </p:spPr>
        <p:txBody>
          <a:bodyPr bIns="45000" lIns="90000" rIns="90000" tIns="45000" wrap="none"/>
          <a:p>
            <a:pPr>
              <a:lnSpc>
                <a:spcPct val="100000"/>
              </a:lnSpc>
            </a:pPr>
            <a:r>
              <a:rPr lang="pt-BR">
                <a:solidFill>
                  <a:srgbClr val="ffffff"/>
                </a:solidFill>
                <a:latin typeface="Gill Sans"/>
                <a:ea typeface="ヒラギノ角ゴ ProN W3"/>
              </a:rPr>
              <a:t>1221</a:t>
            </a:r>
            <a:endParaRPr/>
          </a:p>
        </p:txBody>
      </p:sp>
      <p:sp>
        <p:nvSpPr>
          <p:cNvPr id="351" name="CustomShape 8"/>
          <p:cNvSpPr/>
          <p:nvPr/>
        </p:nvSpPr>
        <p:spPr>
          <a:xfrm>
            <a:off x="6114960" y="2205000"/>
            <a:ext cx="758880" cy="364680"/>
          </a:xfrm>
          <a:prstGeom prst="rect">
            <a:avLst/>
          </a:prstGeom>
        </p:spPr>
        <p:txBody>
          <a:bodyPr bIns="45000" lIns="90000" rIns="90000" tIns="45000" wrap="none"/>
          <a:p>
            <a:pPr>
              <a:lnSpc>
                <a:spcPct val="100000"/>
              </a:lnSpc>
            </a:pPr>
            <a:r>
              <a:rPr lang="pt-BR">
                <a:solidFill>
                  <a:srgbClr val="ffffff"/>
                </a:solidFill>
                <a:latin typeface="Gill Sans"/>
                <a:ea typeface="ヒラギノ角ゴ ProN W3"/>
              </a:rPr>
              <a:t>1222</a:t>
            </a:r>
            <a:endParaRPr/>
          </a:p>
        </p:txBody>
      </p:sp>
      <p:sp>
        <p:nvSpPr>
          <p:cNvPr id="352" name="CustomShape 9"/>
          <p:cNvSpPr/>
          <p:nvPr/>
        </p:nvSpPr>
        <p:spPr>
          <a:xfrm>
            <a:off x="2457720" y="4507920"/>
            <a:ext cx="143640" cy="143640"/>
          </a:xfrm>
          <a:prstGeom prst="rect">
            <a:avLst/>
          </a:prstGeom>
          <a:solidFill>
            <a:srgbClr val="43a11f"/>
          </a:solidFill>
          <a:ln w="25560">
            <a:solidFill>
              <a:srgbClr val="317716"/>
            </a:solidFill>
            <a:round/>
          </a:ln>
        </p:spPr>
      </p:sp>
      <p:sp>
        <p:nvSpPr>
          <p:cNvPr id="353" name="CustomShape 10"/>
          <p:cNvSpPr/>
          <p:nvPr/>
        </p:nvSpPr>
        <p:spPr>
          <a:xfrm>
            <a:off x="2695320" y="4395240"/>
            <a:ext cx="758880" cy="364680"/>
          </a:xfrm>
          <a:prstGeom prst="rect">
            <a:avLst/>
          </a:prstGeom>
        </p:spPr>
        <p:txBody>
          <a:bodyPr bIns="45000" lIns="90000" rIns="90000" tIns="45000" wrap="none"/>
          <a:p>
            <a:pPr>
              <a:lnSpc>
                <a:spcPct val="100000"/>
              </a:lnSpc>
            </a:pPr>
            <a:r>
              <a:rPr lang="pt-BR">
                <a:solidFill>
                  <a:srgbClr val="ffffff"/>
                </a:solidFill>
                <a:latin typeface="Gill Sans"/>
                <a:ea typeface="ヒラギノ角ゴ ProN W3"/>
              </a:rPr>
              <a:t>1219</a:t>
            </a:r>
            <a:endParaRPr/>
          </a:p>
        </p:txBody>
      </p:sp>
      <p:sp>
        <p:nvSpPr>
          <p:cNvPr id="354" name="CustomShape 11"/>
          <p:cNvSpPr/>
          <p:nvPr/>
        </p:nvSpPr>
        <p:spPr>
          <a:xfrm>
            <a:off x="1132200" y="3674880"/>
            <a:ext cx="901440" cy="397800"/>
          </a:xfrm>
          <a:prstGeom prst="rect">
            <a:avLst>
              <a:gd fmla="val 90396" name="adj1"/>
              <a:gd fmla="val 108386" name="adj2"/>
              <a:gd fmla="val 205246" name="adj3"/>
              <a:gd fmla="val 148476" name="adj4"/>
            </a:avLst>
          </a:prstGeom>
          <a:solidFill>
            <a:srgbClr val="333399"/>
          </a:solidFill>
          <a:ln w="25560">
            <a:solidFill>
              <a:srgbClr val="252571"/>
            </a:solidFill>
            <a:round/>
          </a:ln>
        </p:spPr>
        <p:txBody>
          <a:bodyPr anchor="ctr" bIns="45000" lIns="90000" rIns="90000" tIns="45000"/>
          <a:p>
            <a:pPr algn="ctr">
              <a:lnSpc>
                <a:spcPct val="100000"/>
              </a:lnSpc>
            </a:pPr>
            <a:r>
              <a:rPr b="1" lang="pt-BR" sz="2000">
                <a:solidFill>
                  <a:srgbClr val="ffffff"/>
                </a:solidFill>
                <a:latin typeface="Gill Sans"/>
                <a:ea typeface="ヒラギノ角ゴ ProN W3"/>
              </a:rPr>
              <a:t>1.0.1</a:t>
            </a:r>
            <a:endParaRPr/>
          </a:p>
        </p:txBody>
      </p:sp>
      <p:sp>
        <p:nvSpPr>
          <p:cNvPr id="355" name="CustomShape 12"/>
          <p:cNvSpPr/>
          <p:nvPr/>
        </p:nvSpPr>
        <p:spPr>
          <a:xfrm>
            <a:off x="4566960" y="1482120"/>
            <a:ext cx="901440" cy="397800"/>
          </a:xfrm>
          <a:prstGeom prst="rect">
            <a:avLst>
              <a:gd fmla="val 90396" name="adj1"/>
              <a:gd fmla="val 108386" name="adj2"/>
              <a:gd fmla="val 205246" name="adj3"/>
              <a:gd fmla="val 148476" name="adj4"/>
            </a:avLst>
          </a:prstGeom>
          <a:solidFill>
            <a:srgbClr val="333399"/>
          </a:solidFill>
          <a:ln w="25560">
            <a:solidFill>
              <a:srgbClr val="252571"/>
            </a:solidFill>
            <a:round/>
          </a:ln>
        </p:spPr>
        <p:txBody>
          <a:bodyPr anchor="ctr" bIns="45000" lIns="90000" rIns="90000" tIns="45000"/>
          <a:p>
            <a:pPr algn="ctr">
              <a:lnSpc>
                <a:spcPct val="100000"/>
              </a:lnSpc>
            </a:pPr>
            <a:r>
              <a:rPr b="1" lang="pt-BR" sz="2000">
                <a:solidFill>
                  <a:srgbClr val="ffffff"/>
                </a:solidFill>
                <a:latin typeface="Gill Sans"/>
                <a:ea typeface="ヒラギノ角ゴ ProN W3"/>
              </a:rPr>
              <a:t>1.0.2</a:t>
            </a:r>
            <a:endParaRPr/>
          </a:p>
        </p:txBody>
      </p:sp>
      <p:sp>
        <p:nvSpPr>
          <p:cNvPr id="356" name="CustomShape 13"/>
          <p:cNvSpPr/>
          <p:nvPr/>
        </p:nvSpPr>
        <p:spPr>
          <a:xfrm>
            <a:off x="4143240" y="3490200"/>
            <a:ext cx="758880" cy="364680"/>
          </a:xfrm>
          <a:prstGeom prst="rect">
            <a:avLst/>
          </a:prstGeom>
        </p:spPr>
        <p:txBody>
          <a:bodyPr bIns="45000" lIns="90000" rIns="90000" tIns="45000" wrap="none"/>
          <a:p>
            <a:pPr>
              <a:lnSpc>
                <a:spcPct val="100000"/>
              </a:lnSpc>
            </a:pPr>
            <a:r>
              <a:rPr lang="pt-BR">
                <a:solidFill>
                  <a:srgbClr val="ffffff"/>
                </a:solidFill>
                <a:latin typeface="Gill Sans"/>
                <a:ea typeface="ヒラギノ角ゴ ProN W3"/>
              </a:rPr>
              <a:t>1220</a:t>
            </a:r>
            <a:endParaRPr/>
          </a:p>
        </p:txBody>
      </p:sp>
      <p:sp>
        <p:nvSpPr>
          <p:cNvPr id="357" name="CustomShape 14"/>
          <p:cNvSpPr/>
          <p:nvPr/>
        </p:nvSpPr>
        <p:spPr>
          <a:xfrm>
            <a:off x="5059440" y="2871720"/>
            <a:ext cx="758880" cy="364680"/>
          </a:xfrm>
          <a:prstGeom prst="rect">
            <a:avLst/>
          </a:prstGeom>
        </p:spPr>
        <p:txBody>
          <a:bodyPr bIns="45000" lIns="90000" rIns="90000" tIns="45000" wrap="none"/>
          <a:p>
            <a:pPr>
              <a:lnSpc>
                <a:spcPct val="100000"/>
              </a:lnSpc>
            </a:pPr>
            <a:r>
              <a:rPr lang="pt-BR">
                <a:solidFill>
                  <a:srgbClr val="ffffff"/>
                </a:solidFill>
                <a:latin typeface="Gill Sans"/>
                <a:ea typeface="ヒラギノ角ゴ ProN W3"/>
              </a:rPr>
              <a:t>1221</a:t>
            </a:r>
            <a:endParaRPr/>
          </a:p>
        </p:txBody>
      </p:sp>
      <p:sp>
        <p:nvSpPr>
          <p:cNvPr id="358" name="CustomShape 15"/>
          <p:cNvSpPr/>
          <p:nvPr/>
        </p:nvSpPr>
        <p:spPr>
          <a:xfrm>
            <a:off x="6114960" y="2205000"/>
            <a:ext cx="758880" cy="364680"/>
          </a:xfrm>
          <a:prstGeom prst="rect">
            <a:avLst/>
          </a:prstGeom>
        </p:spPr>
        <p:txBody>
          <a:bodyPr bIns="45000" lIns="90000" rIns="90000" tIns="45000" wrap="none"/>
          <a:p>
            <a:pPr>
              <a:lnSpc>
                <a:spcPct val="100000"/>
              </a:lnSpc>
            </a:pPr>
            <a:r>
              <a:rPr lang="pt-BR">
                <a:solidFill>
                  <a:srgbClr val="ffffff"/>
                </a:solidFill>
                <a:latin typeface="Gill Sans"/>
                <a:ea typeface="ヒラギノ角ゴ ProN W3"/>
              </a:rPr>
              <a:t>1222</a:t>
            </a:r>
            <a:endParaRPr/>
          </a:p>
        </p:txBody>
      </p:sp>
      <p:sp>
        <p:nvSpPr>
          <p:cNvPr id="359" name="CustomShape 16"/>
          <p:cNvSpPr/>
          <p:nvPr/>
        </p:nvSpPr>
        <p:spPr>
          <a:xfrm>
            <a:off x="4779360" y="3595680"/>
            <a:ext cx="578880" cy="455400"/>
          </a:xfrm>
          <a:prstGeom prst="rect">
            <a:avLst/>
          </a:prstGeom>
        </p:spPr>
        <p:txBody>
          <a:bodyPr bIns="45000" lIns="90000" rIns="90000" tIns="45000" wrap="none"/>
          <a:p>
            <a:pPr>
              <a:lnSpc>
                <a:spcPct val="100000"/>
              </a:lnSpc>
            </a:pPr>
            <a:r>
              <a:rPr lang="pt-BR" sz="1200">
                <a:solidFill>
                  <a:srgbClr val="ffffff"/>
                </a:solidFill>
                <a:latin typeface="Arial Narrow"/>
                <a:ea typeface="ヒラギノ角ゴ ProN W3"/>
              </a:rPr>
              <a:t>file1.txt</a:t>
            </a:r>
            <a:endParaRPr/>
          </a:p>
          <a:p>
            <a:pPr>
              <a:lnSpc>
                <a:spcPct val="100000"/>
              </a:lnSpc>
            </a:pPr>
            <a:r>
              <a:rPr lang="pt-BR" sz="1200">
                <a:solidFill>
                  <a:srgbClr val="ffffff"/>
                </a:solidFill>
                <a:latin typeface="Arial Narrow"/>
                <a:ea typeface="ヒラギノ角ゴ ProN W3"/>
              </a:rPr>
              <a:t>file3.txt</a:t>
            </a:r>
            <a:endParaRPr/>
          </a:p>
        </p:txBody>
      </p:sp>
      <p:sp>
        <p:nvSpPr>
          <p:cNvPr id="360" name="CustomShape 17"/>
          <p:cNvSpPr/>
          <p:nvPr/>
        </p:nvSpPr>
        <p:spPr>
          <a:xfrm>
            <a:off x="5725080" y="2965680"/>
            <a:ext cx="578880" cy="455400"/>
          </a:xfrm>
          <a:prstGeom prst="rect">
            <a:avLst/>
          </a:prstGeom>
        </p:spPr>
        <p:txBody>
          <a:bodyPr bIns="45000" lIns="90000" rIns="90000" tIns="45000" wrap="none"/>
          <a:p>
            <a:pPr>
              <a:lnSpc>
                <a:spcPct val="100000"/>
              </a:lnSpc>
            </a:pPr>
            <a:r>
              <a:rPr lang="pt-BR" sz="1200">
                <a:solidFill>
                  <a:srgbClr val="ffffff"/>
                </a:solidFill>
                <a:latin typeface="Arial Narrow"/>
                <a:ea typeface="ヒラギノ角ゴ ProN W3"/>
              </a:rPr>
              <a:t>file2.txt</a:t>
            </a:r>
            <a:endParaRPr/>
          </a:p>
          <a:p>
            <a:pPr>
              <a:lnSpc>
                <a:spcPct val="100000"/>
              </a:lnSpc>
            </a:pPr>
            <a:r>
              <a:rPr lang="pt-BR" sz="1200">
                <a:solidFill>
                  <a:srgbClr val="ffffff"/>
                </a:solidFill>
                <a:latin typeface="Arial Narrow"/>
                <a:ea typeface="ヒラギノ角ゴ ProN W3"/>
              </a:rPr>
              <a:t>file4.txt</a:t>
            </a:r>
            <a:endParaRPr/>
          </a:p>
        </p:txBody>
      </p:sp>
      <p:sp>
        <p:nvSpPr>
          <p:cNvPr id="361" name="CustomShape 18"/>
          <p:cNvSpPr/>
          <p:nvPr/>
        </p:nvSpPr>
        <p:spPr>
          <a:xfrm>
            <a:off x="6802200" y="2278440"/>
            <a:ext cx="578880" cy="637920"/>
          </a:xfrm>
          <a:prstGeom prst="rect">
            <a:avLst/>
          </a:prstGeom>
        </p:spPr>
        <p:txBody>
          <a:bodyPr bIns="45000" lIns="90000" rIns="90000" tIns="45000" wrap="none"/>
          <a:p>
            <a:pPr>
              <a:lnSpc>
                <a:spcPct val="100000"/>
              </a:lnSpc>
            </a:pPr>
            <a:r>
              <a:rPr lang="pt-BR" sz="1200">
                <a:solidFill>
                  <a:srgbClr val="ffffff"/>
                </a:solidFill>
                <a:latin typeface="Arial Narrow"/>
                <a:ea typeface="ヒラギノ角ゴ ProN W3"/>
              </a:rPr>
              <a:t>file1.txt</a:t>
            </a:r>
            <a:endParaRPr/>
          </a:p>
          <a:p>
            <a:pPr>
              <a:lnSpc>
                <a:spcPct val="100000"/>
              </a:lnSpc>
            </a:pPr>
            <a:r>
              <a:rPr lang="pt-BR" sz="1200">
                <a:solidFill>
                  <a:srgbClr val="ffffff"/>
                </a:solidFill>
                <a:latin typeface="Arial Narrow"/>
                <a:ea typeface="ヒラギノ角ゴ ProN W3"/>
              </a:rPr>
              <a:t>file2.txt</a:t>
            </a:r>
            <a:endParaRPr/>
          </a:p>
          <a:p>
            <a:pPr>
              <a:lnSpc>
                <a:spcPct val="100000"/>
              </a:lnSpc>
            </a:pPr>
            <a:r>
              <a:rPr lang="pt-BR" sz="1200">
                <a:solidFill>
                  <a:srgbClr val="ffffff"/>
                </a:solidFill>
                <a:latin typeface="Arial Narrow"/>
                <a:ea typeface="ヒラギノ角ゴ ProN W3"/>
              </a:rPr>
              <a:t>file4.txt</a:t>
            </a:r>
            <a:endParaRPr/>
          </a:p>
        </p:txBody>
      </p:sp>
      <p:sp>
        <p:nvSpPr>
          <p:cNvPr id="362" name="CustomShape 19"/>
          <p:cNvSpPr/>
          <p:nvPr/>
        </p:nvSpPr>
        <p:spPr>
          <a:xfrm>
            <a:off x="3302280" y="3513960"/>
            <a:ext cx="403560" cy="272880"/>
          </a:xfrm>
          <a:prstGeom prst="rect">
            <a:avLst/>
          </a:prstGeom>
        </p:spPr>
        <p:txBody>
          <a:bodyPr bIns="45000" lIns="90000" rIns="90000" tIns="45000" wrap="none"/>
          <a:p>
            <a:pPr>
              <a:lnSpc>
                <a:spcPct val="100000"/>
              </a:lnSpc>
            </a:pPr>
            <a:r>
              <a:rPr lang="pt-BR" sz="1200">
                <a:solidFill>
                  <a:srgbClr val="ffffff"/>
                </a:solidFill>
                <a:latin typeface="Arial Narrow"/>
                <a:ea typeface="ヒラギノ角ゴ ProN W3"/>
              </a:rPr>
              <a:t>dick</a:t>
            </a:r>
            <a:endParaRPr/>
          </a:p>
        </p:txBody>
      </p:sp>
      <p:sp>
        <p:nvSpPr>
          <p:cNvPr id="363" name="CustomShape 20"/>
          <p:cNvSpPr/>
          <p:nvPr/>
        </p:nvSpPr>
        <p:spPr>
          <a:xfrm>
            <a:off x="4287600" y="2872080"/>
            <a:ext cx="389880" cy="272880"/>
          </a:xfrm>
          <a:prstGeom prst="rect">
            <a:avLst/>
          </a:prstGeom>
        </p:spPr>
        <p:txBody>
          <a:bodyPr bIns="45000" lIns="90000" rIns="90000" tIns="45000" wrap="none"/>
          <a:p>
            <a:pPr>
              <a:lnSpc>
                <a:spcPct val="100000"/>
              </a:lnSpc>
            </a:pPr>
            <a:r>
              <a:rPr lang="pt-BR" sz="1200">
                <a:solidFill>
                  <a:srgbClr val="ffffff"/>
                </a:solidFill>
                <a:latin typeface="Arial Narrow"/>
                <a:ea typeface="ヒラギノ角ゴ ProN W3"/>
              </a:rPr>
              <a:t>tom</a:t>
            </a:r>
            <a:endParaRPr/>
          </a:p>
        </p:txBody>
      </p:sp>
      <p:sp>
        <p:nvSpPr>
          <p:cNvPr id="364" name="CustomShape 21"/>
          <p:cNvSpPr/>
          <p:nvPr/>
        </p:nvSpPr>
        <p:spPr>
          <a:xfrm>
            <a:off x="5294520" y="2205000"/>
            <a:ext cx="466200" cy="272880"/>
          </a:xfrm>
          <a:prstGeom prst="rect">
            <a:avLst/>
          </a:prstGeom>
        </p:spPr>
        <p:txBody>
          <a:bodyPr bIns="45000" lIns="90000" rIns="90000" tIns="45000" wrap="none"/>
          <a:p>
            <a:pPr>
              <a:lnSpc>
                <a:spcPct val="100000"/>
              </a:lnSpc>
            </a:pPr>
            <a:r>
              <a:rPr lang="pt-BR" sz="1200">
                <a:solidFill>
                  <a:srgbClr val="ffffff"/>
                </a:solidFill>
                <a:latin typeface="Arial Narrow"/>
                <a:ea typeface="ヒラギノ角ゴ ProN W3"/>
              </a:rPr>
              <a:t>harry</a:t>
            </a:r>
            <a:endParaRPr/>
          </a:p>
        </p:txBody>
      </p:sp>
      <p:sp>
        <p:nvSpPr>
          <p:cNvPr id="365" name="CustomShape 22"/>
          <p:cNvSpPr/>
          <p:nvPr/>
        </p:nvSpPr>
        <p:spPr>
          <a:xfrm>
            <a:off x="5409000" y="3566880"/>
            <a:ext cx="1258560" cy="272880"/>
          </a:xfrm>
          <a:prstGeom prst="rect">
            <a:avLst/>
          </a:prstGeom>
        </p:spPr>
        <p:txBody>
          <a:bodyPr bIns="45000" lIns="90000" rIns="90000" tIns="45000" wrap="none"/>
          <a:p>
            <a:pPr>
              <a:lnSpc>
                <a:spcPct val="100000"/>
              </a:lnSpc>
            </a:pPr>
            <a:r>
              <a:rPr lang="pt-BR" sz="1200">
                <a:solidFill>
                  <a:srgbClr val="ffffff"/>
                </a:solidFill>
                <a:latin typeface="Arial Narrow"/>
                <a:ea typeface="ヒラギノ角ゴ ProN W3"/>
              </a:rPr>
              <a:t>Including feature A.</a:t>
            </a:r>
            <a:endParaRPr/>
          </a:p>
        </p:txBody>
      </p:sp>
      <p:sp>
        <p:nvSpPr>
          <p:cNvPr id="366" name="CustomShape 23"/>
          <p:cNvSpPr/>
          <p:nvPr/>
        </p:nvSpPr>
        <p:spPr>
          <a:xfrm>
            <a:off x="6327360" y="2925000"/>
            <a:ext cx="1144080" cy="272880"/>
          </a:xfrm>
          <a:prstGeom prst="rect">
            <a:avLst/>
          </a:prstGeom>
        </p:spPr>
        <p:txBody>
          <a:bodyPr bIns="45000" lIns="90000" rIns="90000" tIns="45000" wrap="none"/>
          <a:p>
            <a:pPr>
              <a:lnSpc>
                <a:spcPct val="100000"/>
              </a:lnSpc>
            </a:pPr>
            <a:r>
              <a:rPr lang="pt-BR" sz="1200">
                <a:solidFill>
                  <a:srgbClr val="ffffff"/>
                </a:solidFill>
                <a:latin typeface="Arial Narrow"/>
                <a:ea typeface="ヒラギノ角ゴ ProN W3"/>
              </a:rPr>
              <a:t>Including BUG B.</a:t>
            </a:r>
            <a:endParaRPr/>
          </a:p>
        </p:txBody>
      </p:sp>
      <p:sp>
        <p:nvSpPr>
          <p:cNvPr id="367" name="CustomShape 24"/>
          <p:cNvSpPr/>
          <p:nvPr/>
        </p:nvSpPr>
        <p:spPr>
          <a:xfrm>
            <a:off x="7419600" y="2277360"/>
            <a:ext cx="1569600" cy="272880"/>
          </a:xfrm>
          <a:prstGeom prst="rect">
            <a:avLst/>
          </a:prstGeom>
        </p:spPr>
        <p:txBody>
          <a:bodyPr bIns="45000" lIns="90000" rIns="90000" tIns="45000" wrap="none"/>
          <a:p>
            <a:pPr>
              <a:lnSpc>
                <a:spcPct val="100000"/>
              </a:lnSpc>
            </a:pPr>
            <a:r>
              <a:rPr lang="pt-BR" sz="1200">
                <a:solidFill>
                  <a:srgbClr val="ffffff"/>
                </a:solidFill>
                <a:latin typeface="Arial Narrow"/>
                <a:ea typeface="ヒラギノ角ゴ ProN W3"/>
              </a:rPr>
              <a:t>Refactoring of module C.</a:t>
            </a:r>
            <a:endParaRPr/>
          </a:p>
        </p:txBody>
      </p:sp>
      <p:sp>
        <p:nvSpPr>
          <p:cNvPr id="368" name="CustomShape 25"/>
          <p:cNvSpPr/>
          <p:nvPr/>
        </p:nvSpPr>
        <p:spPr>
          <a:xfrm>
            <a:off x="2695320" y="4395240"/>
            <a:ext cx="758880" cy="364680"/>
          </a:xfrm>
          <a:prstGeom prst="rect">
            <a:avLst/>
          </a:prstGeom>
        </p:spPr>
        <p:txBody>
          <a:bodyPr bIns="45000" lIns="90000" rIns="90000" tIns="45000" wrap="none"/>
          <a:p>
            <a:pPr>
              <a:lnSpc>
                <a:spcPct val="100000"/>
              </a:lnSpc>
            </a:pPr>
            <a:r>
              <a:rPr lang="pt-BR">
                <a:solidFill>
                  <a:srgbClr val="ffffff"/>
                </a:solidFill>
                <a:latin typeface="Gill Sans"/>
                <a:ea typeface="ヒラギノ角ゴ ProN W3"/>
              </a:rPr>
              <a:t>1219</a:t>
            </a:r>
            <a:endParaRPr/>
          </a:p>
        </p:txBody>
      </p:sp>
      <p:sp>
        <p:nvSpPr>
          <p:cNvPr id="369" name="CustomShape 26"/>
          <p:cNvSpPr/>
          <p:nvPr/>
        </p:nvSpPr>
        <p:spPr>
          <a:xfrm>
            <a:off x="3304080" y="4507920"/>
            <a:ext cx="578880" cy="820440"/>
          </a:xfrm>
          <a:prstGeom prst="rect">
            <a:avLst/>
          </a:prstGeom>
        </p:spPr>
        <p:txBody>
          <a:bodyPr bIns="45000" lIns="90000" rIns="90000" tIns="45000" wrap="none"/>
          <a:p>
            <a:pPr>
              <a:lnSpc>
                <a:spcPct val="100000"/>
              </a:lnSpc>
            </a:pPr>
            <a:r>
              <a:rPr lang="pt-BR" sz="1200">
                <a:solidFill>
                  <a:srgbClr val="ffffff"/>
                </a:solidFill>
                <a:latin typeface="Arial Narrow"/>
                <a:ea typeface="ヒラギノ角ゴ ProN W3"/>
              </a:rPr>
              <a:t>file1.txt</a:t>
            </a:r>
            <a:endParaRPr/>
          </a:p>
          <a:p>
            <a:pPr>
              <a:lnSpc>
                <a:spcPct val="100000"/>
              </a:lnSpc>
            </a:pPr>
            <a:r>
              <a:rPr lang="pt-BR" sz="1200">
                <a:solidFill>
                  <a:srgbClr val="ffffff"/>
                </a:solidFill>
                <a:latin typeface="Arial Narrow"/>
                <a:ea typeface="ヒラギノ角ゴ ProN W3"/>
              </a:rPr>
              <a:t>file2.txt</a:t>
            </a:r>
            <a:endParaRPr/>
          </a:p>
          <a:p>
            <a:pPr>
              <a:lnSpc>
                <a:spcPct val="100000"/>
              </a:lnSpc>
            </a:pPr>
            <a:r>
              <a:rPr lang="pt-BR" sz="1200">
                <a:solidFill>
                  <a:srgbClr val="ffffff"/>
                </a:solidFill>
                <a:latin typeface="Arial Narrow"/>
                <a:ea typeface="ヒラギノ角ゴ ProN W3"/>
              </a:rPr>
              <a:t>file3.txt</a:t>
            </a:r>
            <a:endParaRPr/>
          </a:p>
          <a:p>
            <a:pPr>
              <a:lnSpc>
                <a:spcPct val="100000"/>
              </a:lnSpc>
            </a:pPr>
            <a:r>
              <a:rPr lang="pt-BR" sz="1200">
                <a:solidFill>
                  <a:srgbClr val="ffffff"/>
                </a:solidFill>
                <a:latin typeface="Arial Narrow"/>
                <a:ea typeface="ヒラギノ角ゴ ProN W3"/>
              </a:rPr>
              <a:t>file4.txt</a:t>
            </a:r>
            <a:endParaRPr/>
          </a:p>
        </p:txBody>
      </p:sp>
      <p:sp>
        <p:nvSpPr>
          <p:cNvPr id="370" name="CustomShape 27"/>
          <p:cNvSpPr/>
          <p:nvPr/>
        </p:nvSpPr>
        <p:spPr>
          <a:xfrm>
            <a:off x="1946520" y="4391280"/>
            <a:ext cx="389880" cy="272880"/>
          </a:xfrm>
          <a:prstGeom prst="rect">
            <a:avLst/>
          </a:prstGeom>
        </p:spPr>
        <p:txBody>
          <a:bodyPr bIns="45000" lIns="90000" rIns="90000" tIns="45000" wrap="none"/>
          <a:p>
            <a:pPr>
              <a:lnSpc>
                <a:spcPct val="100000"/>
              </a:lnSpc>
            </a:pPr>
            <a:r>
              <a:rPr lang="pt-BR" sz="1200">
                <a:solidFill>
                  <a:srgbClr val="ffffff"/>
                </a:solidFill>
                <a:latin typeface="Arial Narrow"/>
                <a:ea typeface="ヒラギノ角ゴ ProN W3"/>
              </a:rPr>
              <a:t>tom</a:t>
            </a:r>
            <a:endParaRPr/>
          </a:p>
        </p:txBody>
      </p:sp>
      <p:sp>
        <p:nvSpPr>
          <p:cNvPr id="371" name="CustomShape 28"/>
          <p:cNvSpPr/>
          <p:nvPr/>
        </p:nvSpPr>
        <p:spPr>
          <a:xfrm>
            <a:off x="3926880" y="4546080"/>
            <a:ext cx="981360" cy="272880"/>
          </a:xfrm>
          <a:prstGeom prst="rect">
            <a:avLst/>
          </a:prstGeom>
        </p:spPr>
        <p:txBody>
          <a:bodyPr bIns="45000" lIns="90000" rIns="90000" tIns="45000" wrap="none"/>
          <a:p>
            <a:pPr>
              <a:lnSpc>
                <a:spcPct val="100000"/>
              </a:lnSpc>
            </a:pPr>
            <a:r>
              <a:rPr lang="pt-BR" sz="1200">
                <a:solidFill>
                  <a:srgbClr val="ffffff"/>
                </a:solidFill>
                <a:latin typeface="Arial Narrow"/>
                <a:ea typeface="ヒラギノ角ゴ ProN W3"/>
              </a:rPr>
              <a:t>First inclusion.</a:t>
            </a:r>
            <a:endParaRPr/>
          </a:p>
        </p:txBody>
      </p:sp>
      <p:sp>
        <p:nvSpPr>
          <p:cNvPr id="372" name="CustomShape 29"/>
          <p:cNvSpPr/>
          <p:nvPr/>
        </p:nvSpPr>
        <p:spPr>
          <a:xfrm>
            <a:off x="1854720" y="1885320"/>
            <a:ext cx="1350000" cy="575640"/>
          </a:xfrm>
          <a:prstGeom prst="rect">
            <a:avLst/>
          </a:prstGeom>
        </p:spPr>
        <p:txBody>
          <a:bodyPr anchor="ctr"/>
          <a:p>
            <a:pPr algn="ctr">
              <a:lnSpc>
                <a:spcPct val="100000"/>
              </a:lnSpc>
            </a:pPr>
            <a:r>
              <a:rPr lang="pt-BR" sz="2800">
                <a:solidFill>
                  <a:srgbClr val="ffffff"/>
                </a:solidFill>
                <a:latin typeface="Gill Sans"/>
                <a:ea typeface="ヒラギノ角ゴ ProN W3"/>
              </a:rPr>
              <a:t>Tags</a:t>
            </a:r>
            <a:endParaRPr/>
          </a:p>
        </p:txBody>
      </p:sp>
      <p:sp>
        <p:nvSpPr>
          <p:cNvPr id="373" name="CustomShape 30"/>
          <p:cNvSpPr/>
          <p:nvPr/>
        </p:nvSpPr>
        <p:spPr>
          <a:xfrm>
            <a:off x="1854720" y="2601720"/>
            <a:ext cx="286560" cy="888120"/>
          </a:xfrm>
          <a:prstGeom prst="straightConnector1">
            <a:avLst/>
          </a:prstGeom>
          <a:ln w="25560">
            <a:solidFill>
              <a:srgbClr val="dadada"/>
            </a:solidFill>
            <a:round/>
            <a:tailEnd len="med" type="triangle" w="med"/>
          </a:ln>
        </p:spPr>
      </p:sp>
      <p:sp>
        <p:nvSpPr>
          <p:cNvPr id="374" name="CustomShape 31"/>
          <p:cNvSpPr/>
          <p:nvPr/>
        </p:nvSpPr>
        <p:spPr>
          <a:xfrm>
            <a:off x="3074760" y="1771920"/>
            <a:ext cx="1342800" cy="287640"/>
          </a:xfrm>
          <a:prstGeom prst="straightConnector1">
            <a:avLst/>
          </a:prstGeom>
          <a:ln w="25560">
            <a:solidFill>
              <a:srgbClr val="dadada"/>
            </a:solidFill>
            <a:round/>
            <a:tailEnd len="med" type="triangle" w="med"/>
          </a:ln>
        </p:spPr>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5" name="TextShape 1"/>
          <p:cNvSpPr txBox="1"/>
          <p:nvPr/>
        </p:nvSpPr>
        <p:spPr>
          <a:xfrm>
            <a:off x="457560" y="692640"/>
            <a:ext cx="8228520" cy="724680"/>
          </a:xfrm>
          <a:prstGeom prst="rect">
            <a:avLst/>
          </a:prstGeom>
        </p:spPr>
        <p:txBody>
          <a:bodyPr bIns="32040" lIns="64440" rIns="64440" tIns="32040"/>
          <a:p>
            <a:pPr algn="ctr">
              <a:lnSpc>
                <a:spcPct val="100000"/>
              </a:lnSpc>
            </a:pPr>
            <a:r>
              <a:rPr lang="pt-BR" sz="4000">
                <a:solidFill>
                  <a:srgbClr val="ffffff"/>
                </a:solidFill>
                <a:latin typeface="Gill Sans"/>
                <a:ea typeface="ヒラギノ角ゴ ProN W3"/>
              </a:rPr>
              <a:t>Changes</a:t>
            </a:r>
            <a:endParaRPr/>
          </a:p>
        </p:txBody>
      </p:sp>
      <p:sp>
        <p:nvSpPr>
          <p:cNvPr id="376" name="TextShape 2"/>
          <p:cNvSpPr txBox="1"/>
          <p:nvPr/>
        </p:nvSpPr>
        <p:spPr>
          <a:xfrm>
            <a:off x="457560" y="1600560"/>
            <a:ext cx="8228520" cy="4524840"/>
          </a:xfrm>
          <a:prstGeom prst="rect">
            <a:avLst/>
          </a:prstGeom>
        </p:spPr>
        <p:txBody>
          <a:bodyPr bIns="32040" lIns="64440" rIns="64440" tIns="32040"/>
          <a:p>
            <a:pPr>
              <a:lnSpc>
                <a:spcPct val="100000"/>
              </a:lnSpc>
              <a:buFont typeface="Arial"/>
              <a:buChar char="•"/>
            </a:pPr>
            <a:r>
              <a:rPr lang="pt-BR" sz="4000">
                <a:solidFill>
                  <a:srgbClr val="ffffff"/>
                </a:solidFill>
                <a:latin typeface="Gill Sans"/>
                <a:ea typeface="ヒラギノ角ゴ ProN W3"/>
              </a:rPr>
              <a:t>Diffs and Patches</a:t>
            </a:r>
            <a:endParaRPr/>
          </a:p>
          <a:p>
            <a:pPr algn="ctr"/>
            <a:r>
              <a:rPr lang="pt-BR" sz="2500">
                <a:solidFill>
                  <a:srgbClr val="ffffff"/>
                </a:solidFill>
                <a:latin typeface="Gill Sans"/>
                <a:ea typeface="ヒラギノ角ゴ ProN W3"/>
              </a:rPr>
              <a:t>The comparison between two text files is done by an application </a:t>
            </a:r>
            <a:r>
              <a:rPr i="1" lang="pt-BR" sz="2500">
                <a:solidFill>
                  <a:srgbClr val="ffffff"/>
                </a:solidFill>
                <a:latin typeface="Gill Sans"/>
                <a:ea typeface="ヒラギノ角ゴ ProN W3"/>
              </a:rPr>
              <a:t>diff-like</a:t>
            </a:r>
            <a:r>
              <a:rPr lang="pt-BR" sz="2500">
                <a:solidFill>
                  <a:srgbClr val="ffffff"/>
                </a:solidFill>
                <a:latin typeface="Gill Sans"/>
                <a:ea typeface="ヒラギノ角ゴ ProN W3"/>
              </a:rPr>
              <a:t> that feeds an application </a:t>
            </a:r>
            <a:r>
              <a:rPr i="1" lang="pt-BR" sz="2500">
                <a:solidFill>
                  <a:srgbClr val="ffffff"/>
                </a:solidFill>
                <a:latin typeface="Gill Sans"/>
                <a:ea typeface="ヒラギノ角ゴ ProN W3"/>
              </a:rPr>
              <a:t>patch-like</a:t>
            </a:r>
            <a:r>
              <a:rPr lang="pt-BR" sz="2500">
                <a:solidFill>
                  <a:srgbClr val="ffffff"/>
                </a:solidFill>
                <a:latin typeface="Gill Sans"/>
                <a:ea typeface="ヒラギノ角ゴ ProN W3"/>
              </a:rPr>
              <a:t> capable of redo the changes from the originating state to the destination state.</a:t>
            </a:r>
            <a:endParaRPr/>
          </a:p>
          <a:p>
            <a:pPr algn="ctr"/>
            <a:r>
              <a:rPr lang="pt-BR" sz="2500">
                <a:solidFill>
                  <a:srgbClr val="ffffff"/>
                </a:solidFill>
                <a:latin typeface="Gill Sans"/>
                <a:ea typeface="ヒラギノ角ゴ ProN W3"/>
              </a:rPr>
              <a:t>This operation of computing the differences is normally referred as </a:t>
            </a:r>
            <a:r>
              <a:rPr i="1" lang="pt-BR" sz="2500">
                <a:solidFill>
                  <a:srgbClr val="ffffff"/>
                </a:solidFill>
                <a:latin typeface="Gill Sans"/>
                <a:ea typeface="ヒラギノ角ゴ ProN W3"/>
              </a:rPr>
              <a:t>diff</a:t>
            </a:r>
            <a:r>
              <a:rPr lang="pt-BR" sz="2500">
                <a:solidFill>
                  <a:srgbClr val="ffffff"/>
                </a:solidFill>
                <a:latin typeface="Gill Sans"/>
                <a:ea typeface="ヒラギノ角ゴ ProN W3"/>
              </a:rPr>
              <a:t>, while the “file containing the differences”, that could be exchanged in e-mails and other eletronic media, is denominated </a:t>
            </a:r>
            <a:r>
              <a:rPr i="1" lang="pt-BR" sz="2500">
                <a:solidFill>
                  <a:srgbClr val="ffffff"/>
                </a:solidFill>
                <a:latin typeface="Gill Sans"/>
                <a:ea typeface="ヒラギノ角ゴ ProN W3"/>
              </a:rPr>
              <a:t>patch</a:t>
            </a:r>
            <a:r>
              <a:rPr lang="pt-BR" sz="2500">
                <a:solidFill>
                  <a:srgbClr val="ffffff"/>
                </a:solidFill>
                <a:latin typeface="Gill Sans"/>
                <a:ea typeface="ヒラギノ角ゴ ProN W3"/>
              </a:rPr>
              <a:t>.</a:t>
            </a:r>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7" name="TextShape 1"/>
          <p:cNvSpPr txBox="1"/>
          <p:nvPr/>
        </p:nvSpPr>
        <p:spPr>
          <a:xfrm>
            <a:off x="457560" y="658440"/>
            <a:ext cx="8228520" cy="758520"/>
          </a:xfrm>
          <a:prstGeom prst="rect">
            <a:avLst/>
          </a:prstGeom>
        </p:spPr>
        <p:txBody>
          <a:bodyPr bIns="32040" lIns="64440" rIns="64440" tIns="32040"/>
          <a:p>
            <a:pPr algn="ctr">
              <a:lnSpc>
                <a:spcPct val="100000"/>
              </a:lnSpc>
            </a:pPr>
            <a:r>
              <a:rPr lang="pt-BR" sz="4000">
                <a:solidFill>
                  <a:srgbClr val="ffffff"/>
                </a:solidFill>
                <a:latin typeface="Gill Sans"/>
                <a:ea typeface="ヒラギノ角ゴ ProN W3"/>
              </a:rPr>
              <a:t>Changes – Example</a:t>
            </a:r>
            <a:endParaRPr/>
          </a:p>
        </p:txBody>
      </p:sp>
      <p:pic>
        <p:nvPicPr>
          <p:cNvPr descr="" id="378" name="Picture 2"/>
          <p:cNvPicPr/>
          <p:nvPr/>
        </p:nvPicPr>
        <p:blipFill>
          <a:blip r:embed="rId1"/>
          <a:stretch>
            <a:fillRect/>
          </a:stretch>
        </p:blipFill>
        <p:spPr>
          <a:xfrm>
            <a:off x="611640" y="1588680"/>
            <a:ext cx="7992360" cy="4792320"/>
          </a:xfrm>
          <a:prstGeom prst="rect">
            <a:avLst/>
          </a:prstGeom>
        </p:spPr>
      </p:pic>
      <p:sp>
        <p:nvSpPr>
          <p:cNvPr id="379" name="CustomShape 2"/>
          <p:cNvSpPr/>
          <p:nvPr/>
        </p:nvSpPr>
        <p:spPr>
          <a:xfrm>
            <a:off x="4788000" y="1989000"/>
            <a:ext cx="3672000" cy="914040"/>
          </a:xfrm>
          <a:prstGeom prst="rect">
            <a:avLst/>
          </a:prstGeom>
          <a:solidFill>
            <a:srgbClr val="00b050"/>
          </a:solidFill>
        </p:spPr>
      </p:sp>
      <p:sp>
        <p:nvSpPr>
          <p:cNvPr id="380" name="CustomShape 3"/>
          <p:cNvSpPr/>
          <p:nvPr/>
        </p:nvSpPr>
        <p:spPr>
          <a:xfrm>
            <a:off x="755640" y="3101400"/>
            <a:ext cx="3672000" cy="994320"/>
          </a:xfrm>
          <a:prstGeom prst="rect">
            <a:avLst/>
          </a:prstGeom>
          <a:solidFill>
            <a:srgbClr val="ff0000"/>
          </a:solidFill>
        </p:spPr>
      </p:sp>
      <p:sp>
        <p:nvSpPr>
          <p:cNvPr id="381" name="CustomShape 4"/>
          <p:cNvSpPr/>
          <p:nvPr/>
        </p:nvSpPr>
        <p:spPr>
          <a:xfrm>
            <a:off x="4788000" y="3965760"/>
            <a:ext cx="3672000" cy="129960"/>
          </a:xfrm>
          <a:prstGeom prst="rect">
            <a:avLst/>
          </a:prstGeom>
          <a:solidFill>
            <a:srgbClr val="00b050"/>
          </a:solidFill>
        </p:spPr>
      </p:sp>
      <p:sp>
        <p:nvSpPr>
          <p:cNvPr id="382" name="CustomShape 5"/>
          <p:cNvSpPr/>
          <p:nvPr/>
        </p:nvSpPr>
        <p:spPr>
          <a:xfrm>
            <a:off x="755640" y="4393800"/>
            <a:ext cx="3672000" cy="143640"/>
          </a:xfrm>
          <a:prstGeom prst="rect">
            <a:avLst/>
          </a:prstGeom>
          <a:solidFill>
            <a:srgbClr val="ff0000"/>
          </a:solidFill>
        </p:spPr>
      </p:sp>
      <p:sp>
        <p:nvSpPr>
          <p:cNvPr id="383" name="CustomShape 6"/>
          <p:cNvSpPr/>
          <p:nvPr/>
        </p:nvSpPr>
        <p:spPr>
          <a:xfrm>
            <a:off x="4788000" y="4397760"/>
            <a:ext cx="3672000" cy="129960"/>
          </a:xfrm>
          <a:prstGeom prst="rect">
            <a:avLst/>
          </a:prstGeom>
          <a:solidFill>
            <a:srgbClr val="00b050"/>
          </a:solidFill>
        </p:spPr>
      </p:sp>
      <p:sp>
        <p:nvSpPr>
          <p:cNvPr id="384" name="CustomShape 7"/>
          <p:cNvSpPr/>
          <p:nvPr/>
        </p:nvSpPr>
        <p:spPr>
          <a:xfrm>
            <a:off x="755640" y="5416560"/>
            <a:ext cx="3672000" cy="143640"/>
          </a:xfrm>
          <a:prstGeom prst="rect">
            <a:avLst/>
          </a:prstGeom>
          <a:solidFill>
            <a:srgbClr val="ff0000"/>
          </a:solidFill>
        </p:spPr>
      </p:sp>
      <p:sp>
        <p:nvSpPr>
          <p:cNvPr id="385" name="CustomShape 8"/>
          <p:cNvSpPr/>
          <p:nvPr/>
        </p:nvSpPr>
        <p:spPr>
          <a:xfrm>
            <a:off x="4788000" y="5420520"/>
            <a:ext cx="3672000" cy="744480"/>
          </a:xfrm>
          <a:prstGeom prst="rect">
            <a:avLst/>
          </a:prstGeom>
          <a:solidFill>
            <a:srgbClr val="00b050"/>
          </a:solidFill>
        </p:spPr>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6" name="TextShape 1"/>
          <p:cNvSpPr txBox="1"/>
          <p:nvPr/>
        </p:nvSpPr>
        <p:spPr>
          <a:xfrm>
            <a:off x="52560" y="198360"/>
            <a:ext cx="6607080" cy="637920"/>
          </a:xfrm>
          <a:prstGeom prst="rect">
            <a:avLst/>
          </a:prstGeom>
        </p:spPr>
        <p:txBody>
          <a:bodyPr bIns="45000" lIns="90000" rIns="90000" tIns="45000"/>
          <a:p>
            <a:pPr>
              <a:lnSpc>
                <a:spcPct val="100000"/>
              </a:lnSpc>
            </a:pPr>
            <a:r>
              <a:rPr lang="pt-BR" sz="3600">
                <a:solidFill>
                  <a:srgbClr val="ffffff"/>
                </a:solidFill>
                <a:latin typeface="Gill Sans"/>
                <a:ea typeface="ヒラギノ角ゴ ProN W3"/>
              </a:rPr>
              <a:t>Diff file or patch</a:t>
            </a:r>
            <a:endParaRPr/>
          </a:p>
        </p:txBody>
      </p:sp>
      <p:pic>
        <p:nvPicPr>
          <p:cNvPr descr="" id="387" name="Picture 2"/>
          <p:cNvPicPr/>
          <p:nvPr/>
        </p:nvPicPr>
        <p:blipFill>
          <a:blip r:embed="rId1"/>
          <a:stretch>
            <a:fillRect/>
          </a:stretch>
        </p:blipFill>
        <p:spPr>
          <a:xfrm>
            <a:off x="52560" y="1052640"/>
            <a:ext cx="9045720" cy="5760360"/>
          </a:xfrm>
          <a:prstGeom prst="rect">
            <a:avLst/>
          </a:prstGeom>
        </p:spPr>
      </p:pic>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8" name="TextShape 1"/>
          <p:cNvSpPr txBox="1"/>
          <p:nvPr/>
        </p:nvSpPr>
        <p:spPr>
          <a:xfrm>
            <a:off x="179640" y="222840"/>
            <a:ext cx="6480360" cy="685440"/>
          </a:xfrm>
          <a:prstGeom prst="rect">
            <a:avLst/>
          </a:prstGeom>
        </p:spPr>
        <p:txBody>
          <a:bodyPr bIns="45000" lIns="90000" rIns="90000" tIns="45000"/>
          <a:p>
            <a:pPr>
              <a:lnSpc>
                <a:spcPct val="100000"/>
              </a:lnSpc>
            </a:pPr>
            <a:r>
              <a:rPr lang="pt-BR" sz="4000">
                <a:solidFill>
                  <a:srgbClr val="ffffff"/>
                </a:solidFill>
                <a:latin typeface="Gill Sans"/>
                <a:ea typeface="ヒラギノ角ゴ ProN W3"/>
              </a:rPr>
              <a:t>Diff file or patch</a:t>
            </a:r>
            <a:endParaRPr/>
          </a:p>
        </p:txBody>
      </p:sp>
      <p:pic>
        <p:nvPicPr>
          <p:cNvPr descr="" id="389" name="Picture 2"/>
          <p:cNvPicPr/>
          <p:nvPr/>
        </p:nvPicPr>
        <p:blipFill>
          <a:blip r:embed="rId1"/>
          <a:stretch>
            <a:fillRect/>
          </a:stretch>
        </p:blipFill>
        <p:spPr>
          <a:xfrm>
            <a:off x="611640" y="980640"/>
            <a:ext cx="7920360" cy="5838120"/>
          </a:xfrm>
          <a:prstGeom prst="rect">
            <a:avLst/>
          </a:prstGeom>
        </p:spPr>
      </p:pic>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0" name="CustomShape 1"/>
          <p:cNvSpPr/>
          <p:nvPr/>
        </p:nvSpPr>
        <p:spPr>
          <a:xfrm>
            <a:off x="1226520" y="4725000"/>
            <a:ext cx="6297480" cy="360"/>
          </a:xfrm>
          <a:prstGeom prst="straightConnector1">
            <a:avLst/>
          </a:prstGeom>
          <a:ln w="25560">
            <a:solidFill>
              <a:srgbClr val="43a11f"/>
            </a:solidFill>
            <a:round/>
            <a:tailEnd len="med" type="triangle" w="med"/>
          </a:ln>
        </p:spPr>
      </p:sp>
      <p:sp>
        <p:nvSpPr>
          <p:cNvPr id="391" name="CustomShape 2"/>
          <p:cNvSpPr/>
          <p:nvPr/>
        </p:nvSpPr>
        <p:spPr>
          <a:xfrm>
            <a:off x="3204000" y="4653000"/>
            <a:ext cx="143640" cy="143640"/>
          </a:xfrm>
          <a:prstGeom prst="rect">
            <a:avLst/>
          </a:prstGeom>
          <a:solidFill>
            <a:srgbClr val="43a11f"/>
          </a:solidFill>
          <a:ln w="25560">
            <a:solidFill>
              <a:srgbClr val="317716"/>
            </a:solidFill>
            <a:round/>
          </a:ln>
        </p:spPr>
      </p:sp>
      <p:sp>
        <p:nvSpPr>
          <p:cNvPr id="392" name="CustomShape 3"/>
          <p:cNvSpPr/>
          <p:nvPr/>
        </p:nvSpPr>
        <p:spPr>
          <a:xfrm>
            <a:off x="4212000" y="4653000"/>
            <a:ext cx="143640" cy="143640"/>
          </a:xfrm>
          <a:prstGeom prst="rect">
            <a:avLst/>
          </a:prstGeom>
          <a:solidFill>
            <a:srgbClr val="43a11f"/>
          </a:solidFill>
          <a:ln w="25560">
            <a:solidFill>
              <a:srgbClr val="317716"/>
            </a:solidFill>
            <a:round/>
          </a:ln>
        </p:spPr>
      </p:sp>
      <p:sp>
        <p:nvSpPr>
          <p:cNvPr id="393" name="CustomShape 4"/>
          <p:cNvSpPr/>
          <p:nvPr/>
        </p:nvSpPr>
        <p:spPr>
          <a:xfrm>
            <a:off x="5292000" y="4653000"/>
            <a:ext cx="143640" cy="143640"/>
          </a:xfrm>
          <a:prstGeom prst="rect">
            <a:avLst/>
          </a:prstGeom>
          <a:solidFill>
            <a:srgbClr val="43a11f"/>
          </a:solidFill>
          <a:ln w="25560">
            <a:solidFill>
              <a:srgbClr val="317716"/>
            </a:solidFill>
            <a:round/>
          </a:ln>
        </p:spPr>
      </p:sp>
      <p:sp>
        <p:nvSpPr>
          <p:cNvPr id="394" name="CustomShape 5"/>
          <p:cNvSpPr/>
          <p:nvPr/>
        </p:nvSpPr>
        <p:spPr>
          <a:xfrm>
            <a:off x="6444360" y="4653000"/>
            <a:ext cx="143640" cy="143640"/>
          </a:xfrm>
          <a:prstGeom prst="rect">
            <a:avLst/>
          </a:prstGeom>
          <a:solidFill>
            <a:srgbClr val="43a11f"/>
          </a:solidFill>
          <a:ln w="25560">
            <a:solidFill>
              <a:srgbClr val="317716"/>
            </a:solidFill>
            <a:round/>
          </a:ln>
        </p:spPr>
      </p:sp>
      <p:sp>
        <p:nvSpPr>
          <p:cNvPr id="395" name="CustomShape 6"/>
          <p:cNvSpPr/>
          <p:nvPr/>
        </p:nvSpPr>
        <p:spPr>
          <a:xfrm>
            <a:off x="3041280" y="4818600"/>
            <a:ext cx="461520" cy="272880"/>
          </a:xfrm>
          <a:prstGeom prst="rect">
            <a:avLst/>
          </a:prstGeom>
        </p:spPr>
        <p:txBody>
          <a:bodyPr bIns="45000" lIns="90000" rIns="90000" tIns="45000" wrap="none"/>
          <a:p>
            <a:pPr>
              <a:lnSpc>
                <a:spcPct val="100000"/>
              </a:lnSpc>
            </a:pPr>
            <a:r>
              <a:rPr i="1" lang="pt-BR" sz="1200">
                <a:solidFill>
                  <a:srgbClr val="ffffff"/>
                </a:solidFill>
                <a:latin typeface="Arial Narrow"/>
                <a:ea typeface="ヒラギノ角ゴ ProN W3"/>
              </a:rPr>
              <a:t>1219</a:t>
            </a:r>
            <a:endParaRPr/>
          </a:p>
        </p:txBody>
      </p:sp>
      <p:sp>
        <p:nvSpPr>
          <p:cNvPr id="396" name="CustomShape 7"/>
          <p:cNvSpPr/>
          <p:nvPr/>
        </p:nvSpPr>
        <p:spPr>
          <a:xfrm>
            <a:off x="4049640" y="4818600"/>
            <a:ext cx="461520" cy="272880"/>
          </a:xfrm>
          <a:prstGeom prst="rect">
            <a:avLst/>
          </a:prstGeom>
        </p:spPr>
        <p:txBody>
          <a:bodyPr bIns="45000" lIns="90000" rIns="90000" tIns="45000" wrap="none"/>
          <a:p>
            <a:pPr>
              <a:lnSpc>
                <a:spcPct val="100000"/>
              </a:lnSpc>
            </a:pPr>
            <a:r>
              <a:rPr i="1" lang="pt-BR" sz="1200">
                <a:solidFill>
                  <a:srgbClr val="ffffff"/>
                </a:solidFill>
                <a:latin typeface="Arial Narrow"/>
                <a:ea typeface="ヒラギノ角ゴ ProN W3"/>
              </a:rPr>
              <a:t>1220</a:t>
            </a:r>
            <a:endParaRPr/>
          </a:p>
        </p:txBody>
      </p:sp>
      <p:sp>
        <p:nvSpPr>
          <p:cNvPr id="397" name="CustomShape 8"/>
          <p:cNvSpPr/>
          <p:nvPr/>
        </p:nvSpPr>
        <p:spPr>
          <a:xfrm>
            <a:off x="5129640" y="4818600"/>
            <a:ext cx="461520" cy="272880"/>
          </a:xfrm>
          <a:prstGeom prst="rect">
            <a:avLst/>
          </a:prstGeom>
        </p:spPr>
        <p:txBody>
          <a:bodyPr bIns="45000" lIns="90000" rIns="90000" tIns="45000" wrap="none"/>
          <a:p>
            <a:pPr>
              <a:lnSpc>
                <a:spcPct val="100000"/>
              </a:lnSpc>
            </a:pPr>
            <a:r>
              <a:rPr i="1" lang="pt-BR" sz="1200">
                <a:solidFill>
                  <a:srgbClr val="ffffff"/>
                </a:solidFill>
                <a:latin typeface="Arial Narrow"/>
                <a:ea typeface="ヒラギノ角ゴ ProN W3"/>
              </a:rPr>
              <a:t>1221</a:t>
            </a:r>
            <a:endParaRPr/>
          </a:p>
        </p:txBody>
      </p:sp>
      <p:sp>
        <p:nvSpPr>
          <p:cNvPr id="398" name="CustomShape 9"/>
          <p:cNvSpPr/>
          <p:nvPr/>
        </p:nvSpPr>
        <p:spPr>
          <a:xfrm>
            <a:off x="5960520" y="4818600"/>
            <a:ext cx="461520" cy="272880"/>
          </a:xfrm>
          <a:prstGeom prst="rect">
            <a:avLst/>
          </a:prstGeom>
        </p:spPr>
        <p:txBody>
          <a:bodyPr bIns="45000" lIns="90000" rIns="90000" tIns="45000" wrap="none"/>
          <a:p>
            <a:pPr>
              <a:lnSpc>
                <a:spcPct val="100000"/>
              </a:lnSpc>
            </a:pPr>
            <a:r>
              <a:rPr i="1" lang="pt-BR" sz="1200">
                <a:solidFill>
                  <a:srgbClr val="ffffff"/>
                </a:solidFill>
                <a:latin typeface="Arial Narrow"/>
                <a:ea typeface="ヒラギノ角ゴ ProN W3"/>
              </a:rPr>
              <a:t>1222</a:t>
            </a:r>
            <a:endParaRPr/>
          </a:p>
        </p:txBody>
      </p:sp>
      <p:sp>
        <p:nvSpPr>
          <p:cNvPr id="399" name="TextShape 10"/>
          <p:cNvSpPr txBox="1"/>
          <p:nvPr/>
        </p:nvSpPr>
        <p:spPr>
          <a:xfrm>
            <a:off x="457560" y="658440"/>
            <a:ext cx="8228520" cy="758520"/>
          </a:xfrm>
          <a:prstGeom prst="rect">
            <a:avLst/>
          </a:prstGeom>
        </p:spPr>
        <p:txBody>
          <a:bodyPr bIns="32040" lIns="64440" rIns="64440" tIns="32040"/>
          <a:p>
            <a:pPr algn="ctr">
              <a:lnSpc>
                <a:spcPct val="100000"/>
              </a:lnSpc>
            </a:pPr>
            <a:r>
              <a:rPr lang="pt-BR" sz="4000">
                <a:solidFill>
                  <a:srgbClr val="ffffff"/>
                </a:solidFill>
                <a:latin typeface="Gill Sans"/>
                <a:ea typeface="ヒラギノ角ゴ ProN W3"/>
              </a:rPr>
              <a:t>Changes</a:t>
            </a:r>
            <a:endParaRPr/>
          </a:p>
        </p:txBody>
      </p:sp>
      <p:sp>
        <p:nvSpPr>
          <p:cNvPr id="400" name="CustomShape 11"/>
          <p:cNvSpPr/>
          <p:nvPr/>
        </p:nvSpPr>
        <p:spPr>
          <a:xfrm>
            <a:off x="1851840" y="4815360"/>
            <a:ext cx="461520" cy="272880"/>
          </a:xfrm>
          <a:prstGeom prst="rect">
            <a:avLst/>
          </a:prstGeom>
        </p:spPr>
        <p:txBody>
          <a:bodyPr bIns="45000" lIns="90000" rIns="90000" tIns="45000" wrap="none"/>
          <a:p>
            <a:pPr>
              <a:lnSpc>
                <a:spcPct val="100000"/>
              </a:lnSpc>
            </a:pPr>
            <a:r>
              <a:rPr i="1" lang="pt-BR" sz="1200">
                <a:solidFill>
                  <a:srgbClr val="ffffff"/>
                </a:solidFill>
                <a:latin typeface="Arial Narrow"/>
                <a:ea typeface="ヒラギノ角ゴ ProN W3"/>
              </a:rPr>
              <a:t>1218</a:t>
            </a:r>
            <a:endParaRPr/>
          </a:p>
        </p:txBody>
      </p:sp>
      <p:sp>
        <p:nvSpPr>
          <p:cNvPr id="401" name="CustomShape 12"/>
          <p:cNvSpPr/>
          <p:nvPr/>
        </p:nvSpPr>
        <p:spPr>
          <a:xfrm>
            <a:off x="2085840" y="4653000"/>
            <a:ext cx="3240" cy="1189080"/>
          </a:xfrm>
          <a:prstGeom prst="rect">
            <a:avLst>
              <a:gd fmla="val -23453795" name="adj"/>
            </a:avLst>
          </a:prstGeom>
          <a:ln w="25560">
            <a:solidFill>
              <a:srgbClr val="333399"/>
            </a:solidFill>
            <a:custDash>
              <a:ds d="71000" sp="71000"/>
            </a:custDash>
            <a:round/>
            <a:tailEnd len="med" type="triangle" w="med"/>
          </a:ln>
        </p:spPr>
      </p:sp>
      <p:sp>
        <p:nvSpPr>
          <p:cNvPr id="402" name="CustomShape 13"/>
          <p:cNvSpPr/>
          <p:nvPr/>
        </p:nvSpPr>
        <p:spPr>
          <a:xfrm>
            <a:off x="2085840" y="4653000"/>
            <a:ext cx="3240" cy="2197080"/>
          </a:xfrm>
          <a:prstGeom prst="rect">
            <a:avLst>
              <a:gd fmla="val -31731605" name="adj"/>
            </a:avLst>
          </a:prstGeom>
          <a:ln w="25560">
            <a:solidFill>
              <a:srgbClr val="333399"/>
            </a:solidFill>
            <a:custDash>
              <a:ds d="71000" sp="71000"/>
            </a:custDash>
            <a:round/>
            <a:tailEnd len="med" type="triangle" w="med"/>
          </a:ln>
        </p:spPr>
      </p:sp>
      <p:sp>
        <p:nvSpPr>
          <p:cNvPr id="403" name="CustomShape 14"/>
          <p:cNvSpPr/>
          <p:nvPr/>
        </p:nvSpPr>
        <p:spPr>
          <a:xfrm>
            <a:off x="2086560" y="4653000"/>
            <a:ext cx="3240" cy="3277440"/>
          </a:xfrm>
          <a:prstGeom prst="rect">
            <a:avLst>
              <a:gd fmla="val -38353853" name="adj"/>
            </a:avLst>
          </a:prstGeom>
          <a:ln w="25560">
            <a:solidFill>
              <a:srgbClr val="333399"/>
            </a:solidFill>
            <a:custDash>
              <a:ds d="71000" sp="71000"/>
            </a:custDash>
            <a:round/>
            <a:tailEnd len="med" type="triangle" w="med"/>
          </a:ln>
        </p:spPr>
      </p:sp>
      <p:sp>
        <p:nvSpPr>
          <p:cNvPr id="404" name="CustomShape 15"/>
          <p:cNvSpPr/>
          <p:nvPr/>
        </p:nvSpPr>
        <p:spPr>
          <a:xfrm>
            <a:off x="2086560" y="4653000"/>
            <a:ext cx="3240" cy="4429440"/>
          </a:xfrm>
          <a:prstGeom prst="rect">
            <a:avLst>
              <a:gd fmla="val -43596466" name="adj"/>
            </a:avLst>
          </a:prstGeom>
          <a:ln w="25560">
            <a:solidFill>
              <a:srgbClr val="333399"/>
            </a:solidFill>
            <a:custDash>
              <a:ds d="71000" sp="71000"/>
            </a:custDash>
            <a:round/>
            <a:tailEnd len="med" type="triangle" w="med"/>
          </a:ln>
        </p:spPr>
      </p:sp>
      <p:sp>
        <p:nvSpPr>
          <p:cNvPr id="405" name="CustomShape 16"/>
          <p:cNvSpPr/>
          <p:nvPr/>
        </p:nvSpPr>
        <p:spPr>
          <a:xfrm>
            <a:off x="3278520" y="4005000"/>
            <a:ext cx="450720" cy="272880"/>
          </a:xfrm>
          <a:prstGeom prst="rect">
            <a:avLst/>
          </a:prstGeom>
        </p:spPr>
        <p:txBody>
          <a:bodyPr bIns="45000" lIns="90000" rIns="90000" tIns="45000" wrap="none"/>
          <a:p>
            <a:pPr>
              <a:lnSpc>
                <a:spcPct val="100000"/>
              </a:lnSpc>
            </a:pPr>
            <a:r>
              <a:rPr i="1" lang="pt-BR" sz="1200">
                <a:solidFill>
                  <a:srgbClr val="ffffff"/>
                </a:solidFill>
                <a:latin typeface="Arial Narrow"/>
                <a:ea typeface="ヒラギノ角ゴ ProN W3"/>
              </a:rPr>
              <a:t>diff 1</a:t>
            </a:r>
            <a:endParaRPr/>
          </a:p>
        </p:txBody>
      </p:sp>
      <p:sp>
        <p:nvSpPr>
          <p:cNvPr id="406" name="CustomShape 17"/>
          <p:cNvSpPr/>
          <p:nvPr/>
        </p:nvSpPr>
        <p:spPr>
          <a:xfrm>
            <a:off x="4292640" y="4005000"/>
            <a:ext cx="450720" cy="272880"/>
          </a:xfrm>
          <a:prstGeom prst="rect">
            <a:avLst/>
          </a:prstGeom>
        </p:spPr>
        <p:txBody>
          <a:bodyPr bIns="45000" lIns="90000" rIns="90000" tIns="45000" wrap="none"/>
          <a:p>
            <a:pPr>
              <a:lnSpc>
                <a:spcPct val="100000"/>
              </a:lnSpc>
            </a:pPr>
            <a:r>
              <a:rPr i="1" lang="pt-BR" sz="1200">
                <a:solidFill>
                  <a:srgbClr val="ffffff"/>
                </a:solidFill>
                <a:latin typeface="Arial Narrow"/>
                <a:ea typeface="ヒラギノ角ゴ ProN W3"/>
              </a:rPr>
              <a:t>diff 2</a:t>
            </a:r>
            <a:endParaRPr/>
          </a:p>
        </p:txBody>
      </p:sp>
      <p:sp>
        <p:nvSpPr>
          <p:cNvPr id="407" name="CustomShape 18"/>
          <p:cNvSpPr/>
          <p:nvPr/>
        </p:nvSpPr>
        <p:spPr>
          <a:xfrm>
            <a:off x="5372640" y="4005000"/>
            <a:ext cx="450720" cy="272880"/>
          </a:xfrm>
          <a:prstGeom prst="rect">
            <a:avLst/>
          </a:prstGeom>
        </p:spPr>
        <p:txBody>
          <a:bodyPr bIns="45000" lIns="90000" rIns="90000" tIns="45000" wrap="none"/>
          <a:p>
            <a:pPr>
              <a:lnSpc>
                <a:spcPct val="100000"/>
              </a:lnSpc>
            </a:pPr>
            <a:r>
              <a:rPr i="1" lang="pt-BR" sz="1200">
                <a:solidFill>
                  <a:srgbClr val="ffffff"/>
                </a:solidFill>
                <a:latin typeface="Arial Narrow"/>
                <a:ea typeface="ヒラギノ角ゴ ProN W3"/>
              </a:rPr>
              <a:t>diff 3</a:t>
            </a:r>
            <a:endParaRPr/>
          </a:p>
        </p:txBody>
      </p:sp>
      <p:sp>
        <p:nvSpPr>
          <p:cNvPr id="408" name="CustomShape 19"/>
          <p:cNvSpPr/>
          <p:nvPr/>
        </p:nvSpPr>
        <p:spPr>
          <a:xfrm>
            <a:off x="6518880" y="4000680"/>
            <a:ext cx="450720" cy="272880"/>
          </a:xfrm>
          <a:prstGeom prst="rect">
            <a:avLst/>
          </a:prstGeom>
        </p:spPr>
        <p:txBody>
          <a:bodyPr bIns="45000" lIns="90000" rIns="90000" tIns="45000" wrap="none"/>
          <a:p>
            <a:pPr>
              <a:lnSpc>
                <a:spcPct val="100000"/>
              </a:lnSpc>
            </a:pPr>
            <a:r>
              <a:rPr i="1" lang="pt-BR" sz="1200">
                <a:solidFill>
                  <a:srgbClr val="ffffff"/>
                </a:solidFill>
                <a:latin typeface="Arial Narrow"/>
                <a:ea typeface="ヒラギノ角ゴ ProN W3"/>
              </a:rPr>
              <a:t>diff 4</a:t>
            </a:r>
            <a:endParaRPr/>
          </a:p>
        </p:txBody>
      </p:sp>
      <p:sp>
        <p:nvSpPr>
          <p:cNvPr id="409" name="CustomShape 20"/>
          <p:cNvSpPr/>
          <p:nvPr/>
        </p:nvSpPr>
        <p:spPr>
          <a:xfrm>
            <a:off x="2014560" y="4649400"/>
            <a:ext cx="143640" cy="143640"/>
          </a:xfrm>
          <a:prstGeom prst="rect">
            <a:avLst/>
          </a:prstGeom>
          <a:solidFill>
            <a:srgbClr val="333399"/>
          </a:solidFill>
          <a:ln w="25560">
            <a:solidFill>
              <a:srgbClr val="252571"/>
            </a:solidFill>
            <a:round/>
          </a:ln>
        </p:spPr>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3" name="TextShape 1"/>
          <p:cNvSpPr txBox="1"/>
          <p:nvPr/>
        </p:nvSpPr>
        <p:spPr>
          <a:xfrm>
            <a:off x="457560" y="692640"/>
            <a:ext cx="8228520" cy="724680"/>
          </a:xfrm>
          <a:prstGeom prst="rect">
            <a:avLst/>
          </a:prstGeom>
        </p:spPr>
        <p:txBody>
          <a:bodyPr bIns="32040" lIns="64440" rIns="64440" tIns="32040"/>
          <a:p>
            <a:pPr algn="ctr">
              <a:lnSpc>
                <a:spcPct val="100000"/>
              </a:lnSpc>
            </a:pPr>
            <a:r>
              <a:rPr lang="pt-BR" sz="4000">
                <a:solidFill>
                  <a:srgbClr val="ffffff"/>
                </a:solidFill>
                <a:latin typeface="Gill Sans"/>
                <a:ea typeface="ヒラギノ角ゴ ProN W3"/>
              </a:rPr>
              <a:t>Objectives</a:t>
            </a:r>
            <a:endParaRPr/>
          </a:p>
        </p:txBody>
      </p:sp>
      <p:sp>
        <p:nvSpPr>
          <p:cNvPr id="224" name="TextShape 2"/>
          <p:cNvSpPr txBox="1"/>
          <p:nvPr/>
        </p:nvSpPr>
        <p:spPr>
          <a:xfrm>
            <a:off x="457560" y="2205000"/>
            <a:ext cx="8228520" cy="2952000"/>
          </a:xfrm>
          <a:prstGeom prst="rect">
            <a:avLst/>
          </a:prstGeom>
        </p:spPr>
        <p:txBody>
          <a:bodyPr bIns="32040" lIns="64440" rIns="64440" tIns="32040"/>
          <a:p>
            <a:pPr algn="ctr">
              <a:lnSpc>
                <a:spcPct val="100000"/>
              </a:lnSpc>
            </a:pPr>
            <a:r>
              <a:rPr lang="pt-BR" sz="4000">
                <a:solidFill>
                  <a:srgbClr val="ffffff"/>
                </a:solidFill>
                <a:latin typeface="Gill Sans"/>
                <a:ea typeface="ヒラギノ角ゴ ProN W3"/>
              </a:rPr>
              <a:t>Understand basic elements and management of the version control, without entering in details of a specific Version Control System.</a:t>
            </a:r>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0" name="TextShape 1"/>
          <p:cNvSpPr txBox="1"/>
          <p:nvPr/>
        </p:nvSpPr>
        <p:spPr>
          <a:xfrm>
            <a:off x="722160" y="4406760"/>
            <a:ext cx="7771680" cy="1361520"/>
          </a:xfrm>
          <a:prstGeom prst="rect">
            <a:avLst/>
          </a:prstGeom>
        </p:spPr>
        <p:txBody>
          <a:bodyPr bIns="32040" lIns="64440" rIns="64440" tIns="32040"/>
          <a:p>
            <a:pPr algn="ctr">
              <a:lnSpc>
                <a:spcPct val="100000"/>
              </a:lnSpc>
            </a:pPr>
            <a:r>
              <a:rPr b="1" lang="pt-BR" sz="2800">
                <a:solidFill>
                  <a:srgbClr val="92f229"/>
                </a:solidFill>
                <a:latin typeface="Gill Sans"/>
                <a:ea typeface="ヒラギノ角ゴ ProN W3"/>
              </a:rPr>
              <a:t>Parallel Worlds</a:t>
            </a:r>
            <a:endParaRPr/>
          </a:p>
        </p:txBody>
      </p:sp>
      <p:sp>
        <p:nvSpPr>
          <p:cNvPr id="411" name="TextShape 2"/>
          <p:cNvSpPr txBox="1"/>
          <p:nvPr/>
        </p:nvSpPr>
        <p:spPr>
          <a:xfrm>
            <a:off x="722160" y="2906640"/>
            <a:ext cx="7771680" cy="1499760"/>
          </a:xfrm>
          <a:prstGeom prst="rect">
            <a:avLst/>
          </a:prstGeom>
        </p:spPr>
        <p:txBody>
          <a:bodyPr anchor="b" bIns="32040" lIns="64440" rIns="64440" tIns="32040"/>
          <a:p>
            <a:pPr>
              <a:lnSpc>
                <a:spcPct val="100000"/>
              </a:lnSpc>
            </a:pPr>
            <a:r>
              <a:rPr lang="pt-BR" sz="1400">
                <a:solidFill>
                  <a:srgbClr val="ffffff"/>
                </a:solidFill>
                <a:latin typeface="Gill Sans"/>
                <a:ea typeface="ヒラギノ角ゴ ProN W3"/>
              </a:rPr>
              <a:t>Concepts of branching, merging and conflicts</a:t>
            </a:r>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2" name="TextShape 1"/>
          <p:cNvSpPr txBox="1"/>
          <p:nvPr/>
        </p:nvSpPr>
        <p:spPr>
          <a:xfrm>
            <a:off x="457560" y="692640"/>
            <a:ext cx="8228520" cy="724680"/>
          </a:xfrm>
          <a:prstGeom prst="rect">
            <a:avLst/>
          </a:prstGeom>
        </p:spPr>
        <p:txBody>
          <a:bodyPr bIns="32040" lIns="64440" rIns="64440" tIns="32040"/>
          <a:p>
            <a:pPr algn="ctr">
              <a:lnSpc>
                <a:spcPct val="100000"/>
              </a:lnSpc>
            </a:pPr>
            <a:r>
              <a:rPr lang="pt-BR" sz="4000">
                <a:solidFill>
                  <a:srgbClr val="ffffff"/>
                </a:solidFill>
                <a:latin typeface="Gill Sans"/>
                <a:ea typeface="ヒラギノ角ゴ ProN W3"/>
              </a:rPr>
              <a:t>Parallel Worlds</a:t>
            </a:r>
            <a:endParaRPr/>
          </a:p>
        </p:txBody>
      </p:sp>
      <p:pic>
        <p:nvPicPr>
          <p:cNvPr descr="" id="413" name="Picture 2"/>
          <p:cNvPicPr/>
          <p:nvPr/>
        </p:nvPicPr>
        <p:blipFill>
          <a:blip r:embed="rId1"/>
          <a:stretch>
            <a:fillRect/>
          </a:stretch>
        </p:blipFill>
        <p:spPr>
          <a:xfrm>
            <a:off x="6084000" y="3501000"/>
            <a:ext cx="2112120" cy="3277800"/>
          </a:xfrm>
          <a:prstGeom prst="rect">
            <a:avLst/>
          </a:prstGeom>
        </p:spPr>
      </p:pic>
      <p:pic>
        <p:nvPicPr>
          <p:cNvPr descr="" id="414" name="Picture 3"/>
          <p:cNvPicPr/>
          <p:nvPr/>
        </p:nvPicPr>
        <p:blipFill>
          <a:blip r:embed="rId2"/>
          <a:stretch>
            <a:fillRect/>
          </a:stretch>
        </p:blipFill>
        <p:spPr>
          <a:xfrm>
            <a:off x="3731040" y="3501000"/>
            <a:ext cx="2124000" cy="3273480"/>
          </a:xfrm>
          <a:prstGeom prst="rect">
            <a:avLst/>
          </a:prstGeom>
        </p:spPr>
      </p:pic>
      <p:pic>
        <p:nvPicPr>
          <p:cNvPr descr="" id="415" name="Picture 4"/>
          <p:cNvPicPr/>
          <p:nvPr/>
        </p:nvPicPr>
        <p:blipFill>
          <a:blip r:embed="rId3"/>
          <a:stretch>
            <a:fillRect/>
          </a:stretch>
        </p:blipFill>
        <p:spPr>
          <a:xfrm>
            <a:off x="1331640" y="3501000"/>
            <a:ext cx="2122200" cy="3296520"/>
          </a:xfrm>
          <a:prstGeom prst="rect">
            <a:avLst/>
          </a:prstGeom>
        </p:spPr>
      </p:pic>
      <p:sp>
        <p:nvSpPr>
          <p:cNvPr id="416" name="CustomShape 2"/>
          <p:cNvSpPr/>
          <p:nvPr/>
        </p:nvSpPr>
        <p:spPr>
          <a:xfrm>
            <a:off x="395640" y="1556640"/>
            <a:ext cx="8352720" cy="2009880"/>
          </a:xfrm>
          <a:prstGeom prst="rect">
            <a:avLst/>
          </a:prstGeom>
        </p:spPr>
        <p:txBody>
          <a:bodyPr bIns="45000" lIns="90000" rIns="90000" tIns="45000"/>
          <a:p>
            <a:pPr algn="ctr">
              <a:lnSpc>
                <a:spcPct val="100000"/>
              </a:lnSpc>
            </a:pPr>
            <a:r>
              <a:rPr lang="pt-BR">
                <a:solidFill>
                  <a:srgbClr val="ffffff"/>
                </a:solidFill>
                <a:latin typeface="Gill Sans"/>
                <a:ea typeface="ヒラギノ角ゴ ProN W3"/>
              </a:rPr>
              <a:t>Perhaps the most accessible way to think of branches is as parallel universes. They're places where, for whatever reason, history didn't go quite the same way as it did in your universe. From that point forward, that universe can be slightly different – or it can be radically and utterly transformed. Like the Marvel comic book series “What If?”, branching lets you answer some interesting and possibly even dangerous "what if" questions with your software development.</a:t>
            </a:r>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7" name="TextShape 1"/>
          <p:cNvSpPr txBox="1"/>
          <p:nvPr/>
        </p:nvSpPr>
        <p:spPr>
          <a:xfrm>
            <a:off x="457560" y="692640"/>
            <a:ext cx="8228520" cy="724680"/>
          </a:xfrm>
          <a:prstGeom prst="rect">
            <a:avLst/>
          </a:prstGeom>
        </p:spPr>
        <p:txBody>
          <a:bodyPr bIns="32040" lIns="64440" rIns="64440" tIns="32040"/>
          <a:p>
            <a:pPr algn="ctr">
              <a:lnSpc>
                <a:spcPct val="100000"/>
              </a:lnSpc>
            </a:pPr>
            <a:r>
              <a:rPr lang="pt-BR" sz="4000">
                <a:solidFill>
                  <a:srgbClr val="ffffff"/>
                </a:solidFill>
                <a:latin typeface="Gill Sans"/>
                <a:ea typeface="ヒラギノ角ゴ ProN W3"/>
              </a:rPr>
              <a:t>Parallel Worlds</a:t>
            </a:r>
            <a:endParaRPr/>
          </a:p>
        </p:txBody>
      </p:sp>
      <p:sp>
        <p:nvSpPr>
          <p:cNvPr id="418" name="TextShape 2"/>
          <p:cNvSpPr txBox="1"/>
          <p:nvPr/>
        </p:nvSpPr>
        <p:spPr>
          <a:xfrm>
            <a:off x="457560" y="1600560"/>
            <a:ext cx="8228520" cy="4996440"/>
          </a:xfrm>
          <a:prstGeom prst="rect">
            <a:avLst/>
          </a:prstGeom>
        </p:spPr>
        <p:txBody>
          <a:bodyPr bIns="32040" lIns="64440" rIns="64440" tIns="32040"/>
          <a:p>
            <a:pPr>
              <a:lnSpc>
                <a:spcPct val="100000"/>
              </a:lnSpc>
              <a:buFont typeface="Arial"/>
              <a:buChar char="•"/>
            </a:pPr>
            <a:r>
              <a:rPr lang="pt-BR" sz="4000">
                <a:solidFill>
                  <a:srgbClr val="ffffff"/>
                </a:solidFill>
                <a:latin typeface="Gill Sans"/>
                <a:ea typeface="ヒラギノ角ゴ ProN W3"/>
              </a:rPr>
              <a:t>Parallel universes offer unlimited possibilities.</a:t>
            </a:r>
            <a:endParaRPr/>
          </a:p>
          <a:p>
            <a:pPr>
              <a:lnSpc>
                <a:spcPct val="100000"/>
              </a:lnSpc>
              <a:buFont typeface="Arial"/>
              <a:buChar char="•"/>
            </a:pPr>
            <a:r>
              <a:rPr lang="pt-BR" sz="4000">
                <a:solidFill>
                  <a:srgbClr val="ffffff"/>
                </a:solidFill>
                <a:latin typeface="Gill Sans"/>
                <a:ea typeface="ヒラギノ角ゴ ProN W3"/>
              </a:rPr>
              <a:t>They also allow you to stay safely ensconced in the particular universe of your choice, completely isolated from any events in other alternate universes.</a:t>
            </a:r>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9" name="TextShape 1"/>
          <p:cNvSpPr txBox="1"/>
          <p:nvPr/>
        </p:nvSpPr>
        <p:spPr>
          <a:xfrm>
            <a:off x="457560" y="692640"/>
            <a:ext cx="8228520" cy="724680"/>
          </a:xfrm>
          <a:prstGeom prst="rect">
            <a:avLst/>
          </a:prstGeom>
        </p:spPr>
        <p:txBody>
          <a:bodyPr bIns="32040" lIns="64440" rIns="64440" tIns="32040"/>
          <a:p>
            <a:pPr algn="ctr">
              <a:lnSpc>
                <a:spcPct val="100000"/>
              </a:lnSpc>
            </a:pPr>
            <a:r>
              <a:rPr lang="pt-BR" sz="4000">
                <a:solidFill>
                  <a:srgbClr val="ffffff"/>
                </a:solidFill>
                <a:latin typeface="Gill Sans"/>
                <a:ea typeface="ヒラギノ角ゴ ProN W3"/>
              </a:rPr>
              <a:t>Parallel Worlds</a:t>
            </a:r>
            <a:endParaRPr/>
          </a:p>
        </p:txBody>
      </p:sp>
      <p:sp>
        <p:nvSpPr>
          <p:cNvPr id="420" name="TextShape 2"/>
          <p:cNvSpPr txBox="1"/>
          <p:nvPr/>
        </p:nvSpPr>
        <p:spPr>
          <a:xfrm>
            <a:off x="457560" y="1600560"/>
            <a:ext cx="8228520" cy="5140440"/>
          </a:xfrm>
          <a:prstGeom prst="rect">
            <a:avLst/>
          </a:prstGeom>
        </p:spPr>
        <p:txBody>
          <a:bodyPr bIns="32040" lIns="64440" rIns="64440" tIns="32040"/>
          <a:p>
            <a:pPr>
              <a:lnSpc>
                <a:spcPct val="100000"/>
              </a:lnSpc>
              <a:buFont typeface="Arial"/>
              <a:buChar char="•"/>
            </a:pPr>
            <a:r>
              <a:rPr lang="pt-BR" sz="4000">
                <a:solidFill>
                  <a:srgbClr val="ffffff"/>
                </a:solidFill>
                <a:latin typeface="Gill Sans"/>
                <a:ea typeface="ヒラギノ角ゴ ProN W3"/>
              </a:rPr>
              <a:t>Branch is like a parallel world.</a:t>
            </a:r>
            <a:endParaRPr/>
          </a:p>
          <a:p>
            <a:pPr>
              <a:lnSpc>
                <a:spcPct val="100000"/>
              </a:lnSpc>
              <a:buFont typeface="Arial"/>
              <a:buChar char="•"/>
            </a:pPr>
            <a:r>
              <a:rPr lang="pt-BR" sz="4000">
                <a:solidFill>
                  <a:srgbClr val="ffffff"/>
                </a:solidFill>
                <a:latin typeface="Gill Sans"/>
                <a:ea typeface="ヒラギノ角ゴ ProN W3"/>
              </a:rPr>
              <a:t>Changes done in one branch doesn’t have effect over the another.</a:t>
            </a:r>
            <a:endParaRPr/>
          </a:p>
          <a:p>
            <a:pPr>
              <a:lnSpc>
                <a:spcPct val="100000"/>
              </a:lnSpc>
              <a:buFont typeface="Arial"/>
              <a:buChar char="•"/>
            </a:pPr>
            <a:r>
              <a:rPr lang="pt-BR" sz="4000">
                <a:solidFill>
                  <a:srgbClr val="ffffff"/>
                </a:solidFill>
                <a:latin typeface="Gill Sans"/>
                <a:ea typeface="ヒラギノ角ゴ ProN W3"/>
              </a:rPr>
              <a:t>Although branching offers the seductive appeal of multiple possibility with very little risk, it also brings along something far less desirable: </a:t>
            </a:r>
            <a:r>
              <a:rPr b="1" lang="pt-BR" sz="4000">
                <a:solidFill>
                  <a:srgbClr val="ffffff"/>
                </a:solidFill>
                <a:latin typeface="Gill Sans"/>
                <a:ea typeface="ヒラギノ角ゴ ProN W3"/>
              </a:rPr>
              <a:t>increase of complexity</a:t>
            </a:r>
            <a:r>
              <a:rPr lang="pt-BR" sz="4000">
                <a:solidFill>
                  <a:srgbClr val="ffffff"/>
                </a:solidFill>
                <a:latin typeface="Gill Sans"/>
                <a:ea typeface="ヒラギノ角ゴ ProN W3"/>
              </a:rPr>
              <a:t>.</a:t>
            </a:r>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1" name="TextShape 1"/>
          <p:cNvSpPr txBox="1"/>
          <p:nvPr/>
        </p:nvSpPr>
        <p:spPr>
          <a:xfrm>
            <a:off x="457560" y="658440"/>
            <a:ext cx="8228520" cy="758520"/>
          </a:xfrm>
          <a:prstGeom prst="rect">
            <a:avLst/>
          </a:prstGeom>
        </p:spPr>
        <p:txBody>
          <a:bodyPr bIns="32040" lIns="64440" rIns="64440" tIns="32040"/>
          <a:p>
            <a:pPr algn="ctr">
              <a:lnSpc>
                <a:spcPct val="100000"/>
              </a:lnSpc>
            </a:pPr>
            <a:r>
              <a:rPr lang="pt-BR" sz="4000">
                <a:solidFill>
                  <a:srgbClr val="ffffff"/>
                </a:solidFill>
                <a:latin typeface="Gill Sans"/>
                <a:ea typeface="ヒラギノ角ゴ ProN W3"/>
              </a:rPr>
              <a:t>Branches</a:t>
            </a:r>
            <a:endParaRPr/>
          </a:p>
        </p:txBody>
      </p:sp>
      <p:sp>
        <p:nvSpPr>
          <p:cNvPr id="422" name="CustomShape 2"/>
          <p:cNvSpPr/>
          <p:nvPr/>
        </p:nvSpPr>
        <p:spPr>
          <a:xfrm>
            <a:off x="683640" y="3434760"/>
            <a:ext cx="1079640" cy="713880"/>
          </a:xfrm>
          <a:prstGeom prst="rect">
            <a:avLst>
              <a:gd fmla="val 16667" name="adj"/>
            </a:avLst>
          </a:prstGeom>
          <a:solidFill>
            <a:srgbClr val="43a11f"/>
          </a:solidFill>
          <a:ln w="25560">
            <a:solidFill>
              <a:srgbClr val="317716"/>
            </a:solidFill>
            <a:round/>
          </a:ln>
        </p:spPr>
        <p:txBody>
          <a:bodyPr anchor="ctr" bIns="45000" lIns="90000" rIns="90000" tIns="45000"/>
          <a:p>
            <a:pPr algn="ctr">
              <a:lnSpc>
                <a:spcPct val="100000"/>
              </a:lnSpc>
            </a:pPr>
            <a:r>
              <a:rPr lang="pt-BR">
                <a:solidFill>
                  <a:srgbClr val="ffffff"/>
                </a:solidFill>
                <a:latin typeface="Gill Sans"/>
                <a:ea typeface="ヒラギノ角ゴ ProN W3"/>
              </a:rPr>
              <a:t>X</a:t>
            </a:r>
            <a:endParaRPr/>
          </a:p>
        </p:txBody>
      </p:sp>
      <p:sp>
        <p:nvSpPr>
          <p:cNvPr id="423" name="CustomShape 3"/>
          <p:cNvSpPr/>
          <p:nvPr/>
        </p:nvSpPr>
        <p:spPr>
          <a:xfrm>
            <a:off x="2051640" y="4514760"/>
            <a:ext cx="1079640" cy="713880"/>
          </a:xfrm>
          <a:prstGeom prst="rect">
            <a:avLst>
              <a:gd fmla="val 16667" name="adj"/>
            </a:avLst>
          </a:prstGeom>
          <a:solidFill>
            <a:srgbClr val="333399"/>
          </a:solidFill>
          <a:ln w="25560">
            <a:solidFill>
              <a:srgbClr val="252571"/>
            </a:solidFill>
            <a:round/>
          </a:ln>
        </p:spPr>
        <p:txBody>
          <a:bodyPr anchor="ctr" bIns="45000" lIns="90000" rIns="90000" tIns="45000"/>
          <a:p>
            <a:pPr algn="ctr">
              <a:lnSpc>
                <a:spcPct val="100000"/>
              </a:lnSpc>
            </a:pPr>
            <a:r>
              <a:rPr lang="pt-BR">
                <a:solidFill>
                  <a:srgbClr val="ffffff"/>
                </a:solidFill>
                <a:latin typeface="Gill Sans"/>
                <a:ea typeface="ヒラギノ角ゴ ProN W3"/>
              </a:rPr>
              <a:t>Y</a:t>
            </a:r>
            <a:endParaRPr/>
          </a:p>
        </p:txBody>
      </p:sp>
      <p:sp>
        <p:nvSpPr>
          <p:cNvPr id="424" name="CustomShape 4"/>
          <p:cNvSpPr/>
          <p:nvPr/>
        </p:nvSpPr>
        <p:spPr>
          <a:xfrm>
            <a:off x="4068000" y="2277000"/>
            <a:ext cx="1079640" cy="713880"/>
          </a:xfrm>
          <a:prstGeom prst="rect">
            <a:avLst>
              <a:gd fmla="val 16667" name="adj"/>
            </a:avLst>
          </a:prstGeom>
          <a:solidFill>
            <a:srgbClr val="333399"/>
          </a:solidFill>
          <a:ln w="25560">
            <a:solidFill>
              <a:srgbClr val="252571"/>
            </a:solidFill>
            <a:round/>
          </a:ln>
        </p:spPr>
        <p:txBody>
          <a:bodyPr anchor="ctr" bIns="45000" lIns="90000" rIns="90000" tIns="45000"/>
          <a:p>
            <a:pPr algn="ctr">
              <a:lnSpc>
                <a:spcPct val="100000"/>
              </a:lnSpc>
            </a:pPr>
            <a:r>
              <a:rPr lang="pt-BR">
                <a:solidFill>
                  <a:srgbClr val="ffffff"/>
                </a:solidFill>
                <a:latin typeface="Gill Sans"/>
                <a:ea typeface="ヒラギノ角ゴ ProN W3"/>
              </a:rPr>
              <a:t>Z</a:t>
            </a:r>
            <a:endParaRPr/>
          </a:p>
        </p:txBody>
      </p:sp>
      <p:sp>
        <p:nvSpPr>
          <p:cNvPr id="425" name="CustomShape 5"/>
          <p:cNvSpPr/>
          <p:nvPr/>
        </p:nvSpPr>
        <p:spPr>
          <a:xfrm>
            <a:off x="4449240" y="5595120"/>
            <a:ext cx="1079640" cy="713880"/>
          </a:xfrm>
          <a:prstGeom prst="rect">
            <a:avLst>
              <a:gd fmla="val 16667" name="adj"/>
            </a:avLst>
          </a:prstGeom>
          <a:solidFill>
            <a:srgbClr val="333399"/>
          </a:solidFill>
          <a:ln w="25560">
            <a:solidFill>
              <a:srgbClr val="252571"/>
            </a:solidFill>
            <a:round/>
          </a:ln>
        </p:spPr>
        <p:txBody>
          <a:bodyPr anchor="ctr" bIns="45000" lIns="90000" rIns="90000" tIns="45000"/>
          <a:p>
            <a:pPr algn="ctr">
              <a:lnSpc>
                <a:spcPct val="100000"/>
              </a:lnSpc>
            </a:pPr>
            <a:r>
              <a:rPr lang="pt-BR">
                <a:solidFill>
                  <a:srgbClr val="ffffff"/>
                </a:solidFill>
                <a:latin typeface="Gill Sans"/>
                <a:ea typeface="ヒラギノ角ゴ ProN W3"/>
              </a:rPr>
              <a:t>W</a:t>
            </a:r>
            <a:endParaRPr/>
          </a:p>
        </p:txBody>
      </p:sp>
      <p:sp>
        <p:nvSpPr>
          <p:cNvPr id="426" name="CustomShape 6"/>
          <p:cNvSpPr/>
          <p:nvPr/>
        </p:nvSpPr>
        <p:spPr>
          <a:xfrm>
            <a:off x="1763640" y="3790800"/>
            <a:ext cx="6696360" cy="360"/>
          </a:xfrm>
          <a:prstGeom prst="straightConnector1">
            <a:avLst/>
          </a:prstGeom>
          <a:ln w="25560">
            <a:solidFill>
              <a:srgbClr val="43a11f"/>
            </a:solidFill>
            <a:round/>
            <a:tailEnd len="med" type="triangle" w="med"/>
          </a:ln>
        </p:spPr>
      </p:sp>
      <p:sp>
        <p:nvSpPr>
          <p:cNvPr id="427" name="CustomShape 7"/>
          <p:cNvSpPr/>
          <p:nvPr/>
        </p:nvSpPr>
        <p:spPr>
          <a:xfrm>
            <a:off x="3132000" y="4871880"/>
            <a:ext cx="5328360" cy="360"/>
          </a:xfrm>
          <a:prstGeom prst="straightConnector1">
            <a:avLst/>
          </a:prstGeom>
          <a:ln w="25560">
            <a:solidFill>
              <a:srgbClr val="333399"/>
            </a:solidFill>
            <a:round/>
            <a:tailEnd len="med" type="triangle" w="med"/>
          </a:ln>
        </p:spPr>
      </p:sp>
      <p:sp>
        <p:nvSpPr>
          <p:cNvPr id="428" name="CustomShape 8"/>
          <p:cNvSpPr/>
          <p:nvPr/>
        </p:nvSpPr>
        <p:spPr>
          <a:xfrm>
            <a:off x="5148000" y="2633400"/>
            <a:ext cx="3312000" cy="360"/>
          </a:xfrm>
          <a:prstGeom prst="straightConnector1">
            <a:avLst/>
          </a:prstGeom>
          <a:ln w="25560">
            <a:solidFill>
              <a:srgbClr val="333399"/>
            </a:solidFill>
            <a:round/>
            <a:tailEnd len="med" type="triangle" w="med"/>
          </a:ln>
        </p:spPr>
      </p:sp>
      <p:sp>
        <p:nvSpPr>
          <p:cNvPr id="429" name="CustomShape 9"/>
          <p:cNvSpPr/>
          <p:nvPr/>
        </p:nvSpPr>
        <p:spPr>
          <a:xfrm>
            <a:off x="5529600" y="5952240"/>
            <a:ext cx="2930760" cy="360"/>
          </a:xfrm>
          <a:prstGeom prst="straightConnector1">
            <a:avLst/>
          </a:prstGeom>
          <a:ln w="25560">
            <a:solidFill>
              <a:srgbClr val="333399"/>
            </a:solidFill>
            <a:round/>
            <a:tailEnd len="med" type="triangle" w="med"/>
          </a:ln>
        </p:spPr>
      </p:sp>
      <p:sp>
        <p:nvSpPr>
          <p:cNvPr id="430" name="CustomShape 10"/>
          <p:cNvSpPr/>
          <p:nvPr/>
        </p:nvSpPr>
        <p:spPr>
          <a:xfrm>
            <a:off x="4212000" y="2991240"/>
            <a:ext cx="395640" cy="799200"/>
          </a:xfrm>
          <a:prstGeom prst="straightConnector1">
            <a:avLst/>
          </a:prstGeom>
          <a:ln w="25560">
            <a:solidFill>
              <a:srgbClr val="333399"/>
            </a:solidFill>
            <a:round/>
            <a:tailEnd len="med" type="triangle" w="med"/>
          </a:ln>
        </p:spPr>
      </p:sp>
      <p:sp>
        <p:nvSpPr>
          <p:cNvPr id="431" name="CustomShape 11"/>
          <p:cNvSpPr/>
          <p:nvPr/>
        </p:nvSpPr>
        <p:spPr>
          <a:xfrm>
            <a:off x="2339640" y="3791880"/>
            <a:ext cx="251640" cy="722520"/>
          </a:xfrm>
          <a:prstGeom prst="straightConnector1">
            <a:avLst/>
          </a:prstGeom>
          <a:ln w="25560">
            <a:solidFill>
              <a:srgbClr val="333399"/>
            </a:solidFill>
            <a:round/>
            <a:tailEnd len="med" type="triangle" w="med"/>
          </a:ln>
        </p:spPr>
      </p:sp>
      <p:sp>
        <p:nvSpPr>
          <p:cNvPr id="432" name="CustomShape 12"/>
          <p:cNvSpPr/>
          <p:nvPr/>
        </p:nvSpPr>
        <p:spPr>
          <a:xfrm>
            <a:off x="4737240" y="4871880"/>
            <a:ext cx="251640" cy="722520"/>
          </a:xfrm>
          <a:prstGeom prst="straightConnector1">
            <a:avLst/>
          </a:prstGeom>
          <a:ln w="25560">
            <a:solidFill>
              <a:srgbClr val="333399"/>
            </a:solidFill>
            <a:round/>
            <a:tailEnd len="med" type="triangle" w="med"/>
          </a:ln>
        </p:spPr>
      </p:sp>
      <p:sp>
        <p:nvSpPr>
          <p:cNvPr id="433" name="CustomShape 13"/>
          <p:cNvSpPr/>
          <p:nvPr/>
        </p:nvSpPr>
        <p:spPr>
          <a:xfrm>
            <a:off x="4644000" y="3069000"/>
            <a:ext cx="1295640" cy="577080"/>
          </a:xfrm>
          <a:prstGeom prst="rect">
            <a:avLst/>
          </a:prstGeom>
        </p:spPr>
        <p:txBody>
          <a:bodyPr bIns="45000" lIns="90000" rIns="90000" tIns="45000"/>
          <a:p>
            <a:pPr>
              <a:lnSpc>
                <a:spcPct val="100000"/>
              </a:lnSpc>
            </a:pPr>
            <a:r>
              <a:rPr i="1" lang="pt-BR" sz="1600">
                <a:solidFill>
                  <a:srgbClr val="ffffff"/>
                </a:solidFill>
                <a:latin typeface="Gill Sans"/>
                <a:ea typeface="ヒラギノ角ゴ ProN W3"/>
              </a:rPr>
              <a:t>Create branch</a:t>
            </a:r>
            <a:endParaRPr/>
          </a:p>
        </p:txBody>
      </p:sp>
      <p:sp>
        <p:nvSpPr>
          <p:cNvPr id="434" name="CustomShape 14"/>
          <p:cNvSpPr/>
          <p:nvPr/>
        </p:nvSpPr>
        <p:spPr>
          <a:xfrm>
            <a:off x="2627640" y="3861000"/>
            <a:ext cx="1305000" cy="577080"/>
          </a:xfrm>
          <a:prstGeom prst="rect">
            <a:avLst/>
          </a:prstGeom>
        </p:spPr>
        <p:txBody>
          <a:bodyPr bIns="45000" lIns="90000" rIns="90000" tIns="45000"/>
          <a:p>
            <a:pPr>
              <a:lnSpc>
                <a:spcPct val="100000"/>
              </a:lnSpc>
            </a:pPr>
            <a:r>
              <a:rPr i="1" lang="pt-BR" sz="1600">
                <a:solidFill>
                  <a:srgbClr val="ffffff"/>
                </a:solidFill>
                <a:latin typeface="Gill Sans"/>
                <a:ea typeface="ヒラギノ角ゴ ProN W3"/>
              </a:rPr>
              <a:t>Create branch</a:t>
            </a:r>
            <a:endParaRPr/>
          </a:p>
        </p:txBody>
      </p:sp>
      <p:sp>
        <p:nvSpPr>
          <p:cNvPr id="435" name="CustomShape 15"/>
          <p:cNvSpPr/>
          <p:nvPr/>
        </p:nvSpPr>
        <p:spPr>
          <a:xfrm>
            <a:off x="5076000" y="4941000"/>
            <a:ext cx="1367640" cy="577080"/>
          </a:xfrm>
          <a:prstGeom prst="rect">
            <a:avLst/>
          </a:prstGeom>
        </p:spPr>
        <p:txBody>
          <a:bodyPr bIns="45000" lIns="90000" rIns="90000" tIns="45000"/>
          <a:p>
            <a:pPr>
              <a:lnSpc>
                <a:spcPct val="100000"/>
              </a:lnSpc>
            </a:pPr>
            <a:r>
              <a:rPr i="1" lang="pt-BR" sz="1600">
                <a:solidFill>
                  <a:srgbClr val="ffffff"/>
                </a:solidFill>
                <a:latin typeface="Gill Sans"/>
                <a:ea typeface="ヒラギノ角ゴ ProN W3"/>
              </a:rPr>
              <a:t>Create branch</a:t>
            </a:r>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6" name="TextShape 1"/>
          <p:cNvSpPr txBox="1"/>
          <p:nvPr/>
        </p:nvSpPr>
        <p:spPr>
          <a:xfrm>
            <a:off x="457560" y="692640"/>
            <a:ext cx="8228520" cy="724680"/>
          </a:xfrm>
          <a:prstGeom prst="rect">
            <a:avLst/>
          </a:prstGeom>
        </p:spPr>
        <p:txBody>
          <a:bodyPr bIns="32040" lIns="64440" rIns="64440" tIns="32040"/>
          <a:p>
            <a:pPr algn="ctr">
              <a:lnSpc>
                <a:spcPct val="100000"/>
              </a:lnSpc>
            </a:pPr>
            <a:r>
              <a:rPr lang="pt-BR" sz="4000">
                <a:solidFill>
                  <a:srgbClr val="ffffff"/>
                </a:solidFill>
                <a:latin typeface="Gill Sans"/>
                <a:ea typeface="ヒラギノ角ゴ ProN W3"/>
              </a:rPr>
              <a:t>Merge</a:t>
            </a:r>
            <a:endParaRPr/>
          </a:p>
        </p:txBody>
      </p:sp>
      <p:sp>
        <p:nvSpPr>
          <p:cNvPr id="437" name="TextShape 2"/>
          <p:cNvSpPr txBox="1"/>
          <p:nvPr/>
        </p:nvSpPr>
        <p:spPr>
          <a:xfrm>
            <a:off x="457560" y="1600560"/>
            <a:ext cx="8228520" cy="4524840"/>
          </a:xfrm>
          <a:prstGeom prst="rect">
            <a:avLst/>
          </a:prstGeom>
        </p:spPr>
        <p:txBody>
          <a:bodyPr bIns="32040" lIns="64440" rIns="64440" tIns="32040"/>
          <a:p>
            <a:pPr>
              <a:lnSpc>
                <a:spcPct val="100000"/>
              </a:lnSpc>
              <a:buFont typeface="Arial"/>
              <a:buChar char="•"/>
            </a:pPr>
            <a:r>
              <a:rPr lang="pt-BR" sz="4000">
                <a:solidFill>
                  <a:srgbClr val="ffffff"/>
                </a:solidFill>
                <a:latin typeface="Gill Sans"/>
                <a:ea typeface="ヒラギノ角ゴ ProN W3"/>
              </a:rPr>
              <a:t>In some point of the development, the code must be merged.</a:t>
            </a:r>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8" name="TextShape 1"/>
          <p:cNvSpPr txBox="1"/>
          <p:nvPr/>
        </p:nvSpPr>
        <p:spPr>
          <a:xfrm>
            <a:off x="457560" y="658440"/>
            <a:ext cx="8228520" cy="758520"/>
          </a:xfrm>
          <a:prstGeom prst="rect">
            <a:avLst/>
          </a:prstGeom>
        </p:spPr>
        <p:txBody>
          <a:bodyPr bIns="32040" lIns="64440" rIns="64440" tIns="32040"/>
          <a:p>
            <a:pPr algn="ctr">
              <a:lnSpc>
                <a:spcPct val="100000"/>
              </a:lnSpc>
            </a:pPr>
            <a:r>
              <a:rPr lang="pt-BR" sz="4000">
                <a:solidFill>
                  <a:srgbClr val="ffffff"/>
                </a:solidFill>
                <a:latin typeface="Gill Sans"/>
                <a:ea typeface="ヒラギノ角ゴ ProN W3"/>
              </a:rPr>
              <a:t>Merge</a:t>
            </a:r>
            <a:endParaRPr/>
          </a:p>
        </p:txBody>
      </p:sp>
      <p:sp>
        <p:nvSpPr>
          <p:cNvPr id="439" name="CustomShape 2"/>
          <p:cNvSpPr/>
          <p:nvPr/>
        </p:nvSpPr>
        <p:spPr>
          <a:xfrm>
            <a:off x="683640" y="2925000"/>
            <a:ext cx="1079640" cy="713880"/>
          </a:xfrm>
          <a:prstGeom prst="rect">
            <a:avLst>
              <a:gd fmla="val 16667" name="adj"/>
            </a:avLst>
          </a:prstGeom>
          <a:solidFill>
            <a:srgbClr val="43a11f"/>
          </a:solidFill>
          <a:ln w="25560">
            <a:solidFill>
              <a:srgbClr val="317716"/>
            </a:solidFill>
            <a:round/>
          </a:ln>
        </p:spPr>
        <p:txBody>
          <a:bodyPr anchor="ctr" bIns="45000" lIns="90000" rIns="90000" tIns="45000"/>
          <a:p>
            <a:pPr algn="ctr">
              <a:lnSpc>
                <a:spcPct val="100000"/>
              </a:lnSpc>
            </a:pPr>
            <a:r>
              <a:rPr lang="pt-BR">
                <a:solidFill>
                  <a:srgbClr val="ffffff"/>
                </a:solidFill>
                <a:latin typeface="Gill Sans"/>
                <a:ea typeface="ヒラギノ角ゴ ProN W3"/>
              </a:rPr>
              <a:t>X</a:t>
            </a:r>
            <a:endParaRPr/>
          </a:p>
        </p:txBody>
      </p:sp>
      <p:sp>
        <p:nvSpPr>
          <p:cNvPr id="440" name="CustomShape 3"/>
          <p:cNvSpPr/>
          <p:nvPr/>
        </p:nvSpPr>
        <p:spPr>
          <a:xfrm>
            <a:off x="2051640" y="4005000"/>
            <a:ext cx="1079640" cy="713880"/>
          </a:xfrm>
          <a:prstGeom prst="rect">
            <a:avLst>
              <a:gd fmla="val 16667" name="adj"/>
            </a:avLst>
          </a:prstGeom>
          <a:solidFill>
            <a:srgbClr val="43a11f"/>
          </a:solidFill>
          <a:ln w="25560">
            <a:solidFill>
              <a:srgbClr val="317716"/>
            </a:solidFill>
            <a:round/>
          </a:ln>
        </p:spPr>
        <p:txBody>
          <a:bodyPr anchor="ctr" bIns="45000" lIns="90000" rIns="90000" tIns="45000"/>
          <a:p>
            <a:pPr algn="ctr">
              <a:lnSpc>
                <a:spcPct val="100000"/>
              </a:lnSpc>
            </a:pPr>
            <a:r>
              <a:rPr lang="pt-BR">
                <a:solidFill>
                  <a:srgbClr val="ffffff"/>
                </a:solidFill>
                <a:latin typeface="Gill Sans"/>
                <a:ea typeface="ヒラギノ角ゴ ProN W3"/>
              </a:rPr>
              <a:t>Y</a:t>
            </a:r>
            <a:endParaRPr/>
          </a:p>
        </p:txBody>
      </p:sp>
      <p:sp>
        <p:nvSpPr>
          <p:cNvPr id="441" name="CustomShape 4"/>
          <p:cNvSpPr/>
          <p:nvPr/>
        </p:nvSpPr>
        <p:spPr>
          <a:xfrm>
            <a:off x="1763640" y="3281040"/>
            <a:ext cx="6696360" cy="360"/>
          </a:xfrm>
          <a:prstGeom prst="straightConnector1">
            <a:avLst/>
          </a:prstGeom>
          <a:ln w="25560">
            <a:solidFill>
              <a:srgbClr val="43a11f"/>
            </a:solidFill>
            <a:round/>
            <a:tailEnd len="med" type="triangle" w="med"/>
          </a:ln>
        </p:spPr>
      </p:sp>
      <p:sp>
        <p:nvSpPr>
          <p:cNvPr id="442" name="CustomShape 5"/>
          <p:cNvSpPr/>
          <p:nvPr/>
        </p:nvSpPr>
        <p:spPr>
          <a:xfrm>
            <a:off x="3132000" y="4362120"/>
            <a:ext cx="5328360" cy="360"/>
          </a:xfrm>
          <a:prstGeom prst="straightConnector1">
            <a:avLst/>
          </a:prstGeom>
          <a:ln w="25560">
            <a:solidFill>
              <a:srgbClr val="43a11f"/>
            </a:solidFill>
            <a:round/>
            <a:tailEnd len="med" type="triangle" w="med"/>
          </a:ln>
        </p:spPr>
      </p:sp>
      <p:sp>
        <p:nvSpPr>
          <p:cNvPr id="443" name="CustomShape 6"/>
          <p:cNvSpPr/>
          <p:nvPr/>
        </p:nvSpPr>
        <p:spPr>
          <a:xfrm>
            <a:off x="2339640" y="3282120"/>
            <a:ext cx="251640" cy="722520"/>
          </a:xfrm>
          <a:prstGeom prst="straightConnector1">
            <a:avLst/>
          </a:prstGeom>
          <a:ln w="25560">
            <a:solidFill>
              <a:srgbClr val="43a11f"/>
            </a:solidFill>
            <a:round/>
            <a:tailEnd len="med" type="triangle" w="med"/>
          </a:ln>
        </p:spPr>
      </p:sp>
      <p:sp>
        <p:nvSpPr>
          <p:cNvPr id="444" name="CustomShape 7"/>
          <p:cNvSpPr/>
          <p:nvPr/>
        </p:nvSpPr>
        <p:spPr>
          <a:xfrm>
            <a:off x="5796000" y="3281400"/>
            <a:ext cx="503640" cy="1079640"/>
          </a:xfrm>
          <a:prstGeom prst="straightConnector1">
            <a:avLst/>
          </a:prstGeom>
          <a:ln w="25560">
            <a:solidFill>
              <a:srgbClr val="333399"/>
            </a:solidFill>
            <a:round/>
            <a:tailEnd len="med" type="triangle" w="med"/>
          </a:ln>
        </p:spPr>
      </p:sp>
      <p:sp>
        <p:nvSpPr>
          <p:cNvPr id="445" name="CustomShape 8"/>
          <p:cNvSpPr/>
          <p:nvPr/>
        </p:nvSpPr>
        <p:spPr>
          <a:xfrm>
            <a:off x="6228360" y="3660840"/>
            <a:ext cx="979560" cy="333720"/>
          </a:xfrm>
          <a:prstGeom prst="rect">
            <a:avLst/>
          </a:prstGeom>
        </p:spPr>
        <p:txBody>
          <a:bodyPr bIns="45000" lIns="90000" rIns="90000" tIns="45000"/>
          <a:p>
            <a:pPr>
              <a:lnSpc>
                <a:spcPct val="100000"/>
              </a:lnSpc>
            </a:pPr>
            <a:r>
              <a:rPr i="1" lang="pt-BR" sz="1600">
                <a:solidFill>
                  <a:srgbClr val="ffffff"/>
                </a:solidFill>
                <a:latin typeface="Gill Sans"/>
                <a:ea typeface="ヒラギノ角ゴ ProN W3"/>
              </a:rPr>
              <a:t>Merge</a:t>
            </a:r>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6" name="TextShape 1"/>
          <p:cNvSpPr txBox="1"/>
          <p:nvPr/>
        </p:nvSpPr>
        <p:spPr>
          <a:xfrm>
            <a:off x="457560" y="692640"/>
            <a:ext cx="8228520" cy="724680"/>
          </a:xfrm>
          <a:prstGeom prst="rect">
            <a:avLst/>
          </a:prstGeom>
        </p:spPr>
        <p:txBody>
          <a:bodyPr bIns="32040" lIns="64440" rIns="64440" tIns="32040"/>
          <a:p>
            <a:pPr algn="ctr">
              <a:lnSpc>
                <a:spcPct val="100000"/>
              </a:lnSpc>
            </a:pPr>
            <a:r>
              <a:rPr lang="pt-BR" sz="4000">
                <a:solidFill>
                  <a:srgbClr val="ffffff"/>
                </a:solidFill>
                <a:latin typeface="Gill Sans"/>
                <a:ea typeface="ヒラギノ角ゴ ProN W3"/>
              </a:rPr>
              <a:t>Conflicts</a:t>
            </a:r>
            <a:endParaRPr/>
          </a:p>
        </p:txBody>
      </p:sp>
      <p:sp>
        <p:nvSpPr>
          <p:cNvPr id="447" name="TextShape 2"/>
          <p:cNvSpPr txBox="1"/>
          <p:nvPr/>
        </p:nvSpPr>
        <p:spPr>
          <a:xfrm>
            <a:off x="457560" y="1600560"/>
            <a:ext cx="8228520" cy="4524840"/>
          </a:xfrm>
          <a:prstGeom prst="rect">
            <a:avLst/>
          </a:prstGeom>
        </p:spPr>
        <p:txBody>
          <a:bodyPr bIns="32040" lIns="64440" rIns="64440" tIns="32040"/>
          <a:p>
            <a:pPr>
              <a:lnSpc>
                <a:spcPct val="100000"/>
              </a:lnSpc>
              <a:buFont typeface="Arial"/>
              <a:buChar char="•"/>
            </a:pPr>
            <a:r>
              <a:rPr lang="pt-BR" sz="4000">
                <a:solidFill>
                  <a:srgbClr val="ffffff"/>
                </a:solidFill>
                <a:latin typeface="Gill Sans"/>
                <a:ea typeface="ヒラギノ角ゴ ProN W3"/>
              </a:rPr>
              <a:t>When the changes are done in the same source file lines, you can have conflicts.</a:t>
            </a:r>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8" name="TextShape 1"/>
          <p:cNvSpPr txBox="1"/>
          <p:nvPr/>
        </p:nvSpPr>
        <p:spPr>
          <a:xfrm>
            <a:off x="457560" y="692640"/>
            <a:ext cx="8228520" cy="758520"/>
          </a:xfrm>
          <a:prstGeom prst="rect">
            <a:avLst/>
          </a:prstGeom>
        </p:spPr>
        <p:txBody>
          <a:bodyPr bIns="32040" lIns="64440" rIns="64440" tIns="32040"/>
          <a:p>
            <a:pPr algn="ctr">
              <a:lnSpc>
                <a:spcPct val="100000"/>
              </a:lnSpc>
            </a:pPr>
            <a:r>
              <a:rPr lang="pt-BR" sz="4000">
                <a:solidFill>
                  <a:srgbClr val="ffffff"/>
                </a:solidFill>
                <a:latin typeface="Gill Sans"/>
                <a:ea typeface="ヒラギノ角ゴ ProN W3"/>
              </a:rPr>
              <a:t>How to solve conflicts?</a:t>
            </a:r>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9" name="TextShape 1"/>
          <p:cNvSpPr txBox="1"/>
          <p:nvPr/>
        </p:nvSpPr>
        <p:spPr>
          <a:xfrm>
            <a:off x="457560" y="692640"/>
            <a:ext cx="8228520" cy="724680"/>
          </a:xfrm>
          <a:prstGeom prst="rect">
            <a:avLst/>
          </a:prstGeom>
        </p:spPr>
        <p:txBody>
          <a:bodyPr bIns="32040" lIns="64440" rIns="64440" tIns="32040"/>
          <a:p>
            <a:pPr algn="ctr">
              <a:lnSpc>
                <a:spcPct val="100000"/>
              </a:lnSpc>
            </a:pPr>
            <a:r>
              <a:rPr lang="pt-BR" sz="4000">
                <a:solidFill>
                  <a:srgbClr val="ffffff"/>
                </a:solidFill>
                <a:latin typeface="Gill Sans"/>
                <a:ea typeface="ヒラギノ角ゴ ProN W3"/>
              </a:rPr>
              <a:t>How to solve conflicts?</a:t>
            </a:r>
            <a:endParaRPr/>
          </a:p>
        </p:txBody>
      </p:sp>
      <p:sp>
        <p:nvSpPr>
          <p:cNvPr id="450" name="TextShape 2"/>
          <p:cNvSpPr txBox="1"/>
          <p:nvPr/>
        </p:nvSpPr>
        <p:spPr>
          <a:xfrm>
            <a:off x="1835640" y="2709000"/>
            <a:ext cx="5753880" cy="3024000"/>
          </a:xfrm>
          <a:prstGeom prst="rect">
            <a:avLst/>
          </a:prstGeom>
        </p:spPr>
        <p:txBody>
          <a:bodyPr bIns="32040" lIns="64440" rIns="64440" tIns="32040"/>
          <a:p>
            <a:pPr algn="ctr">
              <a:lnSpc>
                <a:spcPct val="100000"/>
              </a:lnSpc>
            </a:pPr>
            <a:r>
              <a:rPr b="1" lang="pt-BR" sz="4000">
                <a:solidFill>
                  <a:srgbClr val="ffffff"/>
                </a:solidFill>
                <a:latin typeface="Gill Sans"/>
                <a:ea typeface="ヒラギノ角ゴ ProN W3"/>
              </a:rPr>
              <a:t>Question:</a:t>
            </a:r>
            <a:endParaRPr/>
          </a:p>
          <a:p>
            <a:pPr algn="ctr">
              <a:lnSpc>
                <a:spcPct val="100000"/>
              </a:lnSpc>
            </a:pPr>
            <a:r>
              <a:rPr lang="pt-BR" sz="4000">
                <a:solidFill>
                  <a:srgbClr val="ffffff"/>
                </a:solidFill>
                <a:latin typeface="Gill Sans"/>
                <a:ea typeface="ヒラギノ角ゴ ProN W3"/>
              </a:rPr>
              <a:t>Is it possible to solve these conflicts automatically?</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5" name="TextShape 1"/>
          <p:cNvSpPr txBox="1"/>
          <p:nvPr/>
        </p:nvSpPr>
        <p:spPr>
          <a:xfrm>
            <a:off x="457560" y="692640"/>
            <a:ext cx="8228520" cy="724680"/>
          </a:xfrm>
          <a:prstGeom prst="rect">
            <a:avLst/>
          </a:prstGeom>
        </p:spPr>
        <p:txBody>
          <a:bodyPr bIns="32040" lIns="64440" rIns="64440" tIns="32040"/>
          <a:p>
            <a:pPr algn="ctr">
              <a:lnSpc>
                <a:spcPct val="100000"/>
              </a:lnSpc>
            </a:pPr>
            <a:r>
              <a:rPr lang="pt-BR" sz="4000">
                <a:solidFill>
                  <a:srgbClr val="ffffff"/>
                </a:solidFill>
                <a:latin typeface="Gill Sans"/>
                <a:ea typeface="ヒラギノ角ゴ ProN W3"/>
              </a:rPr>
              <a:t>Agenda (1h)</a:t>
            </a:r>
            <a:endParaRPr/>
          </a:p>
        </p:txBody>
      </p:sp>
      <p:sp>
        <p:nvSpPr>
          <p:cNvPr id="226" name="TextShape 2"/>
          <p:cNvSpPr txBox="1"/>
          <p:nvPr/>
        </p:nvSpPr>
        <p:spPr>
          <a:xfrm>
            <a:off x="457560" y="1600560"/>
            <a:ext cx="8228520" cy="4524840"/>
          </a:xfrm>
          <a:prstGeom prst="rect">
            <a:avLst/>
          </a:prstGeom>
        </p:spPr>
        <p:txBody>
          <a:bodyPr bIns="32040" lIns="64440" rIns="64440" tIns="32040"/>
          <a:p>
            <a:pPr>
              <a:lnSpc>
                <a:spcPct val="100000"/>
              </a:lnSpc>
              <a:buFont typeface="Gill Sans"/>
              <a:buAutoNum type="arabicPeriod"/>
            </a:pPr>
            <a:r>
              <a:rPr lang="pt-BR" sz="4000">
                <a:solidFill>
                  <a:srgbClr val="ffffff"/>
                </a:solidFill>
                <a:latin typeface="Gill Sans"/>
                <a:ea typeface="ヒラギノ角ゴ ProN W3"/>
              </a:rPr>
              <a:t>Basic vocabulary</a:t>
            </a:r>
            <a:endParaRPr/>
          </a:p>
          <a:p>
            <a:pPr>
              <a:lnSpc>
                <a:spcPct val="100000"/>
              </a:lnSpc>
              <a:buFont typeface="Gill Sans"/>
              <a:buAutoNum type="arabicPeriod"/>
            </a:pPr>
            <a:r>
              <a:rPr lang="pt-BR" sz="4000">
                <a:solidFill>
                  <a:srgbClr val="ffffff"/>
                </a:solidFill>
                <a:latin typeface="Gill Sans"/>
                <a:ea typeface="ヒラギノ角ゴ ProN W3"/>
              </a:rPr>
              <a:t>Parallel Worlds</a:t>
            </a:r>
            <a:endParaRPr/>
          </a:p>
          <a:p>
            <a:pPr>
              <a:lnSpc>
                <a:spcPct val="100000"/>
              </a:lnSpc>
              <a:buFont typeface="Gill Sans"/>
              <a:buAutoNum type="arabicPeriod"/>
            </a:pPr>
            <a:r>
              <a:rPr lang="pt-BR" sz="4000">
                <a:solidFill>
                  <a:srgbClr val="ffffff"/>
                </a:solidFill>
                <a:latin typeface="Gill Sans"/>
                <a:ea typeface="ヒラギノ角ゴ ProN W3"/>
              </a:rPr>
              <a:t>Branching Patterns</a:t>
            </a:r>
            <a:endParaRPr/>
          </a:p>
          <a:p>
            <a:pPr>
              <a:lnSpc>
                <a:spcPct val="100000"/>
              </a:lnSpc>
              <a:buFont typeface="Gill Sans"/>
              <a:buAutoNum type="arabicPeriod"/>
            </a:pPr>
            <a:r>
              <a:rPr lang="pt-BR" sz="4000">
                <a:solidFill>
                  <a:srgbClr val="ffffff"/>
                </a:solidFill>
                <a:latin typeface="Gill Sans"/>
                <a:ea typeface="ヒラギノ角ゴ ProN W3"/>
              </a:rPr>
              <a:t>Anti-Patterns</a:t>
            </a:r>
            <a:endParaRPr/>
          </a:p>
        </p:txBody>
      </p:sp>
    </p:spTree>
  </p:cSld>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1" name="TextShape 1"/>
          <p:cNvSpPr txBox="1"/>
          <p:nvPr/>
        </p:nvSpPr>
        <p:spPr>
          <a:xfrm>
            <a:off x="457560" y="692640"/>
            <a:ext cx="8228520" cy="724680"/>
          </a:xfrm>
          <a:prstGeom prst="rect">
            <a:avLst/>
          </a:prstGeom>
        </p:spPr>
        <p:txBody>
          <a:bodyPr bIns="32040" lIns="64440" rIns="64440" tIns="32040"/>
          <a:p>
            <a:pPr algn="ctr">
              <a:lnSpc>
                <a:spcPct val="100000"/>
              </a:lnSpc>
            </a:pPr>
            <a:r>
              <a:rPr lang="pt-BR" sz="4000">
                <a:solidFill>
                  <a:srgbClr val="ffffff"/>
                </a:solidFill>
                <a:latin typeface="Gill Sans"/>
                <a:ea typeface="ヒラギノ角ゴ ProN W3"/>
              </a:rPr>
              <a:t>How to solve conflicts?</a:t>
            </a:r>
            <a:endParaRPr/>
          </a:p>
        </p:txBody>
      </p:sp>
      <p:sp>
        <p:nvSpPr>
          <p:cNvPr id="452" name="TextShape 2"/>
          <p:cNvSpPr txBox="1"/>
          <p:nvPr/>
        </p:nvSpPr>
        <p:spPr>
          <a:xfrm>
            <a:off x="1835640" y="3213000"/>
            <a:ext cx="5753880" cy="3024000"/>
          </a:xfrm>
          <a:prstGeom prst="rect">
            <a:avLst/>
          </a:prstGeom>
        </p:spPr>
        <p:txBody>
          <a:bodyPr bIns="32040" lIns="64440" rIns="64440" tIns="32040"/>
          <a:p>
            <a:pPr algn="ctr">
              <a:lnSpc>
                <a:spcPct val="100000"/>
              </a:lnSpc>
            </a:pPr>
            <a:r>
              <a:rPr b="1" lang="pt-BR" sz="8000">
                <a:solidFill>
                  <a:srgbClr val="ffffff"/>
                </a:solidFill>
                <a:latin typeface="Gill Sans"/>
                <a:ea typeface="ヒラギノ角ゴ ProN W3"/>
              </a:rPr>
              <a:t>Answer: No!!!</a:t>
            </a:r>
            <a:endParaRPr/>
          </a:p>
          <a:p>
            <a:pPr algn="ctr">
              <a:lnSpc>
                <a:spcPct val="100000"/>
              </a:lnSpc>
            </a:pPr>
            <a:r>
              <a:rPr b="1" lang="pt-BR" sz="3300">
                <a:solidFill>
                  <a:srgbClr val="ffffff"/>
                </a:solidFill>
                <a:latin typeface="Gill Sans"/>
                <a:ea typeface="ヒラギノ角ゴ ProN W3"/>
              </a:rPr>
              <a:t>
</a:t>
            </a:r>
            <a:r>
              <a:rPr b="1" i="1" lang="pt-BR" sz="3300">
                <a:solidFill>
                  <a:srgbClr val="ffffff"/>
                </a:solidFill>
                <a:latin typeface="Gill Sans"/>
                <a:ea typeface="ヒラギノ角ゴ ProN W3"/>
              </a:rPr>
              <a:t>Even when don’t have changes in the same source line, you can still have semantic problems in the code. So, always double check before to commit.</a:t>
            </a:r>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3" name="TextShape 1"/>
          <p:cNvSpPr txBox="1"/>
          <p:nvPr/>
        </p:nvSpPr>
        <p:spPr>
          <a:xfrm>
            <a:off x="457560" y="692640"/>
            <a:ext cx="8228520" cy="724680"/>
          </a:xfrm>
          <a:prstGeom prst="rect">
            <a:avLst/>
          </a:prstGeom>
        </p:spPr>
        <p:txBody>
          <a:bodyPr bIns="32040" lIns="64440" rIns="64440" tIns="32040"/>
          <a:p>
            <a:pPr algn="ctr">
              <a:lnSpc>
                <a:spcPct val="100000"/>
              </a:lnSpc>
            </a:pPr>
            <a:r>
              <a:rPr lang="pt-BR" sz="4000">
                <a:solidFill>
                  <a:srgbClr val="ffffff"/>
                </a:solidFill>
                <a:latin typeface="Gill Sans"/>
                <a:ea typeface="ヒラギノ角ゴ ProN W3"/>
              </a:rPr>
              <a:t>How to solve conflicts?</a:t>
            </a:r>
            <a:endParaRPr/>
          </a:p>
        </p:txBody>
      </p:sp>
      <p:sp>
        <p:nvSpPr>
          <p:cNvPr id="454" name="TextShape 2"/>
          <p:cNvSpPr txBox="1"/>
          <p:nvPr/>
        </p:nvSpPr>
        <p:spPr>
          <a:xfrm>
            <a:off x="1259640" y="2781000"/>
            <a:ext cx="6768360" cy="2808000"/>
          </a:xfrm>
          <a:prstGeom prst="rect">
            <a:avLst/>
          </a:prstGeom>
        </p:spPr>
        <p:txBody>
          <a:bodyPr bIns="32040" lIns="64440" rIns="64440" tIns="32040"/>
          <a:p>
            <a:pPr algn="ctr">
              <a:lnSpc>
                <a:spcPct val="100000"/>
              </a:lnSpc>
            </a:pPr>
            <a:r>
              <a:rPr i="1" lang="pt-BR" sz="3200">
                <a:solidFill>
                  <a:srgbClr val="ffffff"/>
                </a:solidFill>
                <a:latin typeface="Gill Sans"/>
                <a:ea typeface="ヒラギノ角ゴ ProN W3"/>
              </a:rPr>
              <a:t>A note before continuing:</a:t>
            </a:r>
            <a:r>
              <a:rPr i="1" lang="pt-BR" sz="3200">
                <a:solidFill>
                  <a:srgbClr val="ffffff"/>
                </a:solidFill>
                <a:latin typeface="Gill Sans"/>
                <a:ea typeface="ヒラギノ角ゴ ProN W3"/>
              </a:rPr>
              <a:t>
</a:t>
            </a:r>
            <a:endParaRPr/>
          </a:p>
          <a:p>
            <a:pPr algn="ctr">
              <a:lnSpc>
                <a:spcPct val="100000"/>
              </a:lnSpc>
            </a:pPr>
            <a:r>
              <a:rPr i="1" lang="pt-BR" sz="4300">
                <a:solidFill>
                  <a:srgbClr val="ffffff"/>
                </a:solidFill>
                <a:latin typeface="Gill Sans"/>
                <a:ea typeface="ヒラギノ角ゴ ProN W3"/>
              </a:rPr>
              <a:t>It is always better to avoid unnecessary conflicts.</a:t>
            </a:r>
            <a:endParaRPr/>
          </a:p>
        </p:txBody>
      </p:sp>
      <p:sp>
        <p:nvSpPr>
          <p:cNvPr id="455" name="CustomShape 3"/>
          <p:cNvSpPr/>
          <p:nvPr/>
        </p:nvSpPr>
        <p:spPr>
          <a:xfrm>
            <a:off x="971640" y="5877360"/>
            <a:ext cx="7344360" cy="912600"/>
          </a:xfrm>
          <a:prstGeom prst="rect">
            <a:avLst/>
          </a:prstGeom>
        </p:spPr>
        <p:txBody>
          <a:bodyPr bIns="45000" lIns="90000" rIns="90000" tIns="45000"/>
          <a:p>
            <a:pPr algn="ctr">
              <a:lnSpc>
                <a:spcPct val="100000"/>
              </a:lnSpc>
            </a:pPr>
            <a:r>
              <a:rPr i="1" lang="pt-BR">
                <a:solidFill>
                  <a:srgbClr val="ffffff"/>
                </a:solidFill>
                <a:latin typeface="Gill Sans"/>
                <a:ea typeface="ヒラギノ角ゴ ProN W3"/>
              </a:rPr>
              <a:t>Communicate your development, always include a description in your committed revisions, ask for help if you don’t understand anything, etc.</a:t>
            </a:r>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6" name="TextShape 1"/>
          <p:cNvSpPr txBox="1"/>
          <p:nvPr/>
        </p:nvSpPr>
        <p:spPr>
          <a:xfrm>
            <a:off x="457560" y="658440"/>
            <a:ext cx="8228520" cy="758520"/>
          </a:xfrm>
          <a:prstGeom prst="rect">
            <a:avLst/>
          </a:prstGeom>
        </p:spPr>
        <p:txBody>
          <a:bodyPr bIns="32040" lIns="64440" rIns="64440" tIns="32040"/>
          <a:p>
            <a:pPr algn="ctr">
              <a:lnSpc>
                <a:spcPct val="100000"/>
              </a:lnSpc>
            </a:pPr>
            <a:r>
              <a:rPr lang="pt-BR" sz="4000">
                <a:solidFill>
                  <a:srgbClr val="ffffff"/>
                </a:solidFill>
                <a:latin typeface="Gill Sans"/>
                <a:ea typeface="ヒラギノ角ゴ ProN W3"/>
              </a:rPr>
              <a:t>How to solve conflicts?</a:t>
            </a:r>
            <a:endParaRPr/>
          </a:p>
        </p:txBody>
      </p:sp>
      <p:sp>
        <p:nvSpPr>
          <p:cNvPr id="457" name="CustomShape 2"/>
          <p:cNvSpPr/>
          <p:nvPr/>
        </p:nvSpPr>
        <p:spPr>
          <a:xfrm>
            <a:off x="4428000" y="2853000"/>
            <a:ext cx="2196000" cy="1461240"/>
          </a:xfrm>
          <a:prstGeom prst="rect">
            <a:avLst/>
          </a:prstGeom>
          <a:gradFill>
            <a:gsLst>
              <a:gs pos="0">
                <a:srgbClr val="e8e8f6"/>
              </a:gs>
              <a:gs pos="50000">
                <a:srgbClr val="adade0"/>
              </a:gs>
              <a:gs pos="100000">
                <a:srgbClr val="e8e8f6"/>
              </a:gs>
            </a:gsLst>
            <a:lin ang="16200000"/>
          </a:gradFill>
          <a:ln w="9360">
            <a:solidFill>
              <a:srgbClr val="2a2a88"/>
            </a:solidFill>
            <a:round/>
          </a:ln>
        </p:spPr>
        <p:txBody>
          <a:bodyPr anchor="ctr" bIns="45000" lIns="90000" rIns="90000" tIns="45000"/>
          <a:p>
            <a:pPr algn="ctr">
              <a:lnSpc>
                <a:spcPct val="100000"/>
              </a:lnSpc>
            </a:pPr>
            <a:r>
              <a:rPr lang="pt-BR" sz="3600">
                <a:solidFill>
                  <a:srgbClr val="000000"/>
                </a:solidFill>
                <a:latin typeface="Gill Sans"/>
                <a:ea typeface="ヒラギノ角ゴ ProN W3"/>
              </a:rPr>
              <a:t>A</a:t>
            </a:r>
            <a:endParaRPr/>
          </a:p>
          <a:p>
            <a:pPr algn="ctr">
              <a:lnSpc>
                <a:spcPct val="100000"/>
              </a:lnSpc>
            </a:pPr>
            <a:r>
              <a:rPr lang="pt-BR" sz="3600">
                <a:solidFill>
                  <a:srgbClr val="000000"/>
                </a:solidFill>
                <a:latin typeface="Gill Sans"/>
                <a:ea typeface="ヒラギノ角ゴ ProN W3"/>
              </a:rPr>
              <a:t>working base</a:t>
            </a:r>
            <a:endParaRPr/>
          </a:p>
        </p:txBody>
      </p:sp>
      <p:sp>
        <p:nvSpPr>
          <p:cNvPr id="458" name="CustomShape 3"/>
          <p:cNvSpPr/>
          <p:nvPr/>
        </p:nvSpPr>
        <p:spPr>
          <a:xfrm>
            <a:off x="6668280" y="2853000"/>
            <a:ext cx="2152080" cy="1461240"/>
          </a:xfrm>
          <a:prstGeom prst="rect">
            <a:avLst/>
          </a:prstGeom>
          <a:gradFill>
            <a:gsLst>
              <a:gs pos="0">
                <a:srgbClr val="e9fbe6"/>
              </a:gs>
              <a:gs pos="50000">
                <a:srgbClr val="adefa4"/>
              </a:gs>
              <a:gs pos="100000">
                <a:srgbClr val="e9fbe6"/>
              </a:gs>
            </a:gsLst>
            <a:lin ang="16200000"/>
          </a:gradFill>
          <a:ln w="9360">
            <a:solidFill>
              <a:srgbClr val="40a01b"/>
            </a:solidFill>
            <a:round/>
          </a:ln>
        </p:spPr>
        <p:txBody>
          <a:bodyPr anchor="ctr" bIns="45000" lIns="90000" rIns="90000" tIns="45000"/>
          <a:p>
            <a:pPr algn="ctr">
              <a:lnSpc>
                <a:spcPct val="100000"/>
              </a:lnSpc>
            </a:pPr>
            <a:r>
              <a:rPr lang="pt-BR" sz="3600">
                <a:solidFill>
                  <a:srgbClr val="000000"/>
                </a:solidFill>
                <a:latin typeface="Gill Sans"/>
                <a:ea typeface="ヒラギノ角ゴ ProN W3"/>
              </a:rPr>
              <a:t>B</a:t>
            </a:r>
            <a:endParaRPr/>
          </a:p>
          <a:p>
            <a:pPr algn="ctr">
              <a:lnSpc>
                <a:spcPct val="100000"/>
              </a:lnSpc>
            </a:pPr>
            <a:r>
              <a:rPr lang="pt-BR" sz="3600">
                <a:solidFill>
                  <a:srgbClr val="000000"/>
                </a:solidFill>
                <a:latin typeface="Gill Sans"/>
                <a:ea typeface="ヒラギノ角ゴ ProN W3"/>
              </a:rPr>
              <a:t>working copy</a:t>
            </a:r>
            <a:endParaRPr/>
          </a:p>
        </p:txBody>
      </p:sp>
      <p:sp>
        <p:nvSpPr>
          <p:cNvPr id="459" name="CustomShape 4"/>
          <p:cNvSpPr/>
          <p:nvPr/>
        </p:nvSpPr>
        <p:spPr>
          <a:xfrm>
            <a:off x="4428000" y="4377600"/>
            <a:ext cx="4392000" cy="1355400"/>
          </a:xfrm>
          <a:prstGeom prst="rect">
            <a:avLst/>
          </a:prstGeom>
          <a:gradFill>
            <a:gsLst>
              <a:gs pos="0">
                <a:srgbClr val="ededed"/>
              </a:gs>
              <a:gs pos="50000">
                <a:srgbClr val="bcbcbc"/>
              </a:gs>
              <a:gs pos="100000">
                <a:srgbClr val="ededed"/>
              </a:gs>
            </a:gsLst>
            <a:lin ang="16200000"/>
          </a:gradFill>
          <a:ln w="9360">
            <a:solidFill>
              <a:srgbClr val="000000"/>
            </a:solidFill>
            <a:round/>
          </a:ln>
        </p:spPr>
        <p:txBody>
          <a:bodyPr anchor="ctr" bIns="45000" lIns="90000" rIns="90000" tIns="45000"/>
          <a:p>
            <a:pPr algn="ctr">
              <a:lnSpc>
                <a:spcPct val="100000"/>
              </a:lnSpc>
            </a:pPr>
            <a:r>
              <a:rPr lang="pt-BR" sz="3600">
                <a:solidFill>
                  <a:srgbClr val="000000"/>
                </a:solidFill>
                <a:latin typeface="Gill Sans"/>
                <a:ea typeface="ヒラギノ角ゴ ProN W3"/>
              </a:rPr>
              <a:t>C = A + B</a:t>
            </a:r>
            <a:endParaRPr/>
          </a:p>
          <a:p>
            <a:pPr algn="ctr">
              <a:lnSpc>
                <a:spcPct val="100000"/>
              </a:lnSpc>
            </a:pPr>
            <a:r>
              <a:rPr lang="pt-BR" sz="3600">
                <a:solidFill>
                  <a:srgbClr val="000000"/>
                </a:solidFill>
                <a:latin typeface="Gill Sans"/>
                <a:ea typeface="ヒラギノ角ゴ ProN W3"/>
              </a:rPr>
              <a:t>output</a:t>
            </a:r>
            <a:endParaRPr/>
          </a:p>
        </p:txBody>
      </p:sp>
      <p:sp>
        <p:nvSpPr>
          <p:cNvPr id="460" name="CustomShape 5"/>
          <p:cNvSpPr/>
          <p:nvPr/>
        </p:nvSpPr>
        <p:spPr>
          <a:xfrm>
            <a:off x="755640" y="3327120"/>
            <a:ext cx="2592000" cy="360"/>
          </a:xfrm>
          <a:prstGeom prst="straightConnector1">
            <a:avLst/>
          </a:prstGeom>
          <a:ln w="25560">
            <a:solidFill>
              <a:srgbClr val="43a11f"/>
            </a:solidFill>
            <a:round/>
            <a:tailEnd len="med" type="triangle" w="med"/>
          </a:ln>
        </p:spPr>
      </p:sp>
      <p:sp>
        <p:nvSpPr>
          <p:cNvPr id="461" name="CustomShape 6"/>
          <p:cNvSpPr/>
          <p:nvPr/>
        </p:nvSpPr>
        <p:spPr>
          <a:xfrm>
            <a:off x="755640" y="5055480"/>
            <a:ext cx="2592000" cy="360"/>
          </a:xfrm>
          <a:prstGeom prst="straightConnector1">
            <a:avLst/>
          </a:prstGeom>
          <a:ln w="25560">
            <a:solidFill>
              <a:srgbClr val="43a11f"/>
            </a:solidFill>
            <a:round/>
            <a:tailEnd len="med" type="triangle" w="med"/>
          </a:ln>
        </p:spPr>
      </p:sp>
      <p:sp>
        <p:nvSpPr>
          <p:cNvPr id="462" name="CustomShape 7"/>
          <p:cNvSpPr/>
          <p:nvPr/>
        </p:nvSpPr>
        <p:spPr>
          <a:xfrm>
            <a:off x="1907640" y="3255120"/>
            <a:ext cx="143640" cy="143640"/>
          </a:xfrm>
          <a:prstGeom prst="rect">
            <a:avLst/>
          </a:prstGeom>
          <a:solidFill>
            <a:srgbClr val="43a11f"/>
          </a:solidFill>
          <a:ln w="25560">
            <a:solidFill>
              <a:srgbClr val="317716"/>
            </a:solidFill>
            <a:round/>
          </a:ln>
        </p:spPr>
      </p:sp>
      <p:sp>
        <p:nvSpPr>
          <p:cNvPr id="463" name="CustomShape 8"/>
          <p:cNvSpPr/>
          <p:nvPr/>
        </p:nvSpPr>
        <p:spPr>
          <a:xfrm>
            <a:off x="1915920" y="4983480"/>
            <a:ext cx="143640" cy="143640"/>
          </a:xfrm>
          <a:prstGeom prst="rect">
            <a:avLst/>
          </a:prstGeom>
          <a:solidFill>
            <a:srgbClr val="43a11f"/>
          </a:solidFill>
          <a:ln w="25560">
            <a:solidFill>
              <a:srgbClr val="317716"/>
            </a:solidFill>
            <a:round/>
          </a:ln>
        </p:spPr>
      </p:sp>
      <p:sp>
        <p:nvSpPr>
          <p:cNvPr id="464" name="CustomShape 9"/>
          <p:cNvSpPr/>
          <p:nvPr/>
        </p:nvSpPr>
        <p:spPr>
          <a:xfrm>
            <a:off x="1818720" y="2832840"/>
            <a:ext cx="338040" cy="364680"/>
          </a:xfrm>
          <a:prstGeom prst="rect">
            <a:avLst/>
          </a:prstGeom>
        </p:spPr>
        <p:txBody>
          <a:bodyPr bIns="45000" lIns="90000" rIns="90000" tIns="45000" wrap="none"/>
          <a:p>
            <a:pPr>
              <a:lnSpc>
                <a:spcPct val="100000"/>
              </a:lnSpc>
            </a:pPr>
            <a:r>
              <a:rPr lang="pt-BR">
                <a:solidFill>
                  <a:srgbClr val="ffffff"/>
                </a:solidFill>
                <a:latin typeface="Gill Sans"/>
                <a:ea typeface="ヒラギノ角ゴ ProN W3"/>
              </a:rPr>
              <a:t>A</a:t>
            </a:r>
            <a:endParaRPr/>
          </a:p>
        </p:txBody>
      </p:sp>
      <p:sp>
        <p:nvSpPr>
          <p:cNvPr id="465" name="CustomShape 10"/>
          <p:cNvSpPr/>
          <p:nvPr/>
        </p:nvSpPr>
        <p:spPr>
          <a:xfrm>
            <a:off x="1810440" y="5155920"/>
            <a:ext cx="338040" cy="364680"/>
          </a:xfrm>
          <a:prstGeom prst="rect">
            <a:avLst/>
          </a:prstGeom>
        </p:spPr>
        <p:txBody>
          <a:bodyPr bIns="45000" lIns="90000" rIns="90000" tIns="45000" wrap="none"/>
          <a:p>
            <a:pPr>
              <a:lnSpc>
                <a:spcPct val="100000"/>
              </a:lnSpc>
            </a:pPr>
            <a:r>
              <a:rPr lang="pt-BR">
                <a:solidFill>
                  <a:srgbClr val="ffffff"/>
                </a:solidFill>
                <a:latin typeface="Gill Sans"/>
                <a:ea typeface="ヒラギノ角ゴ ProN W3"/>
              </a:rPr>
              <a:t>B</a:t>
            </a:r>
            <a:endParaRPr/>
          </a:p>
        </p:txBody>
      </p:sp>
      <p:sp>
        <p:nvSpPr>
          <p:cNvPr id="466" name="CustomShape 11"/>
          <p:cNvSpPr/>
          <p:nvPr/>
        </p:nvSpPr>
        <p:spPr>
          <a:xfrm>
            <a:off x="2529720" y="5146560"/>
            <a:ext cx="339840" cy="364680"/>
          </a:xfrm>
          <a:prstGeom prst="rect">
            <a:avLst/>
          </a:prstGeom>
        </p:spPr>
        <p:txBody>
          <a:bodyPr bIns="45000" lIns="90000" rIns="90000" tIns="45000" wrap="none"/>
          <a:p>
            <a:pPr>
              <a:lnSpc>
                <a:spcPct val="100000"/>
              </a:lnSpc>
            </a:pPr>
            <a:r>
              <a:rPr lang="pt-BR">
                <a:solidFill>
                  <a:srgbClr val="ffffff"/>
                </a:solidFill>
                <a:latin typeface="Gill Sans"/>
                <a:ea typeface="ヒラギノ角ゴ ProN W3"/>
              </a:rPr>
              <a:t>C</a:t>
            </a:r>
            <a:endParaRPr/>
          </a:p>
        </p:txBody>
      </p:sp>
      <p:sp>
        <p:nvSpPr>
          <p:cNvPr id="467" name="CustomShape 12"/>
          <p:cNvSpPr/>
          <p:nvPr/>
        </p:nvSpPr>
        <p:spPr>
          <a:xfrm>
            <a:off x="2627640" y="4991760"/>
            <a:ext cx="143640" cy="143640"/>
          </a:xfrm>
          <a:prstGeom prst="rect">
            <a:avLst/>
          </a:prstGeom>
          <a:solidFill>
            <a:srgbClr val="43a11f"/>
          </a:solidFill>
          <a:ln w="25560">
            <a:solidFill>
              <a:srgbClr val="317716"/>
            </a:solidFill>
            <a:round/>
          </a:ln>
        </p:spPr>
      </p:sp>
      <p:sp>
        <p:nvSpPr>
          <p:cNvPr id="468" name="CustomShape 13"/>
          <p:cNvSpPr/>
          <p:nvPr/>
        </p:nvSpPr>
        <p:spPr>
          <a:xfrm>
            <a:off x="1979640" y="3399120"/>
            <a:ext cx="7920" cy="1583640"/>
          </a:xfrm>
          <a:prstGeom prst="straightConnector1">
            <a:avLst/>
          </a:prstGeom>
          <a:ln w="25560">
            <a:solidFill>
              <a:srgbClr val="333399"/>
            </a:solidFill>
            <a:round/>
            <a:tailEnd len="med" type="triangle" w="med"/>
          </a:ln>
        </p:spPr>
      </p:sp>
      <p:sp>
        <p:nvSpPr>
          <p:cNvPr id="469" name="CustomShape 14"/>
          <p:cNvSpPr/>
          <p:nvPr/>
        </p:nvSpPr>
        <p:spPr>
          <a:xfrm>
            <a:off x="1987920" y="4991760"/>
            <a:ext cx="7920" cy="711360"/>
          </a:xfrm>
          <a:prstGeom prst="rect">
            <a:avLst>
              <a:gd fmla="val -6930165" name="adj"/>
            </a:avLst>
          </a:prstGeom>
          <a:ln w="25560">
            <a:solidFill>
              <a:srgbClr val="333399"/>
            </a:solidFill>
            <a:custDash>
              <a:ds d="71000" sp="71000"/>
            </a:custDash>
            <a:round/>
            <a:tailEnd len="med" type="triangle" w="med"/>
          </a:ln>
        </p:spPr>
      </p:sp>
      <p:sp>
        <p:nvSpPr>
          <p:cNvPr id="470" name="CustomShape 15"/>
          <p:cNvSpPr/>
          <p:nvPr/>
        </p:nvSpPr>
        <p:spPr>
          <a:xfrm>
            <a:off x="3092040" y="1686960"/>
            <a:ext cx="2580120" cy="456120"/>
          </a:xfrm>
          <a:prstGeom prst="rect">
            <a:avLst/>
          </a:prstGeom>
          <a:solidFill>
            <a:srgbClr val="000000"/>
          </a:solidFill>
          <a:ln w="25560">
            <a:solidFill>
              <a:srgbClr val="000000"/>
            </a:solidFill>
            <a:round/>
          </a:ln>
        </p:spPr>
        <p:txBody>
          <a:bodyPr bIns="45000" lIns="90000" rIns="90000" tIns="45000" wrap="none"/>
          <a:p>
            <a:pPr>
              <a:lnSpc>
                <a:spcPct val="100000"/>
              </a:lnSpc>
            </a:pPr>
            <a:r>
              <a:rPr i="1" lang="pt-BR" sz="2400">
                <a:solidFill>
                  <a:srgbClr val="ffffff"/>
                </a:solidFill>
                <a:latin typeface="Gill Sans"/>
                <a:ea typeface="ヒラギノ角ゴ ProN W3"/>
              </a:rPr>
              <a:t>Two way merge</a:t>
            </a:r>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1" name="CustomShape 1"/>
          <p:cNvSpPr/>
          <p:nvPr/>
        </p:nvSpPr>
        <p:spPr>
          <a:xfrm>
            <a:off x="251640" y="188640"/>
            <a:ext cx="6192360" cy="599400"/>
          </a:xfrm>
          <a:prstGeom prst="rect">
            <a:avLst/>
          </a:prstGeom>
        </p:spPr>
        <p:txBody>
          <a:bodyPr anchor="b" bIns="45000" lIns="90000" rIns="90000" tIns="45000"/>
          <a:p>
            <a:pPr>
              <a:lnSpc>
                <a:spcPct val="100000"/>
              </a:lnSpc>
            </a:pPr>
            <a:r>
              <a:rPr lang="pt-BR" sz="4400">
                <a:solidFill>
                  <a:srgbClr val="ffffff"/>
                </a:solidFill>
                <a:latin typeface="Gill Sans"/>
                <a:ea typeface="ヒラギノ角ゴ ProN W3"/>
              </a:rPr>
              <a:t>Tools: KDiff3</a:t>
            </a:r>
            <a:endParaRPr/>
          </a:p>
        </p:txBody>
      </p:sp>
      <p:pic>
        <p:nvPicPr>
          <p:cNvPr descr="" id="472" name="Picture 2"/>
          <p:cNvPicPr/>
          <p:nvPr/>
        </p:nvPicPr>
        <p:blipFill>
          <a:blip r:embed="rId1"/>
          <a:stretch>
            <a:fillRect/>
          </a:stretch>
        </p:blipFill>
        <p:spPr>
          <a:xfrm>
            <a:off x="1463760" y="1052640"/>
            <a:ext cx="6216120" cy="5365440"/>
          </a:xfrm>
          <a:prstGeom prst="rect">
            <a:avLst/>
          </a:prstGeom>
        </p:spPr>
      </p:pic>
    </p:spTree>
  </p:cSld>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3" name="TextShape 1"/>
          <p:cNvSpPr txBox="1"/>
          <p:nvPr/>
        </p:nvSpPr>
        <p:spPr>
          <a:xfrm>
            <a:off x="457560" y="658440"/>
            <a:ext cx="8228520" cy="758520"/>
          </a:xfrm>
          <a:prstGeom prst="rect">
            <a:avLst/>
          </a:prstGeom>
        </p:spPr>
        <p:txBody>
          <a:bodyPr bIns="32040" lIns="64440" rIns="64440" tIns="32040"/>
          <a:p>
            <a:pPr algn="ctr">
              <a:lnSpc>
                <a:spcPct val="100000"/>
              </a:lnSpc>
            </a:pPr>
            <a:r>
              <a:rPr lang="pt-BR" sz="4000">
                <a:solidFill>
                  <a:srgbClr val="ffffff"/>
                </a:solidFill>
                <a:latin typeface="Gill Sans"/>
                <a:ea typeface="ヒラギノ角ゴ ProN W3"/>
              </a:rPr>
              <a:t>How to solve conflicts?</a:t>
            </a:r>
            <a:endParaRPr/>
          </a:p>
        </p:txBody>
      </p:sp>
      <p:sp>
        <p:nvSpPr>
          <p:cNvPr id="474" name="CustomShape 2"/>
          <p:cNvSpPr/>
          <p:nvPr/>
        </p:nvSpPr>
        <p:spPr>
          <a:xfrm>
            <a:off x="755640" y="5031000"/>
            <a:ext cx="3096000" cy="3960"/>
          </a:xfrm>
          <a:prstGeom prst="straightConnector1">
            <a:avLst/>
          </a:prstGeom>
          <a:ln w="25560">
            <a:solidFill>
              <a:srgbClr val="43a11f"/>
            </a:solidFill>
            <a:round/>
            <a:tailEnd len="med" type="triangle" w="med"/>
          </a:ln>
        </p:spPr>
      </p:sp>
      <p:sp>
        <p:nvSpPr>
          <p:cNvPr id="475" name="CustomShape 3"/>
          <p:cNvSpPr/>
          <p:nvPr/>
        </p:nvSpPr>
        <p:spPr>
          <a:xfrm>
            <a:off x="1709280" y="3231000"/>
            <a:ext cx="143640" cy="143640"/>
          </a:xfrm>
          <a:prstGeom prst="rect">
            <a:avLst/>
          </a:prstGeom>
          <a:solidFill>
            <a:srgbClr val="43a11f"/>
          </a:solidFill>
          <a:ln w="25560">
            <a:solidFill>
              <a:srgbClr val="317716"/>
            </a:solidFill>
            <a:round/>
          </a:ln>
        </p:spPr>
      </p:sp>
      <p:sp>
        <p:nvSpPr>
          <p:cNvPr id="476" name="CustomShape 4"/>
          <p:cNvSpPr/>
          <p:nvPr/>
        </p:nvSpPr>
        <p:spPr>
          <a:xfrm>
            <a:off x="2518200" y="4959000"/>
            <a:ext cx="143640" cy="143640"/>
          </a:xfrm>
          <a:prstGeom prst="rect">
            <a:avLst/>
          </a:prstGeom>
          <a:solidFill>
            <a:srgbClr val="43a11f"/>
          </a:solidFill>
          <a:ln w="25560">
            <a:solidFill>
              <a:srgbClr val="317716"/>
            </a:solidFill>
            <a:round/>
          </a:ln>
        </p:spPr>
      </p:sp>
      <p:sp>
        <p:nvSpPr>
          <p:cNvPr id="477" name="CustomShape 5"/>
          <p:cNvSpPr/>
          <p:nvPr/>
        </p:nvSpPr>
        <p:spPr>
          <a:xfrm>
            <a:off x="1620360" y="2808360"/>
            <a:ext cx="338040" cy="364680"/>
          </a:xfrm>
          <a:prstGeom prst="rect">
            <a:avLst/>
          </a:prstGeom>
        </p:spPr>
        <p:txBody>
          <a:bodyPr bIns="45000" lIns="90000" rIns="90000" tIns="45000" wrap="none"/>
          <a:p>
            <a:pPr>
              <a:lnSpc>
                <a:spcPct val="100000"/>
              </a:lnSpc>
            </a:pPr>
            <a:r>
              <a:rPr lang="pt-BR">
                <a:solidFill>
                  <a:srgbClr val="ffffff"/>
                </a:solidFill>
                <a:latin typeface="Gill Sans"/>
                <a:ea typeface="ヒラギノ角ゴ ProN W3"/>
              </a:rPr>
              <a:t>B</a:t>
            </a:r>
            <a:endParaRPr/>
          </a:p>
        </p:txBody>
      </p:sp>
      <p:sp>
        <p:nvSpPr>
          <p:cNvPr id="478" name="CustomShape 6"/>
          <p:cNvSpPr/>
          <p:nvPr/>
        </p:nvSpPr>
        <p:spPr>
          <a:xfrm>
            <a:off x="2411640" y="5131800"/>
            <a:ext cx="339840" cy="364680"/>
          </a:xfrm>
          <a:prstGeom prst="rect">
            <a:avLst/>
          </a:prstGeom>
        </p:spPr>
        <p:txBody>
          <a:bodyPr bIns="45000" lIns="90000" rIns="90000" tIns="45000" wrap="none"/>
          <a:p>
            <a:pPr>
              <a:lnSpc>
                <a:spcPct val="100000"/>
              </a:lnSpc>
            </a:pPr>
            <a:r>
              <a:rPr lang="pt-BR">
                <a:solidFill>
                  <a:srgbClr val="ffffff"/>
                </a:solidFill>
                <a:latin typeface="Gill Sans"/>
                <a:ea typeface="ヒラギノ角ゴ ProN W3"/>
              </a:rPr>
              <a:t>C</a:t>
            </a:r>
            <a:endParaRPr/>
          </a:p>
        </p:txBody>
      </p:sp>
      <p:sp>
        <p:nvSpPr>
          <p:cNvPr id="479" name="CustomShape 7"/>
          <p:cNvSpPr/>
          <p:nvPr/>
        </p:nvSpPr>
        <p:spPr>
          <a:xfrm>
            <a:off x="3132000" y="5122080"/>
            <a:ext cx="357480" cy="364680"/>
          </a:xfrm>
          <a:prstGeom prst="rect">
            <a:avLst/>
          </a:prstGeom>
        </p:spPr>
        <p:txBody>
          <a:bodyPr bIns="45000" lIns="90000" rIns="90000" tIns="45000" wrap="none"/>
          <a:p>
            <a:pPr>
              <a:lnSpc>
                <a:spcPct val="100000"/>
              </a:lnSpc>
            </a:pPr>
            <a:r>
              <a:rPr lang="pt-BR">
                <a:solidFill>
                  <a:srgbClr val="ffffff"/>
                </a:solidFill>
                <a:latin typeface="Gill Sans"/>
                <a:ea typeface="ヒラギノ角ゴ ProN W3"/>
              </a:rPr>
              <a:t>D</a:t>
            </a:r>
            <a:endParaRPr/>
          </a:p>
        </p:txBody>
      </p:sp>
      <p:sp>
        <p:nvSpPr>
          <p:cNvPr id="480" name="CustomShape 8"/>
          <p:cNvSpPr/>
          <p:nvPr/>
        </p:nvSpPr>
        <p:spPr>
          <a:xfrm>
            <a:off x="3229920" y="4967280"/>
            <a:ext cx="143640" cy="143640"/>
          </a:xfrm>
          <a:prstGeom prst="rect">
            <a:avLst/>
          </a:prstGeom>
          <a:solidFill>
            <a:srgbClr val="43a11f"/>
          </a:solidFill>
          <a:ln w="25560">
            <a:solidFill>
              <a:srgbClr val="317716"/>
            </a:solidFill>
            <a:round/>
          </a:ln>
        </p:spPr>
      </p:sp>
      <p:sp>
        <p:nvSpPr>
          <p:cNvPr id="481" name="CustomShape 9"/>
          <p:cNvSpPr/>
          <p:nvPr/>
        </p:nvSpPr>
        <p:spPr>
          <a:xfrm>
            <a:off x="1781280" y="3375000"/>
            <a:ext cx="808560" cy="1583640"/>
          </a:xfrm>
          <a:prstGeom prst="straightConnector1">
            <a:avLst/>
          </a:prstGeom>
          <a:ln w="25560">
            <a:solidFill>
              <a:srgbClr val="333399"/>
            </a:solidFill>
            <a:round/>
            <a:tailEnd len="med" type="triangle" w="med"/>
          </a:ln>
        </p:spPr>
      </p:sp>
      <p:sp>
        <p:nvSpPr>
          <p:cNvPr id="482" name="CustomShape 10"/>
          <p:cNvSpPr/>
          <p:nvPr/>
        </p:nvSpPr>
        <p:spPr>
          <a:xfrm>
            <a:off x="2590200" y="4967280"/>
            <a:ext cx="7920" cy="711360"/>
          </a:xfrm>
          <a:prstGeom prst="rect">
            <a:avLst>
              <a:gd fmla="val -6930165" name="adj"/>
            </a:avLst>
          </a:prstGeom>
          <a:ln w="25560">
            <a:solidFill>
              <a:srgbClr val="333399"/>
            </a:solidFill>
            <a:custDash>
              <a:ds d="71000" sp="71000"/>
            </a:custDash>
            <a:round/>
            <a:tailEnd len="med" type="triangle" w="med"/>
          </a:ln>
        </p:spPr>
      </p:sp>
      <p:sp>
        <p:nvSpPr>
          <p:cNvPr id="483" name="CustomShape 11"/>
          <p:cNvSpPr/>
          <p:nvPr/>
        </p:nvSpPr>
        <p:spPr>
          <a:xfrm>
            <a:off x="683640" y="4963320"/>
            <a:ext cx="143640" cy="143640"/>
          </a:xfrm>
          <a:prstGeom prst="rect">
            <a:avLst/>
          </a:prstGeom>
          <a:solidFill>
            <a:srgbClr val="43a11f"/>
          </a:solidFill>
          <a:ln w="25560">
            <a:solidFill>
              <a:srgbClr val="317716"/>
            </a:solidFill>
            <a:round/>
          </a:ln>
        </p:spPr>
      </p:sp>
      <p:sp>
        <p:nvSpPr>
          <p:cNvPr id="484" name="CustomShape 12"/>
          <p:cNvSpPr/>
          <p:nvPr/>
        </p:nvSpPr>
        <p:spPr>
          <a:xfrm>
            <a:off x="586080" y="5112720"/>
            <a:ext cx="338040" cy="364680"/>
          </a:xfrm>
          <a:prstGeom prst="rect">
            <a:avLst/>
          </a:prstGeom>
        </p:spPr>
        <p:txBody>
          <a:bodyPr bIns="45000" lIns="90000" rIns="90000" tIns="45000" wrap="none"/>
          <a:p>
            <a:pPr>
              <a:lnSpc>
                <a:spcPct val="100000"/>
              </a:lnSpc>
            </a:pPr>
            <a:r>
              <a:rPr lang="pt-BR">
                <a:solidFill>
                  <a:srgbClr val="ffffff"/>
                </a:solidFill>
                <a:latin typeface="Gill Sans"/>
                <a:ea typeface="ヒラギノ角ゴ ProN W3"/>
              </a:rPr>
              <a:t>A</a:t>
            </a:r>
            <a:endParaRPr/>
          </a:p>
        </p:txBody>
      </p:sp>
      <p:sp>
        <p:nvSpPr>
          <p:cNvPr id="485" name="CustomShape 13"/>
          <p:cNvSpPr/>
          <p:nvPr/>
        </p:nvSpPr>
        <p:spPr>
          <a:xfrm>
            <a:off x="1708560" y="3303000"/>
            <a:ext cx="1681200" cy="902520"/>
          </a:xfrm>
          <a:prstGeom prst="rect">
            <a:avLst/>
          </a:prstGeom>
          <a:ln w="25560">
            <a:solidFill>
              <a:srgbClr val="43a11f"/>
            </a:solidFill>
            <a:round/>
          </a:ln>
        </p:spPr>
      </p:sp>
      <p:sp>
        <p:nvSpPr>
          <p:cNvPr id="486" name="CustomShape 14"/>
          <p:cNvSpPr/>
          <p:nvPr/>
        </p:nvSpPr>
        <p:spPr>
          <a:xfrm>
            <a:off x="4428000" y="2828520"/>
            <a:ext cx="1439640" cy="1461240"/>
          </a:xfrm>
          <a:prstGeom prst="rect">
            <a:avLst/>
          </a:prstGeom>
          <a:gradFill>
            <a:gsLst>
              <a:gs pos="0">
                <a:srgbClr val="e8e8f9"/>
              </a:gs>
              <a:gs pos="50000">
                <a:srgbClr val="a8a8ea"/>
              </a:gs>
              <a:gs pos="100000">
                <a:srgbClr val="e8e8f9"/>
              </a:gs>
            </a:gsLst>
            <a:lin ang="16200000"/>
          </a:gradFill>
          <a:ln w="9360">
            <a:solidFill>
              <a:srgbClr val="2f2f98"/>
            </a:solidFill>
            <a:round/>
          </a:ln>
        </p:spPr>
        <p:txBody>
          <a:bodyPr anchor="ctr" bIns="45000" lIns="90000" rIns="90000" tIns="45000"/>
          <a:p>
            <a:pPr algn="ctr">
              <a:lnSpc>
                <a:spcPct val="100000"/>
              </a:lnSpc>
            </a:pPr>
            <a:r>
              <a:rPr lang="pt-BR" sz="3600">
                <a:solidFill>
                  <a:srgbClr val="000000"/>
                </a:solidFill>
                <a:latin typeface="Gill Sans"/>
                <a:ea typeface="ヒラギノ角ゴ ProN W3"/>
              </a:rPr>
              <a:t>A</a:t>
            </a:r>
            <a:endParaRPr/>
          </a:p>
          <a:p>
            <a:pPr algn="ctr">
              <a:lnSpc>
                <a:spcPct val="100000"/>
              </a:lnSpc>
            </a:pPr>
            <a:r>
              <a:rPr lang="pt-BR" sz="3600">
                <a:solidFill>
                  <a:srgbClr val="000000"/>
                </a:solidFill>
                <a:latin typeface="Gill Sans"/>
                <a:ea typeface="ヒラギノ角ゴ ProN W3"/>
              </a:rPr>
              <a:t>origin</a:t>
            </a:r>
            <a:endParaRPr/>
          </a:p>
        </p:txBody>
      </p:sp>
      <p:sp>
        <p:nvSpPr>
          <p:cNvPr id="487" name="CustomShape 15"/>
          <p:cNvSpPr/>
          <p:nvPr/>
        </p:nvSpPr>
        <p:spPr>
          <a:xfrm>
            <a:off x="7452360" y="2828520"/>
            <a:ext cx="1367640" cy="1461240"/>
          </a:xfrm>
          <a:prstGeom prst="rect">
            <a:avLst/>
          </a:prstGeom>
          <a:gradFill>
            <a:gsLst>
              <a:gs pos="0">
                <a:srgbClr val="e9fbe6"/>
              </a:gs>
              <a:gs pos="50000">
                <a:srgbClr val="adefa4"/>
              </a:gs>
              <a:gs pos="100000">
                <a:srgbClr val="e9fbe6"/>
              </a:gs>
            </a:gsLst>
            <a:lin ang="16200000"/>
          </a:gradFill>
          <a:ln w="9360">
            <a:solidFill>
              <a:srgbClr val="40a01b"/>
            </a:solidFill>
            <a:round/>
          </a:ln>
        </p:spPr>
        <p:txBody>
          <a:bodyPr anchor="ctr" bIns="45000" lIns="90000" rIns="90000" tIns="45000"/>
          <a:p>
            <a:pPr algn="ctr">
              <a:lnSpc>
                <a:spcPct val="100000"/>
              </a:lnSpc>
            </a:pPr>
            <a:r>
              <a:rPr lang="pt-BR" sz="3600">
                <a:solidFill>
                  <a:srgbClr val="000000"/>
                </a:solidFill>
                <a:latin typeface="Gill Sans"/>
                <a:ea typeface="ヒラギノ角ゴ ProN W3"/>
              </a:rPr>
              <a:t>C</a:t>
            </a:r>
            <a:endParaRPr/>
          </a:p>
          <a:p>
            <a:pPr algn="ctr">
              <a:lnSpc>
                <a:spcPct val="100000"/>
              </a:lnSpc>
            </a:pPr>
            <a:r>
              <a:rPr lang="pt-BR" sz="3600">
                <a:solidFill>
                  <a:srgbClr val="000000"/>
                </a:solidFill>
                <a:latin typeface="Gill Sans"/>
                <a:ea typeface="ヒラギノ角ゴ ProN W3"/>
              </a:rPr>
              <a:t>branch #2</a:t>
            </a:r>
            <a:endParaRPr/>
          </a:p>
        </p:txBody>
      </p:sp>
      <p:sp>
        <p:nvSpPr>
          <p:cNvPr id="488" name="CustomShape 16"/>
          <p:cNvSpPr/>
          <p:nvPr/>
        </p:nvSpPr>
        <p:spPr>
          <a:xfrm>
            <a:off x="4428000" y="4377600"/>
            <a:ext cx="4392000" cy="1355400"/>
          </a:xfrm>
          <a:prstGeom prst="rect">
            <a:avLst/>
          </a:prstGeom>
          <a:gradFill>
            <a:gsLst>
              <a:gs pos="0">
                <a:srgbClr val="ededed"/>
              </a:gs>
              <a:gs pos="50000">
                <a:srgbClr val="bcbcbc"/>
              </a:gs>
              <a:gs pos="100000">
                <a:srgbClr val="ededed"/>
              </a:gs>
            </a:gsLst>
            <a:lin ang="16200000"/>
          </a:gradFill>
          <a:ln w="9360">
            <a:solidFill>
              <a:srgbClr val="000000"/>
            </a:solidFill>
            <a:round/>
          </a:ln>
        </p:spPr>
        <p:txBody>
          <a:bodyPr anchor="ctr" bIns="45000" lIns="90000" rIns="90000" tIns="45000"/>
          <a:p>
            <a:pPr algn="ctr">
              <a:lnSpc>
                <a:spcPct val="100000"/>
              </a:lnSpc>
            </a:pPr>
            <a:r>
              <a:rPr lang="pt-BR" sz="3600">
                <a:solidFill>
                  <a:srgbClr val="000000"/>
                </a:solidFill>
                <a:latin typeface="Gill Sans"/>
                <a:ea typeface="ヒラギノ角ゴ ProN W3"/>
              </a:rPr>
              <a:t>D = A + B + C</a:t>
            </a:r>
            <a:endParaRPr/>
          </a:p>
        </p:txBody>
      </p:sp>
      <p:sp>
        <p:nvSpPr>
          <p:cNvPr id="489" name="CustomShape 17"/>
          <p:cNvSpPr/>
          <p:nvPr/>
        </p:nvSpPr>
        <p:spPr>
          <a:xfrm>
            <a:off x="5940000" y="2828520"/>
            <a:ext cx="1439640" cy="1461240"/>
          </a:xfrm>
          <a:prstGeom prst="rect">
            <a:avLst/>
          </a:prstGeom>
          <a:gradFill>
            <a:gsLst>
              <a:gs pos="0">
                <a:srgbClr val="ffe8e9"/>
              </a:gs>
              <a:gs pos="50000">
                <a:srgbClr val="ffb6b8"/>
              </a:gs>
              <a:gs pos="100000">
                <a:srgbClr val="ffe8e9"/>
              </a:gs>
            </a:gsLst>
            <a:lin ang="16200000"/>
          </a:gradFill>
          <a:ln w="9360">
            <a:solidFill>
              <a:srgbClr val="2f2f98"/>
            </a:solidFill>
            <a:round/>
          </a:ln>
        </p:spPr>
        <p:txBody>
          <a:bodyPr anchor="ctr" bIns="45000" lIns="90000" rIns="90000" tIns="45000"/>
          <a:p>
            <a:pPr algn="ctr">
              <a:lnSpc>
                <a:spcPct val="100000"/>
              </a:lnSpc>
            </a:pPr>
            <a:r>
              <a:rPr lang="pt-BR" sz="3600">
                <a:solidFill>
                  <a:srgbClr val="000000"/>
                </a:solidFill>
                <a:latin typeface="Gill Sans"/>
                <a:ea typeface="ヒラギノ角ゴ ProN W3"/>
              </a:rPr>
              <a:t>B</a:t>
            </a:r>
            <a:endParaRPr/>
          </a:p>
          <a:p>
            <a:pPr algn="ctr">
              <a:lnSpc>
                <a:spcPct val="100000"/>
              </a:lnSpc>
            </a:pPr>
            <a:r>
              <a:rPr lang="pt-BR" sz="3600">
                <a:solidFill>
                  <a:srgbClr val="000000"/>
                </a:solidFill>
                <a:latin typeface="Gill Sans"/>
                <a:ea typeface="ヒラギノ角ゴ ProN W3"/>
              </a:rPr>
              <a:t>branch #1</a:t>
            </a:r>
            <a:endParaRPr/>
          </a:p>
        </p:txBody>
      </p:sp>
      <p:sp>
        <p:nvSpPr>
          <p:cNvPr id="490" name="CustomShape 18"/>
          <p:cNvSpPr/>
          <p:nvPr/>
        </p:nvSpPr>
        <p:spPr>
          <a:xfrm>
            <a:off x="855360" y="4527360"/>
            <a:ext cx="952200" cy="425160"/>
          </a:xfrm>
          <a:prstGeom prst="rect">
            <a:avLst/>
          </a:prstGeom>
        </p:spPr>
        <p:txBody>
          <a:bodyPr bIns="45000" lIns="90000" rIns="90000" tIns="45000"/>
          <a:p>
            <a:pPr>
              <a:lnSpc>
                <a:spcPct val="100000"/>
              </a:lnSpc>
            </a:pPr>
            <a:r>
              <a:rPr i="1" lang="pt-BR" sz="1100">
                <a:solidFill>
                  <a:srgbClr val="ffffff"/>
                </a:solidFill>
                <a:latin typeface="Gill Sans"/>
                <a:ea typeface="ヒラギノ角ゴ ProN W3"/>
              </a:rPr>
              <a:t>Create branch</a:t>
            </a:r>
            <a:endParaRPr/>
          </a:p>
        </p:txBody>
      </p:sp>
      <p:sp>
        <p:nvSpPr>
          <p:cNvPr id="491" name="CustomShape 19"/>
          <p:cNvSpPr/>
          <p:nvPr/>
        </p:nvSpPr>
        <p:spPr>
          <a:xfrm>
            <a:off x="2395080" y="3708360"/>
            <a:ext cx="952200" cy="257760"/>
          </a:xfrm>
          <a:prstGeom prst="rect">
            <a:avLst/>
          </a:prstGeom>
        </p:spPr>
        <p:txBody>
          <a:bodyPr bIns="45000" lIns="90000" rIns="90000" tIns="45000"/>
          <a:p>
            <a:pPr>
              <a:lnSpc>
                <a:spcPct val="100000"/>
              </a:lnSpc>
            </a:pPr>
            <a:r>
              <a:rPr i="1" lang="pt-BR" sz="1100">
                <a:solidFill>
                  <a:srgbClr val="ffffff"/>
                </a:solidFill>
                <a:latin typeface="Gill Sans"/>
                <a:ea typeface="ヒラギノ角ゴ ProN W3"/>
              </a:rPr>
              <a:t>Merge</a:t>
            </a:r>
            <a:endParaRPr/>
          </a:p>
        </p:txBody>
      </p:sp>
      <p:sp>
        <p:nvSpPr>
          <p:cNvPr id="492" name="CustomShape 20"/>
          <p:cNvSpPr/>
          <p:nvPr/>
        </p:nvSpPr>
        <p:spPr>
          <a:xfrm>
            <a:off x="2730960" y="1701000"/>
            <a:ext cx="2862000" cy="456120"/>
          </a:xfrm>
          <a:prstGeom prst="rect">
            <a:avLst/>
          </a:prstGeom>
          <a:solidFill>
            <a:srgbClr val="000000"/>
          </a:solidFill>
          <a:ln w="25560">
            <a:solidFill>
              <a:srgbClr val="000000"/>
            </a:solidFill>
            <a:round/>
          </a:ln>
        </p:spPr>
        <p:txBody>
          <a:bodyPr bIns="45000" lIns="90000" rIns="90000" tIns="45000" wrap="none"/>
          <a:p>
            <a:pPr>
              <a:lnSpc>
                <a:spcPct val="100000"/>
              </a:lnSpc>
            </a:pPr>
            <a:r>
              <a:rPr i="1" lang="pt-BR" sz="2400">
                <a:solidFill>
                  <a:srgbClr val="ffffff"/>
                </a:solidFill>
                <a:latin typeface="Gill Sans"/>
                <a:ea typeface="ヒラギノ角ゴ ProN W3"/>
              </a:rPr>
              <a:t>Three way merge</a:t>
            </a:r>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493" name="Picture 2"/>
          <p:cNvPicPr/>
          <p:nvPr/>
        </p:nvPicPr>
        <p:blipFill>
          <a:blip r:embed="rId1"/>
          <a:stretch>
            <a:fillRect/>
          </a:stretch>
        </p:blipFill>
        <p:spPr>
          <a:xfrm>
            <a:off x="829440" y="980640"/>
            <a:ext cx="7558560" cy="5816880"/>
          </a:xfrm>
          <a:prstGeom prst="rect">
            <a:avLst/>
          </a:prstGeom>
        </p:spPr>
      </p:pic>
      <p:sp>
        <p:nvSpPr>
          <p:cNvPr id="494" name="CustomShape 1"/>
          <p:cNvSpPr/>
          <p:nvPr/>
        </p:nvSpPr>
        <p:spPr>
          <a:xfrm>
            <a:off x="251640" y="188640"/>
            <a:ext cx="6192360" cy="599400"/>
          </a:xfrm>
          <a:prstGeom prst="rect">
            <a:avLst/>
          </a:prstGeom>
        </p:spPr>
        <p:txBody>
          <a:bodyPr anchor="b" bIns="45000" lIns="90000" rIns="90000" tIns="45000"/>
          <a:p>
            <a:pPr>
              <a:lnSpc>
                <a:spcPct val="100000"/>
              </a:lnSpc>
            </a:pPr>
            <a:r>
              <a:rPr lang="pt-BR" sz="4400">
                <a:solidFill>
                  <a:srgbClr val="ffffff"/>
                </a:solidFill>
                <a:latin typeface="Gill Sans"/>
                <a:ea typeface="ヒラギノ角ゴ ProN W3"/>
              </a:rPr>
              <a:t>Tools: KDiff3</a:t>
            </a:r>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5" name="CustomShape 1"/>
          <p:cNvSpPr/>
          <p:nvPr/>
        </p:nvSpPr>
        <p:spPr>
          <a:xfrm>
            <a:off x="251640" y="260640"/>
            <a:ext cx="6552360" cy="791640"/>
          </a:xfrm>
          <a:prstGeom prst="rect">
            <a:avLst/>
          </a:prstGeom>
        </p:spPr>
        <p:txBody>
          <a:bodyPr bIns="45000" lIns="90000" rIns="90000" tIns="45000"/>
          <a:p>
            <a:pPr>
              <a:lnSpc>
                <a:spcPct val="100000"/>
              </a:lnSpc>
            </a:pPr>
            <a:r>
              <a:rPr lang="pt-BR" sz="3600">
                <a:solidFill>
                  <a:srgbClr val="ffffff"/>
                </a:solidFill>
                <a:latin typeface="Gill Sans"/>
                <a:ea typeface="ヒラギノ角ゴ ProN W3"/>
              </a:rPr>
              <a:t>Tools: choose one…</a:t>
            </a:r>
            <a:endParaRPr/>
          </a:p>
        </p:txBody>
      </p:sp>
      <p:sp>
        <p:nvSpPr>
          <p:cNvPr id="496" name="CustomShape 2"/>
          <p:cNvSpPr/>
          <p:nvPr/>
        </p:nvSpPr>
        <p:spPr>
          <a:xfrm>
            <a:off x="4082040" y="3004560"/>
            <a:ext cx="2590560" cy="577800"/>
          </a:xfrm>
          <a:prstGeom prst="rect">
            <a:avLst/>
          </a:prstGeom>
        </p:spPr>
        <p:txBody>
          <a:bodyPr bIns="45000" lIns="90000" rIns="90000" tIns="45000" wrap="none"/>
          <a:p>
            <a:pPr>
              <a:lnSpc>
                <a:spcPct val="100000"/>
              </a:lnSpc>
            </a:pPr>
            <a:r>
              <a:rPr i="1" lang="pt-BR" sz="3200">
                <a:solidFill>
                  <a:srgbClr val="a3a3a3"/>
                </a:solidFill>
                <a:latin typeface="Gill Sans"/>
                <a:ea typeface="ヒラギノ角ゴ ProN W3"/>
              </a:rPr>
              <a:t>Notepad++</a:t>
            </a:r>
            <a:endParaRPr/>
          </a:p>
        </p:txBody>
      </p:sp>
      <p:sp>
        <p:nvSpPr>
          <p:cNvPr id="497" name="CustomShape 3"/>
          <p:cNvSpPr/>
          <p:nvPr/>
        </p:nvSpPr>
        <p:spPr>
          <a:xfrm>
            <a:off x="4375440" y="3573000"/>
            <a:ext cx="1595520" cy="639000"/>
          </a:xfrm>
          <a:prstGeom prst="rect">
            <a:avLst/>
          </a:prstGeom>
        </p:spPr>
        <p:txBody>
          <a:bodyPr bIns="45000" lIns="90000" rIns="90000" tIns="45000" wrap="none"/>
          <a:p>
            <a:pPr>
              <a:lnSpc>
                <a:spcPct val="100000"/>
              </a:lnSpc>
            </a:pPr>
            <a:r>
              <a:rPr i="1" lang="pt-BR" sz="3600">
                <a:solidFill>
                  <a:srgbClr val="7575d1"/>
                </a:solidFill>
                <a:latin typeface="Gill Sans"/>
                <a:ea typeface="ヒラギノ角ゴ ProN W3"/>
              </a:rPr>
              <a:t>Araxis</a:t>
            </a:r>
            <a:endParaRPr/>
          </a:p>
        </p:txBody>
      </p:sp>
      <p:sp>
        <p:nvSpPr>
          <p:cNvPr id="498" name="CustomShape 4"/>
          <p:cNvSpPr/>
          <p:nvPr/>
        </p:nvSpPr>
        <p:spPr>
          <a:xfrm>
            <a:off x="2696400" y="2706480"/>
            <a:ext cx="1670040" cy="456120"/>
          </a:xfrm>
          <a:prstGeom prst="rect">
            <a:avLst/>
          </a:prstGeom>
        </p:spPr>
        <p:txBody>
          <a:bodyPr bIns="45000" lIns="90000" rIns="90000" tIns="45000" wrap="none"/>
          <a:p>
            <a:pPr>
              <a:lnSpc>
                <a:spcPct val="100000"/>
              </a:lnSpc>
            </a:pPr>
            <a:r>
              <a:rPr i="1" lang="pt-BR" sz="2400">
                <a:solidFill>
                  <a:srgbClr val="a3a3e0"/>
                </a:solidFill>
                <a:latin typeface="Gill Sans"/>
                <a:ea typeface="ヒラギノ角ゴ ProN W3"/>
              </a:rPr>
              <a:t>DiffMerge</a:t>
            </a:r>
            <a:endParaRPr/>
          </a:p>
        </p:txBody>
      </p:sp>
      <p:sp>
        <p:nvSpPr>
          <p:cNvPr id="499" name="CustomShape 5"/>
          <p:cNvSpPr/>
          <p:nvPr/>
        </p:nvSpPr>
        <p:spPr>
          <a:xfrm>
            <a:off x="3951360" y="1989000"/>
            <a:ext cx="1392840" cy="699840"/>
          </a:xfrm>
          <a:prstGeom prst="rect">
            <a:avLst/>
          </a:prstGeom>
        </p:spPr>
        <p:txBody>
          <a:bodyPr bIns="45000" lIns="90000" rIns="90000" tIns="45000" wrap="none"/>
          <a:p>
            <a:pPr>
              <a:lnSpc>
                <a:spcPct val="100000"/>
              </a:lnSpc>
            </a:pPr>
            <a:r>
              <a:rPr i="1" lang="pt-BR" sz="4000">
                <a:solidFill>
                  <a:srgbClr val="808080"/>
                </a:solidFill>
                <a:latin typeface="Gill Sans"/>
                <a:ea typeface="ヒラギノ角ゴ ProN W3"/>
              </a:rPr>
              <a:t>Meld</a:t>
            </a:r>
            <a:endParaRPr/>
          </a:p>
        </p:txBody>
      </p:sp>
      <p:sp>
        <p:nvSpPr>
          <p:cNvPr id="500" name="CustomShape 6"/>
          <p:cNvSpPr/>
          <p:nvPr/>
        </p:nvSpPr>
        <p:spPr>
          <a:xfrm>
            <a:off x="5235480" y="2565000"/>
            <a:ext cx="2262960" cy="456120"/>
          </a:xfrm>
          <a:prstGeom prst="rect">
            <a:avLst/>
          </a:prstGeom>
        </p:spPr>
        <p:txBody>
          <a:bodyPr bIns="45000" lIns="90000" rIns="90000" tIns="45000" wrap="none"/>
          <a:p>
            <a:pPr>
              <a:lnSpc>
                <a:spcPct val="100000"/>
              </a:lnSpc>
            </a:pPr>
            <a:r>
              <a:rPr i="1" lang="pt-BR" sz="2400">
                <a:solidFill>
                  <a:srgbClr val="00b050"/>
                </a:solidFill>
                <a:latin typeface="Gill Sans"/>
                <a:ea typeface="ヒラギノ角ゴ ProN W3"/>
              </a:rPr>
              <a:t>Ultracompare</a:t>
            </a:r>
            <a:endParaRPr/>
          </a:p>
        </p:txBody>
      </p:sp>
      <p:sp>
        <p:nvSpPr>
          <p:cNvPr id="501" name="CustomShape 7"/>
          <p:cNvSpPr/>
          <p:nvPr/>
        </p:nvSpPr>
        <p:spPr>
          <a:xfrm>
            <a:off x="5681880" y="3765960"/>
            <a:ext cx="2110680" cy="639000"/>
          </a:xfrm>
          <a:prstGeom prst="rect">
            <a:avLst/>
          </a:prstGeom>
        </p:spPr>
        <p:txBody>
          <a:bodyPr bIns="45000" lIns="90000" rIns="90000" tIns="45000" wrap="none"/>
          <a:p>
            <a:pPr>
              <a:lnSpc>
                <a:spcPct val="100000"/>
              </a:lnSpc>
            </a:pPr>
            <a:r>
              <a:rPr i="1" lang="pt-BR" sz="3600">
                <a:solidFill>
                  <a:srgbClr val="ffffff"/>
                </a:solidFill>
                <a:latin typeface="Gill Sans"/>
                <a:ea typeface="ヒラギノ角ゴ ProN W3"/>
              </a:rPr>
              <a:t>tkmerge</a:t>
            </a:r>
            <a:endParaRPr/>
          </a:p>
        </p:txBody>
      </p:sp>
      <p:sp>
        <p:nvSpPr>
          <p:cNvPr id="502" name="CustomShape 8"/>
          <p:cNvSpPr/>
          <p:nvPr/>
        </p:nvSpPr>
        <p:spPr>
          <a:xfrm>
            <a:off x="4320720" y="4365000"/>
            <a:ext cx="914040" cy="364680"/>
          </a:xfrm>
          <a:prstGeom prst="rect">
            <a:avLst/>
          </a:prstGeom>
        </p:spPr>
        <p:txBody>
          <a:bodyPr bIns="45000" lIns="90000" rIns="90000" tIns="45000" wrap="none"/>
          <a:p>
            <a:pPr>
              <a:lnSpc>
                <a:spcPct val="100000"/>
              </a:lnSpc>
            </a:pPr>
            <a:r>
              <a:rPr b="1" i="1" lang="pt-BR">
                <a:solidFill>
                  <a:srgbClr val="ff0000"/>
                </a:solidFill>
                <a:latin typeface="Gill Sans"/>
                <a:ea typeface="ヒラギノ角ゴ ProN W3"/>
              </a:rPr>
              <a:t>xxdiff</a:t>
            </a:r>
            <a:endParaRPr/>
          </a:p>
        </p:txBody>
      </p:sp>
      <p:sp>
        <p:nvSpPr>
          <p:cNvPr id="503" name="CustomShape 9"/>
          <p:cNvSpPr/>
          <p:nvPr/>
        </p:nvSpPr>
        <p:spPr>
          <a:xfrm>
            <a:off x="1343880" y="3941280"/>
            <a:ext cx="3027960" cy="577800"/>
          </a:xfrm>
          <a:prstGeom prst="rect">
            <a:avLst/>
          </a:prstGeom>
        </p:spPr>
        <p:txBody>
          <a:bodyPr bIns="45000" lIns="90000" rIns="90000" tIns="45000" wrap="none"/>
          <a:p>
            <a:pPr>
              <a:lnSpc>
                <a:spcPct val="100000"/>
              </a:lnSpc>
            </a:pPr>
            <a:r>
              <a:rPr i="1" lang="pt-BR" sz="3200">
                <a:solidFill>
                  <a:srgbClr val="43a11f"/>
                </a:solidFill>
                <a:latin typeface="Gill Sans"/>
                <a:ea typeface="ヒラギノ角ゴ ProN W3"/>
              </a:rPr>
              <a:t>TFS diffmerge</a:t>
            </a:r>
            <a:endParaRPr/>
          </a:p>
        </p:txBody>
      </p:sp>
      <p:sp>
        <p:nvSpPr>
          <p:cNvPr id="504" name="CustomShape 10"/>
          <p:cNvSpPr/>
          <p:nvPr/>
        </p:nvSpPr>
        <p:spPr>
          <a:xfrm>
            <a:off x="1816560" y="2339640"/>
            <a:ext cx="2176200" cy="364680"/>
          </a:xfrm>
          <a:prstGeom prst="rect">
            <a:avLst/>
          </a:prstGeom>
        </p:spPr>
        <p:txBody>
          <a:bodyPr bIns="45000" lIns="90000" rIns="90000" tIns="45000" wrap="none"/>
          <a:p>
            <a:pPr>
              <a:lnSpc>
                <a:spcPct val="100000"/>
              </a:lnSpc>
            </a:pPr>
            <a:r>
              <a:rPr i="1" lang="pt-BR">
                <a:solidFill>
                  <a:srgbClr val="ff0000"/>
                </a:solidFill>
                <a:latin typeface="Gill Sans"/>
                <a:ea typeface="ヒラギノ角ゴ ProN W3"/>
              </a:rPr>
              <a:t>Guiffy SureMerge</a:t>
            </a:r>
            <a:endParaRPr/>
          </a:p>
        </p:txBody>
      </p:sp>
      <p:sp>
        <p:nvSpPr>
          <p:cNvPr id="505" name="CustomShape 11"/>
          <p:cNvSpPr/>
          <p:nvPr/>
        </p:nvSpPr>
        <p:spPr>
          <a:xfrm>
            <a:off x="2017800" y="3429000"/>
            <a:ext cx="2669760" cy="456120"/>
          </a:xfrm>
          <a:prstGeom prst="rect">
            <a:avLst/>
          </a:prstGeom>
        </p:spPr>
        <p:txBody>
          <a:bodyPr bIns="45000" lIns="90000" rIns="90000" tIns="45000" wrap="none"/>
          <a:p>
            <a:pPr>
              <a:lnSpc>
                <a:spcPct val="100000"/>
              </a:lnSpc>
            </a:pPr>
            <a:r>
              <a:rPr i="1" lang="pt-BR" sz="2400">
                <a:solidFill>
                  <a:srgbClr val="ffc000"/>
                </a:solidFill>
                <a:latin typeface="Gill Sans"/>
                <a:ea typeface="ヒラギノ角ゴ ProN W3"/>
              </a:rPr>
              <a:t>Apple Filemerge</a:t>
            </a:r>
            <a:endParaRPr/>
          </a:p>
        </p:txBody>
      </p:sp>
      <p:sp>
        <p:nvSpPr>
          <p:cNvPr id="506" name="CustomShape 12"/>
          <p:cNvSpPr/>
          <p:nvPr/>
        </p:nvSpPr>
        <p:spPr>
          <a:xfrm>
            <a:off x="3994560" y="4725000"/>
            <a:ext cx="1244880" cy="1431000"/>
          </a:xfrm>
          <a:prstGeom prst="rect">
            <a:avLst/>
          </a:prstGeom>
        </p:spPr>
        <p:txBody>
          <a:bodyPr bIns="45000" lIns="90000" rIns="90000" tIns="45000" wrap="none"/>
          <a:p>
            <a:pPr>
              <a:lnSpc>
                <a:spcPct val="100000"/>
              </a:lnSpc>
            </a:pPr>
            <a:r>
              <a:rPr i="1" lang="pt-BR" sz="8800">
                <a:solidFill>
                  <a:srgbClr val="666666"/>
                </a:solidFill>
                <a:latin typeface="Gill Sans"/>
                <a:ea typeface="ヒラギノ角ゴ ProN W3"/>
              </a:rPr>
              <a:t>...</a:t>
            </a:r>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7" name="CustomShape 1"/>
          <p:cNvSpPr/>
          <p:nvPr/>
        </p:nvSpPr>
        <p:spPr>
          <a:xfrm>
            <a:off x="4572000" y="1772640"/>
            <a:ext cx="4320000" cy="4608000"/>
          </a:xfrm>
          <a:prstGeom prst="rect">
            <a:avLst/>
          </a:prstGeom>
        </p:spPr>
        <p:txBody>
          <a:bodyPr bIns="45000" lIns="90000" rIns="90000" tIns="45000"/>
          <a:p>
            <a:pPr algn="r">
              <a:lnSpc>
                <a:spcPct val="100000"/>
              </a:lnSpc>
            </a:pPr>
            <a:r>
              <a:rPr lang="pt-BR" sz="4400">
                <a:solidFill>
                  <a:srgbClr val="43a11f"/>
                </a:solidFill>
                <a:latin typeface="Gill Sans"/>
                <a:ea typeface="ヒラギノ角ゴ ProN W3"/>
              </a:rPr>
              <a:t>Which one should I use?</a:t>
            </a:r>
            <a:endParaRPr/>
          </a:p>
          <a:p>
            <a:pPr algn="r">
              <a:lnSpc>
                <a:spcPct val="100000"/>
              </a:lnSpc>
            </a:pPr>
            <a:endParaRPr/>
          </a:p>
          <a:p>
            <a:pPr algn="r">
              <a:lnSpc>
                <a:spcPct val="100000"/>
              </a:lnSpc>
            </a:pPr>
            <a:endParaRPr/>
          </a:p>
          <a:p>
            <a:pPr algn="r">
              <a:lnSpc>
                <a:spcPct val="100000"/>
              </a:lnSpc>
            </a:pPr>
            <a:r>
              <a:rPr i="1" lang="pt-BR" sz="3600">
                <a:solidFill>
                  <a:srgbClr val="ffffff"/>
                </a:solidFill>
                <a:latin typeface="Gill Sans"/>
                <a:ea typeface="ヒラギノ角ゴ ProN W3"/>
              </a:rPr>
              <a:t>Choose one that best fits your team!</a:t>
            </a:r>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8" name="TextShape 1"/>
          <p:cNvSpPr txBox="1"/>
          <p:nvPr/>
        </p:nvSpPr>
        <p:spPr>
          <a:xfrm>
            <a:off x="722160" y="4406760"/>
            <a:ext cx="7771680" cy="1361520"/>
          </a:xfrm>
          <a:prstGeom prst="rect">
            <a:avLst/>
          </a:prstGeom>
        </p:spPr>
        <p:txBody>
          <a:bodyPr bIns="32040" lIns="64440" rIns="64440" tIns="32040"/>
          <a:p>
            <a:pPr algn="ctr">
              <a:lnSpc>
                <a:spcPct val="100000"/>
              </a:lnSpc>
            </a:pPr>
            <a:r>
              <a:rPr b="1" lang="pt-BR" sz="2800">
                <a:solidFill>
                  <a:srgbClr val="92f229"/>
                </a:solidFill>
                <a:latin typeface="Gill Sans"/>
                <a:ea typeface="ヒラギノ角ゴ ProN W3"/>
              </a:rPr>
              <a:t>Branching Patterns</a:t>
            </a:r>
            <a:endParaRPr/>
          </a:p>
        </p:txBody>
      </p:sp>
      <p:sp>
        <p:nvSpPr>
          <p:cNvPr id="509" name="TextShape 2"/>
          <p:cNvSpPr txBox="1"/>
          <p:nvPr/>
        </p:nvSpPr>
        <p:spPr>
          <a:xfrm>
            <a:off x="722160" y="2906640"/>
            <a:ext cx="7771680" cy="1499760"/>
          </a:xfrm>
          <a:prstGeom prst="rect">
            <a:avLst/>
          </a:prstGeom>
        </p:spPr>
        <p:txBody>
          <a:bodyPr anchor="b" bIns="32040" lIns="64440" rIns="64440" tIns="32040"/>
          <a:p>
            <a:pPr>
              <a:lnSpc>
                <a:spcPct val="100000"/>
              </a:lnSpc>
            </a:pPr>
            <a:r>
              <a:rPr lang="pt-BR" sz="1400">
                <a:solidFill>
                  <a:srgbClr val="ffffff"/>
                </a:solidFill>
                <a:latin typeface="Gill Sans"/>
                <a:ea typeface="ヒラギノ角ゴ ProN W3"/>
              </a:rPr>
              <a:t>How to manage the branches during the software lifecycle</a:t>
            </a:r>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0" name="TextShape 1"/>
          <p:cNvSpPr txBox="1"/>
          <p:nvPr/>
        </p:nvSpPr>
        <p:spPr>
          <a:xfrm>
            <a:off x="457560" y="658440"/>
            <a:ext cx="8228520" cy="758520"/>
          </a:xfrm>
          <a:prstGeom prst="rect">
            <a:avLst/>
          </a:prstGeom>
        </p:spPr>
        <p:txBody>
          <a:bodyPr bIns="32040" lIns="64440" rIns="64440" tIns="32040"/>
          <a:p>
            <a:pPr algn="ctr">
              <a:lnSpc>
                <a:spcPct val="100000"/>
              </a:lnSpc>
            </a:pPr>
            <a:r>
              <a:rPr lang="pt-BR" sz="4000">
                <a:solidFill>
                  <a:srgbClr val="ffffff"/>
                </a:solidFill>
                <a:latin typeface="Gill Sans"/>
                <a:ea typeface="ヒラギノ角ゴ ProN W3"/>
              </a:rPr>
              <a:t>Mainline</a:t>
            </a:r>
            <a:endParaRPr/>
          </a:p>
        </p:txBody>
      </p:sp>
      <p:sp>
        <p:nvSpPr>
          <p:cNvPr id="511" name="CustomShape 2"/>
          <p:cNvSpPr/>
          <p:nvPr/>
        </p:nvSpPr>
        <p:spPr>
          <a:xfrm>
            <a:off x="683640" y="2133000"/>
            <a:ext cx="1079640" cy="713880"/>
          </a:xfrm>
          <a:prstGeom prst="rect">
            <a:avLst>
              <a:gd fmla="val 16667" name="adj"/>
            </a:avLst>
          </a:prstGeom>
          <a:solidFill>
            <a:srgbClr val="43a11f"/>
          </a:solidFill>
          <a:ln w="25560">
            <a:solidFill>
              <a:srgbClr val="317716"/>
            </a:solidFill>
            <a:round/>
          </a:ln>
        </p:spPr>
        <p:txBody>
          <a:bodyPr anchor="ctr" bIns="45000" lIns="90000" rIns="90000" tIns="45000"/>
          <a:p>
            <a:pPr algn="ctr">
              <a:lnSpc>
                <a:spcPct val="100000"/>
              </a:lnSpc>
            </a:pPr>
            <a:r>
              <a:rPr lang="pt-BR">
                <a:solidFill>
                  <a:srgbClr val="ffffff"/>
                </a:solidFill>
                <a:latin typeface="Gill Sans"/>
                <a:ea typeface="ヒラギノ角ゴ ProN W3"/>
              </a:rPr>
              <a:t>1.0</a:t>
            </a:r>
            <a:endParaRPr/>
          </a:p>
        </p:txBody>
      </p:sp>
      <p:sp>
        <p:nvSpPr>
          <p:cNvPr id="512" name="CustomShape 3"/>
          <p:cNvSpPr/>
          <p:nvPr/>
        </p:nvSpPr>
        <p:spPr>
          <a:xfrm>
            <a:off x="1547640" y="3213000"/>
            <a:ext cx="1079640" cy="713880"/>
          </a:xfrm>
          <a:prstGeom prst="rect">
            <a:avLst>
              <a:gd fmla="val 16667" name="adj"/>
            </a:avLst>
          </a:prstGeom>
          <a:solidFill>
            <a:srgbClr val="43a11f"/>
          </a:solidFill>
          <a:ln w="25560">
            <a:solidFill>
              <a:srgbClr val="317716"/>
            </a:solidFill>
            <a:round/>
          </a:ln>
        </p:spPr>
        <p:txBody>
          <a:bodyPr anchor="ctr" bIns="45000" lIns="90000" rIns="90000" tIns="45000"/>
          <a:p>
            <a:pPr algn="ctr">
              <a:lnSpc>
                <a:spcPct val="100000"/>
              </a:lnSpc>
            </a:pPr>
            <a:r>
              <a:rPr lang="pt-BR">
                <a:solidFill>
                  <a:srgbClr val="ffffff"/>
                </a:solidFill>
                <a:latin typeface="Gill Sans"/>
                <a:ea typeface="ヒラギノ角ゴ ProN W3"/>
              </a:rPr>
              <a:t>1.1</a:t>
            </a:r>
            <a:endParaRPr/>
          </a:p>
        </p:txBody>
      </p:sp>
      <p:sp>
        <p:nvSpPr>
          <p:cNvPr id="513" name="CustomShape 4"/>
          <p:cNvSpPr/>
          <p:nvPr/>
        </p:nvSpPr>
        <p:spPr>
          <a:xfrm>
            <a:off x="2771640" y="4298760"/>
            <a:ext cx="1079640" cy="713880"/>
          </a:xfrm>
          <a:prstGeom prst="rect">
            <a:avLst>
              <a:gd fmla="val 16667" name="adj"/>
            </a:avLst>
          </a:prstGeom>
          <a:solidFill>
            <a:srgbClr val="43a11f"/>
          </a:solidFill>
          <a:ln w="25560">
            <a:solidFill>
              <a:srgbClr val="317716"/>
            </a:solidFill>
            <a:round/>
          </a:ln>
        </p:spPr>
        <p:txBody>
          <a:bodyPr anchor="ctr" bIns="45000" lIns="90000" rIns="90000" tIns="45000"/>
          <a:p>
            <a:pPr algn="ctr">
              <a:lnSpc>
                <a:spcPct val="100000"/>
              </a:lnSpc>
            </a:pPr>
            <a:r>
              <a:rPr lang="pt-BR">
                <a:solidFill>
                  <a:srgbClr val="ffffff"/>
                </a:solidFill>
                <a:latin typeface="Gill Sans"/>
                <a:ea typeface="ヒラギノ角ゴ ProN W3"/>
              </a:rPr>
              <a:t>1.2</a:t>
            </a:r>
            <a:endParaRPr/>
          </a:p>
        </p:txBody>
      </p:sp>
      <p:sp>
        <p:nvSpPr>
          <p:cNvPr id="514" name="CustomShape 5"/>
          <p:cNvSpPr/>
          <p:nvPr/>
        </p:nvSpPr>
        <p:spPr>
          <a:xfrm>
            <a:off x="4161240" y="5373360"/>
            <a:ext cx="1079640" cy="713880"/>
          </a:xfrm>
          <a:prstGeom prst="rect">
            <a:avLst>
              <a:gd fmla="val 16667" name="adj"/>
            </a:avLst>
          </a:prstGeom>
          <a:solidFill>
            <a:srgbClr val="43a11f"/>
          </a:solidFill>
          <a:ln w="25560">
            <a:solidFill>
              <a:srgbClr val="317716"/>
            </a:solidFill>
            <a:round/>
          </a:ln>
        </p:spPr>
        <p:txBody>
          <a:bodyPr anchor="ctr" bIns="45000" lIns="90000" rIns="90000" tIns="45000"/>
          <a:p>
            <a:pPr algn="ctr">
              <a:lnSpc>
                <a:spcPct val="100000"/>
              </a:lnSpc>
            </a:pPr>
            <a:r>
              <a:rPr lang="pt-BR">
                <a:solidFill>
                  <a:srgbClr val="ffffff"/>
                </a:solidFill>
                <a:latin typeface="Gill Sans"/>
                <a:ea typeface="ヒラギノ角ゴ ProN W3"/>
              </a:rPr>
              <a:t>2.0</a:t>
            </a:r>
            <a:endParaRPr/>
          </a:p>
        </p:txBody>
      </p:sp>
      <p:sp>
        <p:nvSpPr>
          <p:cNvPr id="515" name="CustomShape 6"/>
          <p:cNvSpPr/>
          <p:nvPr/>
        </p:nvSpPr>
        <p:spPr>
          <a:xfrm>
            <a:off x="1763640" y="2488680"/>
            <a:ext cx="5760360" cy="360"/>
          </a:xfrm>
          <a:prstGeom prst="straightConnector1">
            <a:avLst/>
          </a:prstGeom>
          <a:ln w="25560">
            <a:solidFill>
              <a:srgbClr val="43a11f"/>
            </a:solidFill>
            <a:round/>
            <a:tailEnd len="med" type="triangle" w="med"/>
          </a:ln>
        </p:spPr>
      </p:sp>
      <p:sp>
        <p:nvSpPr>
          <p:cNvPr id="516" name="CustomShape 7"/>
          <p:cNvSpPr/>
          <p:nvPr/>
        </p:nvSpPr>
        <p:spPr>
          <a:xfrm>
            <a:off x="2267640" y="2416680"/>
            <a:ext cx="143640" cy="143640"/>
          </a:xfrm>
          <a:prstGeom prst="rect">
            <a:avLst/>
          </a:prstGeom>
          <a:solidFill>
            <a:srgbClr val="43a11f"/>
          </a:solidFill>
          <a:ln w="25560">
            <a:solidFill>
              <a:srgbClr val="317716"/>
            </a:solidFill>
            <a:round/>
          </a:ln>
        </p:spPr>
      </p:sp>
      <p:sp>
        <p:nvSpPr>
          <p:cNvPr id="517" name="CustomShape 8"/>
          <p:cNvSpPr/>
          <p:nvPr/>
        </p:nvSpPr>
        <p:spPr>
          <a:xfrm>
            <a:off x="3564000" y="2427840"/>
            <a:ext cx="143640" cy="143640"/>
          </a:xfrm>
          <a:prstGeom prst="rect">
            <a:avLst/>
          </a:prstGeom>
          <a:solidFill>
            <a:srgbClr val="43a11f"/>
          </a:solidFill>
          <a:ln w="25560">
            <a:solidFill>
              <a:srgbClr val="317716"/>
            </a:solidFill>
            <a:round/>
          </a:ln>
        </p:spPr>
      </p:sp>
      <p:sp>
        <p:nvSpPr>
          <p:cNvPr id="518" name="CustomShape 9"/>
          <p:cNvSpPr/>
          <p:nvPr/>
        </p:nvSpPr>
        <p:spPr>
          <a:xfrm>
            <a:off x="2339640" y="2637000"/>
            <a:ext cx="360" cy="431640"/>
          </a:xfrm>
          <a:prstGeom prst="straightConnector1">
            <a:avLst/>
          </a:prstGeom>
          <a:ln w="25560">
            <a:solidFill>
              <a:srgbClr val="43a11f"/>
            </a:solidFill>
            <a:custDash>
              <a:ds d="71000" sp="71000"/>
            </a:custDash>
            <a:round/>
            <a:tailEnd len="med" type="triangle" w="med"/>
          </a:ln>
        </p:spPr>
      </p:sp>
      <p:sp>
        <p:nvSpPr>
          <p:cNvPr id="519" name="CustomShape 10"/>
          <p:cNvSpPr/>
          <p:nvPr/>
        </p:nvSpPr>
        <p:spPr>
          <a:xfrm>
            <a:off x="2338560" y="2637000"/>
            <a:ext cx="707040" cy="272880"/>
          </a:xfrm>
          <a:prstGeom prst="rect">
            <a:avLst/>
          </a:prstGeom>
        </p:spPr>
        <p:txBody>
          <a:bodyPr bIns="45000" lIns="90000" rIns="90000" tIns="45000" wrap="none"/>
          <a:p>
            <a:pPr algn="ctr">
              <a:lnSpc>
                <a:spcPct val="100000"/>
              </a:lnSpc>
            </a:pPr>
            <a:r>
              <a:rPr i="1" lang="pt-BR" sz="1200">
                <a:solidFill>
                  <a:srgbClr val="ffffff"/>
                </a:solidFill>
                <a:latin typeface="Gill Sans"/>
                <a:ea typeface="ヒラギノ角ゴ ProN W3"/>
              </a:rPr>
              <a:t>branch</a:t>
            </a:r>
            <a:endParaRPr/>
          </a:p>
        </p:txBody>
      </p:sp>
      <p:sp>
        <p:nvSpPr>
          <p:cNvPr id="520" name="CustomShape 11"/>
          <p:cNvSpPr/>
          <p:nvPr/>
        </p:nvSpPr>
        <p:spPr>
          <a:xfrm>
            <a:off x="2627640" y="3570120"/>
            <a:ext cx="5328360" cy="360"/>
          </a:xfrm>
          <a:prstGeom prst="straightConnector1">
            <a:avLst/>
          </a:prstGeom>
          <a:ln w="25560">
            <a:solidFill>
              <a:srgbClr val="43a11f"/>
            </a:solidFill>
            <a:round/>
            <a:tailEnd len="med" type="triangle" w="med"/>
          </a:ln>
        </p:spPr>
      </p:sp>
      <p:sp>
        <p:nvSpPr>
          <p:cNvPr id="521" name="CustomShape 12"/>
          <p:cNvSpPr/>
          <p:nvPr/>
        </p:nvSpPr>
        <p:spPr>
          <a:xfrm>
            <a:off x="3852000" y="4655880"/>
            <a:ext cx="4896360" cy="360"/>
          </a:xfrm>
          <a:prstGeom prst="straightConnector1">
            <a:avLst/>
          </a:prstGeom>
          <a:ln w="25560">
            <a:solidFill>
              <a:srgbClr val="43a11f"/>
            </a:solidFill>
            <a:round/>
            <a:tailEnd len="med" type="triangle" w="med"/>
          </a:ln>
        </p:spPr>
      </p:sp>
      <p:sp>
        <p:nvSpPr>
          <p:cNvPr id="522" name="CustomShape 13"/>
          <p:cNvSpPr/>
          <p:nvPr/>
        </p:nvSpPr>
        <p:spPr>
          <a:xfrm>
            <a:off x="5241600" y="5730480"/>
            <a:ext cx="3506760" cy="360"/>
          </a:xfrm>
          <a:prstGeom prst="straightConnector1">
            <a:avLst/>
          </a:prstGeom>
          <a:ln w="25560">
            <a:solidFill>
              <a:srgbClr val="43a11f"/>
            </a:solidFill>
            <a:round/>
            <a:tailEnd len="med" type="triangle" w="med"/>
          </a:ln>
        </p:spPr>
      </p:sp>
      <p:sp>
        <p:nvSpPr>
          <p:cNvPr id="523" name="CustomShape 14"/>
          <p:cNvSpPr/>
          <p:nvPr/>
        </p:nvSpPr>
        <p:spPr>
          <a:xfrm>
            <a:off x="3636000" y="2637000"/>
            <a:ext cx="360" cy="719640"/>
          </a:xfrm>
          <a:prstGeom prst="straightConnector1">
            <a:avLst/>
          </a:prstGeom>
          <a:ln w="25560">
            <a:solidFill>
              <a:srgbClr val="43a11f"/>
            </a:solidFill>
            <a:custDash>
              <a:ds d="71000" sp="71000"/>
            </a:custDash>
            <a:round/>
            <a:tailEnd len="med" type="triangle" w="med"/>
          </a:ln>
        </p:spPr>
      </p:sp>
      <p:sp>
        <p:nvSpPr>
          <p:cNvPr id="524" name="CustomShape 15"/>
          <p:cNvSpPr/>
          <p:nvPr/>
        </p:nvSpPr>
        <p:spPr>
          <a:xfrm>
            <a:off x="3564000" y="3491640"/>
            <a:ext cx="143640" cy="143640"/>
          </a:xfrm>
          <a:prstGeom prst="rect">
            <a:avLst/>
          </a:prstGeom>
          <a:solidFill>
            <a:srgbClr val="43a11f"/>
          </a:solidFill>
          <a:ln w="25560">
            <a:solidFill>
              <a:srgbClr val="317716"/>
            </a:solidFill>
            <a:round/>
          </a:ln>
        </p:spPr>
      </p:sp>
      <p:sp>
        <p:nvSpPr>
          <p:cNvPr id="525" name="CustomShape 16"/>
          <p:cNvSpPr/>
          <p:nvPr/>
        </p:nvSpPr>
        <p:spPr>
          <a:xfrm>
            <a:off x="3393720" y="2078640"/>
            <a:ext cx="461520" cy="272880"/>
          </a:xfrm>
          <a:prstGeom prst="rect">
            <a:avLst/>
          </a:prstGeom>
          <a:solidFill>
            <a:srgbClr val="333399"/>
          </a:solidFill>
          <a:ln w="25560">
            <a:solidFill>
              <a:srgbClr val="252571"/>
            </a:solidFill>
            <a:round/>
          </a:ln>
        </p:spPr>
        <p:txBody>
          <a:bodyPr bIns="45000" lIns="90000" rIns="90000" tIns="45000" wrap="none"/>
          <a:p>
            <a:pPr>
              <a:lnSpc>
                <a:spcPct val="100000"/>
              </a:lnSpc>
            </a:pPr>
            <a:r>
              <a:rPr b="1" lang="pt-BR" sz="1200">
                <a:solidFill>
                  <a:srgbClr val="ffffff"/>
                </a:solidFill>
                <a:latin typeface="Arial Narrow"/>
                <a:ea typeface="ヒラギノ角ゴ ProN W3"/>
              </a:rPr>
              <a:t>1.0.1</a:t>
            </a:r>
            <a:endParaRPr/>
          </a:p>
        </p:txBody>
      </p:sp>
      <p:sp>
        <p:nvSpPr>
          <p:cNvPr id="526" name="CustomShape 17"/>
          <p:cNvSpPr/>
          <p:nvPr/>
        </p:nvSpPr>
        <p:spPr>
          <a:xfrm>
            <a:off x="3660480" y="2827440"/>
            <a:ext cx="675000" cy="272880"/>
          </a:xfrm>
          <a:prstGeom prst="rect">
            <a:avLst/>
          </a:prstGeom>
        </p:spPr>
        <p:txBody>
          <a:bodyPr bIns="45000" lIns="90000" rIns="90000" tIns="45000" wrap="none"/>
          <a:p>
            <a:pPr algn="ctr">
              <a:lnSpc>
                <a:spcPct val="100000"/>
              </a:lnSpc>
            </a:pPr>
            <a:r>
              <a:rPr i="1" lang="pt-BR" sz="1200">
                <a:solidFill>
                  <a:srgbClr val="ffffff"/>
                </a:solidFill>
                <a:latin typeface="Gill Sans"/>
                <a:ea typeface="ヒラギノ角ゴ ProN W3"/>
              </a:rPr>
              <a:t>merge</a:t>
            </a:r>
            <a:endParaRPr/>
          </a:p>
        </p:txBody>
      </p:sp>
      <p:sp>
        <p:nvSpPr>
          <p:cNvPr id="527" name="CustomShape 18"/>
          <p:cNvSpPr/>
          <p:nvPr/>
        </p:nvSpPr>
        <p:spPr>
          <a:xfrm>
            <a:off x="3060000" y="3495600"/>
            <a:ext cx="143640" cy="143640"/>
          </a:xfrm>
          <a:prstGeom prst="rect">
            <a:avLst/>
          </a:prstGeom>
          <a:solidFill>
            <a:srgbClr val="43a11f"/>
          </a:solidFill>
          <a:ln w="25560">
            <a:solidFill>
              <a:srgbClr val="317716"/>
            </a:solidFill>
            <a:round/>
          </a:ln>
        </p:spPr>
      </p:sp>
      <p:sp>
        <p:nvSpPr>
          <p:cNvPr id="528" name="CustomShape 19"/>
          <p:cNvSpPr/>
          <p:nvPr/>
        </p:nvSpPr>
        <p:spPr>
          <a:xfrm>
            <a:off x="3132000" y="3715560"/>
            <a:ext cx="360" cy="461160"/>
          </a:xfrm>
          <a:prstGeom prst="straightConnector1">
            <a:avLst/>
          </a:prstGeom>
          <a:ln w="25560">
            <a:solidFill>
              <a:srgbClr val="43a11f"/>
            </a:solidFill>
            <a:custDash>
              <a:ds d="71000" sp="71000"/>
            </a:custDash>
            <a:round/>
            <a:tailEnd len="med" type="triangle" w="med"/>
          </a:ln>
        </p:spPr>
      </p:sp>
      <p:sp>
        <p:nvSpPr>
          <p:cNvPr id="529" name="CustomShape 20"/>
          <p:cNvSpPr/>
          <p:nvPr/>
        </p:nvSpPr>
        <p:spPr>
          <a:xfrm>
            <a:off x="3130920" y="3687480"/>
            <a:ext cx="707040" cy="272880"/>
          </a:xfrm>
          <a:prstGeom prst="rect">
            <a:avLst/>
          </a:prstGeom>
        </p:spPr>
        <p:txBody>
          <a:bodyPr bIns="45000" lIns="90000" rIns="90000" tIns="45000" wrap="none"/>
          <a:p>
            <a:pPr algn="ctr">
              <a:lnSpc>
                <a:spcPct val="100000"/>
              </a:lnSpc>
            </a:pPr>
            <a:r>
              <a:rPr i="1" lang="pt-BR" sz="1200">
                <a:solidFill>
                  <a:srgbClr val="ffffff"/>
                </a:solidFill>
                <a:latin typeface="Gill Sans"/>
                <a:ea typeface="ヒラギノ角ゴ ProN W3"/>
              </a:rPr>
              <a:t>branch</a:t>
            </a:r>
            <a:endParaRPr/>
          </a:p>
        </p:txBody>
      </p:sp>
      <p:sp>
        <p:nvSpPr>
          <p:cNvPr id="530" name="CustomShape 21"/>
          <p:cNvSpPr/>
          <p:nvPr/>
        </p:nvSpPr>
        <p:spPr>
          <a:xfrm>
            <a:off x="4572000" y="3501000"/>
            <a:ext cx="143640" cy="143640"/>
          </a:xfrm>
          <a:prstGeom prst="rect">
            <a:avLst/>
          </a:prstGeom>
          <a:solidFill>
            <a:srgbClr val="43a11f"/>
          </a:solidFill>
          <a:ln w="25560">
            <a:solidFill>
              <a:srgbClr val="317716"/>
            </a:solidFill>
            <a:round/>
          </a:ln>
        </p:spPr>
      </p:sp>
      <p:sp>
        <p:nvSpPr>
          <p:cNvPr id="531" name="CustomShape 22"/>
          <p:cNvSpPr/>
          <p:nvPr/>
        </p:nvSpPr>
        <p:spPr>
          <a:xfrm>
            <a:off x="5175360" y="3501000"/>
            <a:ext cx="143640" cy="143640"/>
          </a:xfrm>
          <a:prstGeom prst="rect">
            <a:avLst/>
          </a:prstGeom>
          <a:solidFill>
            <a:srgbClr val="43a11f"/>
          </a:solidFill>
          <a:ln w="25560">
            <a:solidFill>
              <a:srgbClr val="317716"/>
            </a:solidFill>
            <a:round/>
          </a:ln>
        </p:spPr>
      </p:sp>
      <p:sp>
        <p:nvSpPr>
          <p:cNvPr id="532" name="CustomShape 23"/>
          <p:cNvSpPr/>
          <p:nvPr/>
        </p:nvSpPr>
        <p:spPr>
          <a:xfrm>
            <a:off x="5006520" y="3117600"/>
            <a:ext cx="461520" cy="272880"/>
          </a:xfrm>
          <a:prstGeom prst="rect">
            <a:avLst/>
          </a:prstGeom>
          <a:solidFill>
            <a:srgbClr val="333399"/>
          </a:solidFill>
          <a:ln w="25560">
            <a:solidFill>
              <a:srgbClr val="252571"/>
            </a:solidFill>
            <a:round/>
          </a:ln>
        </p:spPr>
        <p:txBody>
          <a:bodyPr bIns="45000" lIns="90000" rIns="90000" tIns="45000" wrap="none"/>
          <a:p>
            <a:pPr>
              <a:lnSpc>
                <a:spcPct val="100000"/>
              </a:lnSpc>
            </a:pPr>
            <a:r>
              <a:rPr b="1" lang="pt-BR" sz="1200">
                <a:solidFill>
                  <a:srgbClr val="ffffff"/>
                </a:solidFill>
                <a:latin typeface="Arial Narrow"/>
                <a:ea typeface="ヒラギノ角ゴ ProN W3"/>
              </a:rPr>
              <a:t>1.1.1</a:t>
            </a:r>
            <a:endParaRPr/>
          </a:p>
        </p:txBody>
      </p:sp>
      <p:sp>
        <p:nvSpPr>
          <p:cNvPr id="533" name="CustomShape 24"/>
          <p:cNvSpPr/>
          <p:nvPr/>
        </p:nvSpPr>
        <p:spPr>
          <a:xfrm>
            <a:off x="5254200" y="3736080"/>
            <a:ext cx="360" cy="719640"/>
          </a:xfrm>
          <a:prstGeom prst="straightConnector1">
            <a:avLst/>
          </a:prstGeom>
          <a:ln w="25560">
            <a:solidFill>
              <a:srgbClr val="43a11f"/>
            </a:solidFill>
            <a:custDash>
              <a:ds d="71000" sp="71000"/>
            </a:custDash>
            <a:round/>
            <a:tailEnd len="med" type="triangle" w="med"/>
          </a:ln>
        </p:spPr>
      </p:sp>
      <p:sp>
        <p:nvSpPr>
          <p:cNvPr id="534" name="CustomShape 25"/>
          <p:cNvSpPr/>
          <p:nvPr/>
        </p:nvSpPr>
        <p:spPr>
          <a:xfrm>
            <a:off x="5278680" y="3926520"/>
            <a:ext cx="675000" cy="272880"/>
          </a:xfrm>
          <a:prstGeom prst="rect">
            <a:avLst/>
          </a:prstGeom>
        </p:spPr>
        <p:txBody>
          <a:bodyPr bIns="45000" lIns="90000" rIns="90000" tIns="45000" wrap="none"/>
          <a:p>
            <a:pPr algn="ctr">
              <a:lnSpc>
                <a:spcPct val="100000"/>
              </a:lnSpc>
            </a:pPr>
            <a:r>
              <a:rPr i="1" lang="pt-BR" sz="1200">
                <a:solidFill>
                  <a:srgbClr val="ffffff"/>
                </a:solidFill>
                <a:latin typeface="Gill Sans"/>
                <a:ea typeface="ヒラギノ角ゴ ProN W3"/>
              </a:rPr>
              <a:t>merge</a:t>
            </a:r>
            <a:endParaRPr/>
          </a:p>
        </p:txBody>
      </p:sp>
      <p:sp>
        <p:nvSpPr>
          <p:cNvPr id="535" name="CustomShape 26"/>
          <p:cNvSpPr/>
          <p:nvPr/>
        </p:nvSpPr>
        <p:spPr>
          <a:xfrm>
            <a:off x="5175360" y="4583880"/>
            <a:ext cx="143640" cy="143640"/>
          </a:xfrm>
          <a:prstGeom prst="rect">
            <a:avLst/>
          </a:prstGeom>
          <a:solidFill>
            <a:srgbClr val="43a11f"/>
          </a:solidFill>
          <a:ln w="25560">
            <a:solidFill>
              <a:srgbClr val="317716"/>
            </a:solidFill>
            <a:round/>
          </a:ln>
        </p:spPr>
      </p:sp>
      <p:sp>
        <p:nvSpPr>
          <p:cNvPr id="536" name="CustomShape 27"/>
          <p:cNvSpPr/>
          <p:nvPr/>
        </p:nvSpPr>
        <p:spPr>
          <a:xfrm>
            <a:off x="4251600" y="4592520"/>
            <a:ext cx="143640" cy="143640"/>
          </a:xfrm>
          <a:prstGeom prst="rect">
            <a:avLst/>
          </a:prstGeom>
          <a:solidFill>
            <a:srgbClr val="43a11f"/>
          </a:solidFill>
          <a:ln w="25560">
            <a:solidFill>
              <a:srgbClr val="317716"/>
            </a:solidFill>
            <a:round/>
          </a:ln>
        </p:spPr>
      </p:sp>
      <p:sp>
        <p:nvSpPr>
          <p:cNvPr id="537" name="CustomShape 28"/>
          <p:cNvSpPr/>
          <p:nvPr/>
        </p:nvSpPr>
        <p:spPr>
          <a:xfrm>
            <a:off x="4323600" y="4782240"/>
            <a:ext cx="360" cy="461160"/>
          </a:xfrm>
          <a:prstGeom prst="straightConnector1">
            <a:avLst/>
          </a:prstGeom>
          <a:ln w="25560">
            <a:solidFill>
              <a:srgbClr val="43a11f"/>
            </a:solidFill>
            <a:custDash>
              <a:ds d="71000" sp="71000"/>
            </a:custDash>
            <a:round/>
            <a:tailEnd len="med" type="triangle" w="med"/>
          </a:ln>
        </p:spPr>
      </p:sp>
      <p:sp>
        <p:nvSpPr>
          <p:cNvPr id="538" name="CustomShape 29"/>
          <p:cNvSpPr/>
          <p:nvPr/>
        </p:nvSpPr>
        <p:spPr>
          <a:xfrm>
            <a:off x="4369680" y="4736520"/>
            <a:ext cx="707040" cy="272880"/>
          </a:xfrm>
          <a:prstGeom prst="rect">
            <a:avLst/>
          </a:prstGeom>
        </p:spPr>
        <p:txBody>
          <a:bodyPr bIns="45000" lIns="90000" rIns="90000" tIns="45000" wrap="none"/>
          <a:p>
            <a:pPr algn="ctr">
              <a:lnSpc>
                <a:spcPct val="100000"/>
              </a:lnSpc>
            </a:pPr>
            <a:r>
              <a:rPr i="1" lang="pt-BR" sz="1200">
                <a:solidFill>
                  <a:srgbClr val="ffffff"/>
                </a:solidFill>
                <a:latin typeface="Gill Sans"/>
                <a:ea typeface="ヒラギノ角ゴ ProN W3"/>
              </a:rPr>
              <a:t>branch</a:t>
            </a:r>
            <a:endParaRPr/>
          </a:p>
        </p:txBody>
      </p:sp>
      <p:sp>
        <p:nvSpPr>
          <p:cNvPr id="539" name="CustomShape 30"/>
          <p:cNvSpPr/>
          <p:nvPr/>
        </p:nvSpPr>
        <p:spPr>
          <a:xfrm>
            <a:off x="6041880" y="4185720"/>
            <a:ext cx="461520" cy="272880"/>
          </a:xfrm>
          <a:prstGeom prst="rect">
            <a:avLst/>
          </a:prstGeom>
          <a:solidFill>
            <a:srgbClr val="333399"/>
          </a:solidFill>
          <a:ln w="25560">
            <a:solidFill>
              <a:srgbClr val="252571"/>
            </a:solidFill>
            <a:round/>
          </a:ln>
        </p:spPr>
        <p:txBody>
          <a:bodyPr bIns="45000" lIns="90000" rIns="90000" tIns="45000" wrap="none"/>
          <a:p>
            <a:pPr>
              <a:lnSpc>
                <a:spcPct val="100000"/>
              </a:lnSpc>
            </a:pPr>
            <a:r>
              <a:rPr b="1" lang="pt-BR" sz="1200">
                <a:solidFill>
                  <a:srgbClr val="ffffff"/>
                </a:solidFill>
                <a:latin typeface="Arial Narrow"/>
                <a:ea typeface="ヒラギノ角ゴ ProN W3"/>
              </a:rPr>
              <a:t>1.2.1</a:t>
            </a:r>
            <a:endParaRPr/>
          </a:p>
        </p:txBody>
      </p:sp>
      <p:sp>
        <p:nvSpPr>
          <p:cNvPr id="540" name="CustomShape 31"/>
          <p:cNvSpPr/>
          <p:nvPr/>
        </p:nvSpPr>
        <p:spPr>
          <a:xfrm>
            <a:off x="6878520" y="3501720"/>
            <a:ext cx="143640" cy="143640"/>
          </a:xfrm>
          <a:prstGeom prst="rect">
            <a:avLst/>
          </a:prstGeom>
          <a:solidFill>
            <a:srgbClr val="43a11f"/>
          </a:solidFill>
          <a:ln w="25560">
            <a:solidFill>
              <a:srgbClr val="317716"/>
            </a:solidFill>
            <a:round/>
          </a:ln>
        </p:spPr>
      </p:sp>
      <p:sp>
        <p:nvSpPr>
          <p:cNvPr id="541" name="CustomShape 32"/>
          <p:cNvSpPr/>
          <p:nvPr/>
        </p:nvSpPr>
        <p:spPr>
          <a:xfrm>
            <a:off x="6709680" y="3118320"/>
            <a:ext cx="461520" cy="272880"/>
          </a:xfrm>
          <a:prstGeom prst="rect">
            <a:avLst/>
          </a:prstGeom>
          <a:solidFill>
            <a:srgbClr val="333399"/>
          </a:solidFill>
          <a:ln w="25560">
            <a:solidFill>
              <a:srgbClr val="252571"/>
            </a:solidFill>
            <a:round/>
          </a:ln>
        </p:spPr>
        <p:txBody>
          <a:bodyPr bIns="45000" lIns="90000" rIns="90000" tIns="45000" wrap="none"/>
          <a:p>
            <a:pPr>
              <a:lnSpc>
                <a:spcPct val="100000"/>
              </a:lnSpc>
            </a:pPr>
            <a:r>
              <a:rPr b="1" lang="pt-BR" sz="1200">
                <a:solidFill>
                  <a:srgbClr val="ffffff"/>
                </a:solidFill>
                <a:latin typeface="Arial Narrow"/>
                <a:ea typeface="ヒラギノ角ゴ ProN W3"/>
              </a:rPr>
              <a:t>1.1.2</a:t>
            </a:r>
            <a:endParaRPr/>
          </a:p>
        </p:txBody>
      </p:sp>
      <p:sp>
        <p:nvSpPr>
          <p:cNvPr id="542" name="CustomShape 33"/>
          <p:cNvSpPr/>
          <p:nvPr/>
        </p:nvSpPr>
        <p:spPr>
          <a:xfrm>
            <a:off x="6212160" y="4581000"/>
            <a:ext cx="143640" cy="143640"/>
          </a:xfrm>
          <a:prstGeom prst="rect">
            <a:avLst/>
          </a:prstGeom>
          <a:solidFill>
            <a:srgbClr val="43a11f"/>
          </a:solidFill>
          <a:ln w="25560">
            <a:solidFill>
              <a:srgbClr val="317716"/>
            </a:solidFill>
            <a:round/>
          </a:ln>
        </p:spPr>
      </p:sp>
      <p:sp>
        <p:nvSpPr>
          <p:cNvPr id="543" name="CustomShape 34"/>
          <p:cNvSpPr/>
          <p:nvPr/>
        </p:nvSpPr>
        <p:spPr>
          <a:xfrm>
            <a:off x="6276600" y="4822560"/>
            <a:ext cx="360" cy="719640"/>
          </a:xfrm>
          <a:prstGeom prst="straightConnector1">
            <a:avLst/>
          </a:prstGeom>
          <a:ln w="25560">
            <a:solidFill>
              <a:srgbClr val="43a11f"/>
            </a:solidFill>
            <a:custDash>
              <a:ds d="71000" sp="71000"/>
            </a:custDash>
            <a:round/>
            <a:tailEnd len="med" type="triangle" w="med"/>
          </a:ln>
        </p:spPr>
      </p:sp>
      <p:sp>
        <p:nvSpPr>
          <p:cNvPr id="544" name="CustomShape 35"/>
          <p:cNvSpPr/>
          <p:nvPr/>
        </p:nvSpPr>
        <p:spPr>
          <a:xfrm>
            <a:off x="6301440" y="5013000"/>
            <a:ext cx="675000" cy="272880"/>
          </a:xfrm>
          <a:prstGeom prst="rect">
            <a:avLst/>
          </a:prstGeom>
        </p:spPr>
        <p:txBody>
          <a:bodyPr bIns="45000" lIns="90000" rIns="90000" tIns="45000" wrap="none"/>
          <a:p>
            <a:pPr algn="ctr">
              <a:lnSpc>
                <a:spcPct val="100000"/>
              </a:lnSpc>
            </a:pPr>
            <a:r>
              <a:rPr i="1" lang="pt-BR" sz="1200">
                <a:solidFill>
                  <a:srgbClr val="ffffff"/>
                </a:solidFill>
                <a:latin typeface="Gill Sans"/>
                <a:ea typeface="ヒラギノ角ゴ ProN W3"/>
              </a:rPr>
              <a:t>merge</a:t>
            </a:r>
            <a:endParaRPr/>
          </a:p>
        </p:txBody>
      </p:sp>
      <p:sp>
        <p:nvSpPr>
          <p:cNvPr id="545" name="CustomShape 36"/>
          <p:cNvSpPr/>
          <p:nvPr/>
        </p:nvSpPr>
        <p:spPr>
          <a:xfrm>
            <a:off x="7061040" y="4581000"/>
            <a:ext cx="143640" cy="143640"/>
          </a:xfrm>
          <a:prstGeom prst="rect">
            <a:avLst/>
          </a:prstGeom>
          <a:solidFill>
            <a:srgbClr val="43a11f"/>
          </a:solidFill>
          <a:ln w="25560">
            <a:solidFill>
              <a:srgbClr val="317716"/>
            </a:solidFill>
            <a:round/>
          </a:ln>
        </p:spPr>
      </p:sp>
      <p:sp>
        <p:nvSpPr>
          <p:cNvPr id="546" name="CustomShape 37"/>
          <p:cNvSpPr/>
          <p:nvPr/>
        </p:nvSpPr>
        <p:spPr>
          <a:xfrm>
            <a:off x="7741440" y="4185720"/>
            <a:ext cx="461520" cy="272880"/>
          </a:xfrm>
          <a:prstGeom prst="rect">
            <a:avLst/>
          </a:prstGeom>
          <a:solidFill>
            <a:srgbClr val="333399"/>
          </a:solidFill>
          <a:ln w="25560">
            <a:solidFill>
              <a:srgbClr val="252571"/>
            </a:solidFill>
            <a:round/>
          </a:ln>
        </p:spPr>
        <p:txBody>
          <a:bodyPr bIns="45000" lIns="90000" rIns="90000" tIns="45000" wrap="none"/>
          <a:p>
            <a:pPr>
              <a:lnSpc>
                <a:spcPct val="100000"/>
              </a:lnSpc>
            </a:pPr>
            <a:r>
              <a:rPr b="1" lang="pt-BR" sz="1200">
                <a:solidFill>
                  <a:srgbClr val="ffffff"/>
                </a:solidFill>
                <a:latin typeface="Arial Narrow"/>
                <a:ea typeface="ヒラギノ角ゴ ProN W3"/>
              </a:rPr>
              <a:t>1.2.2</a:t>
            </a:r>
            <a:endParaRPr/>
          </a:p>
        </p:txBody>
      </p:sp>
      <p:sp>
        <p:nvSpPr>
          <p:cNvPr id="547" name="CustomShape 38"/>
          <p:cNvSpPr/>
          <p:nvPr/>
        </p:nvSpPr>
        <p:spPr>
          <a:xfrm>
            <a:off x="7911720" y="4581000"/>
            <a:ext cx="143640" cy="143640"/>
          </a:xfrm>
          <a:prstGeom prst="rect">
            <a:avLst/>
          </a:prstGeom>
          <a:solidFill>
            <a:srgbClr val="43a11f"/>
          </a:solidFill>
          <a:ln w="25560">
            <a:solidFill>
              <a:srgbClr val="317716"/>
            </a:solidFill>
            <a:round/>
          </a:ln>
        </p:spPr>
      </p:sp>
      <p:sp>
        <p:nvSpPr>
          <p:cNvPr id="548" name="CustomShape 39"/>
          <p:cNvSpPr/>
          <p:nvPr/>
        </p:nvSpPr>
        <p:spPr>
          <a:xfrm>
            <a:off x="7124400" y="4807440"/>
            <a:ext cx="360" cy="719640"/>
          </a:xfrm>
          <a:prstGeom prst="straightConnector1">
            <a:avLst/>
          </a:prstGeom>
          <a:ln w="25560">
            <a:solidFill>
              <a:srgbClr val="43a11f"/>
            </a:solidFill>
            <a:custDash>
              <a:ds d="71000" sp="71000"/>
            </a:custDash>
            <a:round/>
            <a:tailEnd len="med" type="triangle" w="med"/>
          </a:ln>
        </p:spPr>
      </p:sp>
      <p:sp>
        <p:nvSpPr>
          <p:cNvPr id="549" name="CustomShape 40"/>
          <p:cNvSpPr/>
          <p:nvPr/>
        </p:nvSpPr>
        <p:spPr>
          <a:xfrm>
            <a:off x="7149240" y="4997880"/>
            <a:ext cx="675000" cy="272880"/>
          </a:xfrm>
          <a:prstGeom prst="rect">
            <a:avLst/>
          </a:prstGeom>
        </p:spPr>
        <p:txBody>
          <a:bodyPr bIns="45000" lIns="90000" rIns="90000" tIns="45000" wrap="none"/>
          <a:p>
            <a:pPr algn="ctr">
              <a:lnSpc>
                <a:spcPct val="100000"/>
              </a:lnSpc>
            </a:pPr>
            <a:r>
              <a:rPr i="1" lang="pt-BR" sz="1200">
                <a:solidFill>
                  <a:srgbClr val="ffffff"/>
                </a:solidFill>
                <a:latin typeface="Gill Sans"/>
                <a:ea typeface="ヒラギノ角ゴ ProN W3"/>
              </a:rPr>
              <a:t>merge</a:t>
            </a:r>
            <a:endParaRPr/>
          </a:p>
        </p:txBody>
      </p:sp>
      <p:sp>
        <p:nvSpPr>
          <p:cNvPr id="550" name="CustomShape 41"/>
          <p:cNvSpPr/>
          <p:nvPr/>
        </p:nvSpPr>
        <p:spPr>
          <a:xfrm>
            <a:off x="6212160" y="5658480"/>
            <a:ext cx="143640" cy="143640"/>
          </a:xfrm>
          <a:prstGeom prst="rect">
            <a:avLst/>
          </a:prstGeom>
          <a:solidFill>
            <a:srgbClr val="43a11f"/>
          </a:solidFill>
          <a:ln w="25560">
            <a:solidFill>
              <a:srgbClr val="317716"/>
            </a:solidFill>
            <a:round/>
          </a:ln>
        </p:spPr>
      </p:sp>
      <p:sp>
        <p:nvSpPr>
          <p:cNvPr id="551" name="CustomShape 42"/>
          <p:cNvSpPr/>
          <p:nvPr/>
        </p:nvSpPr>
        <p:spPr>
          <a:xfrm>
            <a:off x="7061040" y="5661360"/>
            <a:ext cx="143640" cy="143640"/>
          </a:xfrm>
          <a:prstGeom prst="rect">
            <a:avLst/>
          </a:prstGeom>
          <a:solidFill>
            <a:srgbClr val="43a11f"/>
          </a:solidFill>
          <a:ln w="25560">
            <a:solidFill>
              <a:srgbClr val="317716"/>
            </a:solidFill>
            <a:round/>
          </a:ln>
        </p:spPr>
      </p:sp>
      <p:sp>
        <p:nvSpPr>
          <p:cNvPr id="552" name="CustomShape 43"/>
          <p:cNvSpPr/>
          <p:nvPr/>
        </p:nvSpPr>
        <p:spPr>
          <a:xfrm>
            <a:off x="8151480" y="5661360"/>
            <a:ext cx="143640" cy="143640"/>
          </a:xfrm>
          <a:prstGeom prst="rect">
            <a:avLst/>
          </a:prstGeom>
          <a:solidFill>
            <a:srgbClr val="43a11f"/>
          </a:solidFill>
          <a:ln w="25560">
            <a:solidFill>
              <a:srgbClr val="317716"/>
            </a:solidFill>
            <a:round/>
          </a:ln>
        </p:spPr>
      </p:sp>
      <p:sp>
        <p:nvSpPr>
          <p:cNvPr id="553" name="CustomShape 44"/>
          <p:cNvSpPr/>
          <p:nvPr/>
        </p:nvSpPr>
        <p:spPr>
          <a:xfrm>
            <a:off x="7986240" y="5312160"/>
            <a:ext cx="461520" cy="272880"/>
          </a:xfrm>
          <a:prstGeom prst="rect">
            <a:avLst/>
          </a:prstGeom>
          <a:solidFill>
            <a:srgbClr val="333399"/>
          </a:solidFill>
          <a:ln w="25560">
            <a:solidFill>
              <a:srgbClr val="252571"/>
            </a:solidFill>
            <a:round/>
          </a:ln>
        </p:spPr>
        <p:txBody>
          <a:bodyPr bIns="45000" lIns="90000" rIns="90000" tIns="45000" wrap="none"/>
          <a:p>
            <a:pPr>
              <a:lnSpc>
                <a:spcPct val="100000"/>
              </a:lnSpc>
            </a:pPr>
            <a:r>
              <a:rPr b="1" lang="pt-BR" sz="1200">
                <a:solidFill>
                  <a:srgbClr val="ffffff"/>
                </a:solidFill>
                <a:latin typeface="Arial Narrow"/>
                <a:ea typeface="ヒラギノ角ゴ ProN W3"/>
              </a:rPr>
              <a:t>2.0.1</a:t>
            </a: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7" name="TextShape 1"/>
          <p:cNvSpPr txBox="1"/>
          <p:nvPr/>
        </p:nvSpPr>
        <p:spPr>
          <a:xfrm>
            <a:off x="722160" y="4406760"/>
            <a:ext cx="7771680" cy="1361520"/>
          </a:xfrm>
          <a:prstGeom prst="rect">
            <a:avLst/>
          </a:prstGeom>
        </p:spPr>
        <p:txBody>
          <a:bodyPr bIns="32040" lIns="64440" rIns="64440" tIns="32040"/>
          <a:p>
            <a:pPr algn="ctr">
              <a:lnSpc>
                <a:spcPct val="100000"/>
              </a:lnSpc>
            </a:pPr>
            <a:r>
              <a:rPr b="1" lang="pt-BR" sz="2800">
                <a:solidFill>
                  <a:srgbClr val="92f229"/>
                </a:solidFill>
                <a:latin typeface="Gill Sans"/>
                <a:ea typeface="ヒラギノ角ゴ ProN W3"/>
              </a:rPr>
              <a:t>Basic Vocabulary</a:t>
            </a:r>
            <a:endParaRPr/>
          </a:p>
        </p:txBody>
      </p:sp>
      <p:sp>
        <p:nvSpPr>
          <p:cNvPr id="228" name="TextShape 2"/>
          <p:cNvSpPr txBox="1"/>
          <p:nvPr/>
        </p:nvSpPr>
        <p:spPr>
          <a:xfrm>
            <a:off x="722160" y="2906640"/>
            <a:ext cx="7771680" cy="1499760"/>
          </a:xfrm>
          <a:prstGeom prst="rect">
            <a:avLst/>
          </a:prstGeom>
        </p:spPr>
        <p:txBody>
          <a:bodyPr anchor="b" bIns="32040" lIns="64440" rIns="64440" tIns="32040"/>
          <a:p>
            <a:pPr>
              <a:lnSpc>
                <a:spcPct val="100000"/>
              </a:lnSpc>
            </a:pPr>
            <a:r>
              <a:rPr lang="pt-BR" sz="1400">
                <a:solidFill>
                  <a:srgbClr val="ffffff"/>
                </a:solidFill>
                <a:latin typeface="Gill Sans"/>
                <a:ea typeface="ヒラギノ角ゴ ProN W3"/>
              </a:rPr>
              <a:t>Main concepts</a:t>
            </a:r>
            <a:endParaRPr/>
          </a:p>
        </p:txBody>
      </p:sp>
    </p:spTree>
  </p:cSld>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4" name="TextShape 1"/>
          <p:cNvSpPr txBox="1"/>
          <p:nvPr/>
        </p:nvSpPr>
        <p:spPr>
          <a:xfrm>
            <a:off x="457560" y="658440"/>
            <a:ext cx="8228520" cy="758520"/>
          </a:xfrm>
          <a:prstGeom prst="rect">
            <a:avLst/>
          </a:prstGeom>
        </p:spPr>
        <p:txBody>
          <a:bodyPr bIns="32040" lIns="64440" rIns="64440" tIns="32040"/>
          <a:p>
            <a:pPr algn="ctr">
              <a:lnSpc>
                <a:spcPct val="100000"/>
              </a:lnSpc>
            </a:pPr>
            <a:r>
              <a:rPr lang="pt-BR" sz="4000">
                <a:solidFill>
                  <a:srgbClr val="ffffff"/>
                </a:solidFill>
                <a:latin typeface="Gill Sans"/>
                <a:ea typeface="ヒラギノ角ゴ ProN W3"/>
              </a:rPr>
              <a:t>Mainline</a:t>
            </a:r>
            <a:endParaRPr/>
          </a:p>
        </p:txBody>
      </p:sp>
      <p:sp>
        <p:nvSpPr>
          <p:cNvPr id="555" name="CustomShape 2"/>
          <p:cNvSpPr/>
          <p:nvPr/>
        </p:nvSpPr>
        <p:spPr>
          <a:xfrm>
            <a:off x="1763640" y="2734920"/>
            <a:ext cx="6192360" cy="2526840"/>
          </a:xfrm>
          <a:prstGeom prst="rect">
            <a:avLst/>
          </a:prstGeom>
        </p:spPr>
        <p:txBody>
          <a:bodyPr bIns="45000" lIns="90000" rIns="90000" tIns="45000"/>
          <a:p>
            <a:pPr algn="ctr">
              <a:lnSpc>
                <a:spcPct val="100000"/>
              </a:lnSpc>
            </a:pPr>
            <a:r>
              <a:rPr lang="pt-BR" sz="3200">
                <a:solidFill>
                  <a:srgbClr val="ffffff"/>
                </a:solidFill>
                <a:latin typeface="Gill Sans"/>
                <a:ea typeface="ヒラギノ角ゴ ProN W3"/>
              </a:rPr>
              <a:t>Bring a fix from branch </a:t>
            </a:r>
            <a:r>
              <a:rPr i="1" lang="pt-BR" sz="3200">
                <a:solidFill>
                  <a:srgbClr val="ffffff"/>
                </a:solidFill>
                <a:latin typeface="Gill Sans"/>
                <a:ea typeface="ヒラギノ角ゴ ProN W3"/>
              </a:rPr>
              <a:t>n</a:t>
            </a:r>
            <a:r>
              <a:rPr lang="pt-BR" sz="3200">
                <a:solidFill>
                  <a:srgbClr val="ffffff"/>
                </a:solidFill>
                <a:latin typeface="Gill Sans"/>
                <a:ea typeface="ヒラギノ角ゴ ProN W3"/>
              </a:rPr>
              <a:t> to branch </a:t>
            </a:r>
            <a:r>
              <a:rPr i="1" lang="pt-BR" sz="3200">
                <a:solidFill>
                  <a:srgbClr val="ffffff"/>
                </a:solidFill>
                <a:latin typeface="Gill Sans"/>
                <a:ea typeface="ヒラギノ角ゴ ProN W3"/>
              </a:rPr>
              <a:t>m </a:t>
            </a:r>
            <a:r>
              <a:rPr lang="pt-BR" sz="3200">
                <a:solidFill>
                  <a:srgbClr val="ffffff"/>
                </a:solidFill>
                <a:latin typeface="Gill Sans"/>
                <a:ea typeface="ヒラギノ角ゴ ProN W3"/>
              </a:rPr>
              <a:t>require </a:t>
            </a:r>
            <a:r>
              <a:rPr i="1" lang="pt-BR" sz="3200">
                <a:solidFill>
                  <a:srgbClr val="ffffff"/>
                </a:solidFill>
                <a:latin typeface="Gill Sans"/>
                <a:ea typeface="ヒラギノ角ゴ ProN W3"/>
              </a:rPr>
              <a:t>m-n</a:t>
            </a:r>
            <a:r>
              <a:rPr lang="pt-BR" sz="3200">
                <a:solidFill>
                  <a:srgbClr val="ffffff"/>
                </a:solidFill>
                <a:latin typeface="Gill Sans"/>
                <a:ea typeface="ヒラギノ角ゴ ProN W3"/>
              </a:rPr>
              <a:t> merges (</a:t>
            </a:r>
            <a:r>
              <a:rPr i="1" lang="pt-BR" sz="3200">
                <a:solidFill>
                  <a:srgbClr val="ffffff"/>
                </a:solidFill>
                <a:latin typeface="Gill Sans"/>
                <a:ea typeface="ヒラギノ角ゴ ProN W3"/>
              </a:rPr>
              <a:t>linear complexity with the number of branches</a:t>
            </a:r>
            <a:r>
              <a:rPr lang="pt-BR" sz="3200">
                <a:solidFill>
                  <a:srgbClr val="ffffff"/>
                </a:solidFill>
                <a:latin typeface="Gill Sans"/>
                <a:ea typeface="ヒラギノ角ゴ ProN W3"/>
              </a:rPr>
              <a:t>).</a:t>
            </a:r>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6" name="TextShape 1"/>
          <p:cNvSpPr txBox="1"/>
          <p:nvPr/>
        </p:nvSpPr>
        <p:spPr>
          <a:xfrm>
            <a:off x="457560" y="658440"/>
            <a:ext cx="8228520" cy="758520"/>
          </a:xfrm>
          <a:prstGeom prst="rect">
            <a:avLst/>
          </a:prstGeom>
        </p:spPr>
        <p:txBody>
          <a:bodyPr bIns="32040" lIns="64440" rIns="64440" tIns="32040"/>
          <a:p>
            <a:pPr algn="ctr">
              <a:lnSpc>
                <a:spcPct val="100000"/>
              </a:lnSpc>
            </a:pPr>
            <a:r>
              <a:rPr lang="pt-BR" sz="4000">
                <a:solidFill>
                  <a:srgbClr val="ffffff"/>
                </a:solidFill>
                <a:latin typeface="Gill Sans"/>
                <a:ea typeface="ヒラギノ角ゴ ProN W3"/>
              </a:rPr>
              <a:t>Mainline</a:t>
            </a:r>
            <a:endParaRPr/>
          </a:p>
        </p:txBody>
      </p:sp>
      <p:sp>
        <p:nvSpPr>
          <p:cNvPr id="557" name="CustomShape 2"/>
          <p:cNvSpPr/>
          <p:nvPr/>
        </p:nvSpPr>
        <p:spPr>
          <a:xfrm>
            <a:off x="1763640" y="2734920"/>
            <a:ext cx="6192360" cy="2040120"/>
          </a:xfrm>
          <a:prstGeom prst="rect">
            <a:avLst/>
          </a:prstGeom>
        </p:spPr>
        <p:txBody>
          <a:bodyPr bIns="45000" lIns="90000" rIns="90000" tIns="45000"/>
          <a:p>
            <a:pPr algn="ctr">
              <a:lnSpc>
                <a:spcPct val="100000"/>
              </a:lnSpc>
            </a:pPr>
            <a:r>
              <a:rPr lang="pt-BR" sz="3200">
                <a:solidFill>
                  <a:srgbClr val="ffffff"/>
                </a:solidFill>
                <a:latin typeface="Gill Sans"/>
                <a:ea typeface="ヒラギノ角ゴ ProN W3"/>
              </a:rPr>
              <a:t>Learned lesson:</a:t>
            </a:r>
            <a:endParaRPr/>
          </a:p>
          <a:p>
            <a:pPr algn="ctr">
              <a:lnSpc>
                <a:spcPct val="100000"/>
              </a:lnSpc>
            </a:pPr>
            <a:endParaRPr/>
          </a:p>
          <a:p>
            <a:pPr algn="ctr">
              <a:lnSpc>
                <a:spcPct val="100000"/>
              </a:lnSpc>
            </a:pPr>
            <a:r>
              <a:rPr i="1" lang="pt-BR" sz="3200">
                <a:solidFill>
                  <a:srgbClr val="ffffff"/>
                </a:solidFill>
                <a:latin typeface="Gill Sans"/>
                <a:ea typeface="ヒラギノ角ゴ ProN W3"/>
              </a:rPr>
              <a:t>Perform merges the early and frequently as possible.</a:t>
            </a:r>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8" name="TextShape 1"/>
          <p:cNvSpPr txBox="1"/>
          <p:nvPr/>
        </p:nvSpPr>
        <p:spPr>
          <a:xfrm>
            <a:off x="457560" y="658440"/>
            <a:ext cx="8228520" cy="758520"/>
          </a:xfrm>
          <a:prstGeom prst="rect">
            <a:avLst/>
          </a:prstGeom>
        </p:spPr>
        <p:txBody>
          <a:bodyPr bIns="32040" lIns="64440" rIns="64440" tIns="32040"/>
          <a:p>
            <a:pPr algn="ctr">
              <a:lnSpc>
                <a:spcPct val="100000"/>
              </a:lnSpc>
            </a:pPr>
            <a:r>
              <a:rPr lang="pt-BR" sz="4000">
                <a:solidFill>
                  <a:srgbClr val="ffffff"/>
                </a:solidFill>
                <a:latin typeface="Gill Sans"/>
                <a:ea typeface="ヒラギノ角ゴ ProN W3"/>
              </a:rPr>
              <a:t>Mainline / Variant</a:t>
            </a:r>
            <a:endParaRPr/>
          </a:p>
        </p:txBody>
      </p:sp>
      <p:sp>
        <p:nvSpPr>
          <p:cNvPr id="559" name="CustomShape 2"/>
          <p:cNvSpPr/>
          <p:nvPr/>
        </p:nvSpPr>
        <p:spPr>
          <a:xfrm>
            <a:off x="683640" y="4274640"/>
            <a:ext cx="1223640" cy="713880"/>
          </a:xfrm>
          <a:prstGeom prst="rect">
            <a:avLst>
              <a:gd fmla="val 16667" name="adj"/>
            </a:avLst>
          </a:prstGeom>
          <a:solidFill>
            <a:srgbClr val="43a11f"/>
          </a:solidFill>
          <a:ln w="25560">
            <a:solidFill>
              <a:srgbClr val="317716"/>
            </a:solidFill>
            <a:round/>
          </a:ln>
        </p:spPr>
        <p:txBody>
          <a:bodyPr anchor="ctr" bIns="45000" lIns="90000" rIns="90000" tIns="45000"/>
          <a:p>
            <a:pPr algn="ctr">
              <a:lnSpc>
                <a:spcPct val="100000"/>
              </a:lnSpc>
            </a:pPr>
            <a:r>
              <a:rPr lang="pt-BR">
                <a:solidFill>
                  <a:srgbClr val="ffffff"/>
                </a:solidFill>
                <a:latin typeface="Gill Sans"/>
                <a:ea typeface="ヒラギノ角ゴ ProN W3"/>
              </a:rPr>
              <a:t>mainline</a:t>
            </a:r>
            <a:endParaRPr/>
          </a:p>
        </p:txBody>
      </p:sp>
      <p:sp>
        <p:nvSpPr>
          <p:cNvPr id="560" name="CustomShape 3"/>
          <p:cNvSpPr/>
          <p:nvPr/>
        </p:nvSpPr>
        <p:spPr>
          <a:xfrm>
            <a:off x="1691640" y="5354640"/>
            <a:ext cx="1079640" cy="713880"/>
          </a:xfrm>
          <a:prstGeom prst="rect">
            <a:avLst>
              <a:gd fmla="val 16667" name="adj"/>
            </a:avLst>
          </a:prstGeom>
          <a:solidFill>
            <a:srgbClr val="43a11f"/>
          </a:solidFill>
          <a:ln w="25560">
            <a:solidFill>
              <a:srgbClr val="317716"/>
            </a:solidFill>
            <a:round/>
          </a:ln>
        </p:spPr>
        <p:txBody>
          <a:bodyPr anchor="ctr" bIns="45000" lIns="90000" rIns="90000" tIns="45000"/>
          <a:p>
            <a:pPr algn="ctr">
              <a:lnSpc>
                <a:spcPct val="100000"/>
              </a:lnSpc>
            </a:pPr>
            <a:r>
              <a:rPr lang="pt-BR">
                <a:solidFill>
                  <a:srgbClr val="ffffff"/>
                </a:solidFill>
                <a:latin typeface="Gill Sans"/>
                <a:ea typeface="ヒラギノ角ゴ ProN W3"/>
              </a:rPr>
              <a:t>1.1</a:t>
            </a:r>
            <a:endParaRPr/>
          </a:p>
        </p:txBody>
      </p:sp>
      <p:sp>
        <p:nvSpPr>
          <p:cNvPr id="561" name="CustomShape 4"/>
          <p:cNvSpPr/>
          <p:nvPr/>
        </p:nvSpPr>
        <p:spPr>
          <a:xfrm>
            <a:off x="3261240" y="3282120"/>
            <a:ext cx="1079640" cy="713880"/>
          </a:xfrm>
          <a:prstGeom prst="rect">
            <a:avLst>
              <a:gd fmla="val 16667" name="adj"/>
            </a:avLst>
          </a:prstGeom>
          <a:solidFill>
            <a:srgbClr val="43a11f"/>
          </a:solidFill>
          <a:ln w="25560">
            <a:solidFill>
              <a:srgbClr val="317716"/>
            </a:solidFill>
            <a:round/>
          </a:ln>
        </p:spPr>
        <p:txBody>
          <a:bodyPr anchor="ctr" bIns="45000" lIns="90000" rIns="90000" tIns="45000"/>
          <a:p>
            <a:pPr algn="ctr">
              <a:lnSpc>
                <a:spcPct val="100000"/>
              </a:lnSpc>
            </a:pPr>
            <a:r>
              <a:rPr lang="pt-BR">
                <a:solidFill>
                  <a:srgbClr val="ffffff"/>
                </a:solidFill>
                <a:latin typeface="Gill Sans"/>
                <a:ea typeface="ヒラギノ角ゴ ProN W3"/>
              </a:rPr>
              <a:t>1.2</a:t>
            </a:r>
            <a:endParaRPr/>
          </a:p>
        </p:txBody>
      </p:sp>
      <p:sp>
        <p:nvSpPr>
          <p:cNvPr id="562" name="CustomShape 5"/>
          <p:cNvSpPr/>
          <p:nvPr/>
        </p:nvSpPr>
        <p:spPr>
          <a:xfrm>
            <a:off x="4163400" y="2067120"/>
            <a:ext cx="1079640" cy="713880"/>
          </a:xfrm>
          <a:prstGeom prst="rect">
            <a:avLst>
              <a:gd fmla="val 16667" name="adj"/>
            </a:avLst>
          </a:prstGeom>
          <a:solidFill>
            <a:srgbClr val="43a11f"/>
          </a:solidFill>
          <a:ln w="25560">
            <a:solidFill>
              <a:srgbClr val="317716"/>
            </a:solidFill>
            <a:round/>
          </a:ln>
        </p:spPr>
        <p:txBody>
          <a:bodyPr anchor="ctr" bIns="45000" lIns="90000" rIns="90000" tIns="45000"/>
          <a:p>
            <a:pPr algn="ctr">
              <a:lnSpc>
                <a:spcPct val="100000"/>
              </a:lnSpc>
            </a:pPr>
            <a:r>
              <a:rPr lang="pt-BR">
                <a:solidFill>
                  <a:srgbClr val="ffffff"/>
                </a:solidFill>
                <a:latin typeface="Gill Sans"/>
                <a:ea typeface="ヒラギノ角ゴ ProN W3"/>
              </a:rPr>
              <a:t>2.0</a:t>
            </a:r>
            <a:endParaRPr/>
          </a:p>
        </p:txBody>
      </p:sp>
      <p:sp>
        <p:nvSpPr>
          <p:cNvPr id="563" name="CustomShape 6"/>
          <p:cNvSpPr/>
          <p:nvPr/>
        </p:nvSpPr>
        <p:spPr>
          <a:xfrm>
            <a:off x="1907640" y="4630680"/>
            <a:ext cx="6842520" cy="360"/>
          </a:xfrm>
          <a:prstGeom prst="straightConnector1">
            <a:avLst/>
          </a:prstGeom>
          <a:ln w="25560">
            <a:solidFill>
              <a:srgbClr val="333399"/>
            </a:solidFill>
            <a:round/>
            <a:tailEnd len="med" type="triangle" w="med"/>
          </a:ln>
        </p:spPr>
      </p:sp>
      <p:sp>
        <p:nvSpPr>
          <p:cNvPr id="564" name="CustomShape 7"/>
          <p:cNvSpPr/>
          <p:nvPr/>
        </p:nvSpPr>
        <p:spPr>
          <a:xfrm>
            <a:off x="2411640" y="4558680"/>
            <a:ext cx="143640" cy="143640"/>
          </a:xfrm>
          <a:prstGeom prst="rect">
            <a:avLst/>
          </a:prstGeom>
          <a:solidFill>
            <a:srgbClr val="43a11f"/>
          </a:solidFill>
          <a:ln w="25560">
            <a:solidFill>
              <a:srgbClr val="317716"/>
            </a:solidFill>
            <a:round/>
          </a:ln>
        </p:spPr>
      </p:sp>
      <p:sp>
        <p:nvSpPr>
          <p:cNvPr id="565" name="CustomShape 8"/>
          <p:cNvSpPr/>
          <p:nvPr/>
        </p:nvSpPr>
        <p:spPr>
          <a:xfrm>
            <a:off x="3708000" y="4560120"/>
            <a:ext cx="143640" cy="143640"/>
          </a:xfrm>
          <a:prstGeom prst="rect">
            <a:avLst/>
          </a:prstGeom>
          <a:solidFill>
            <a:srgbClr val="43a11f"/>
          </a:solidFill>
          <a:ln w="25560">
            <a:solidFill>
              <a:srgbClr val="317716"/>
            </a:solidFill>
            <a:round/>
          </a:ln>
        </p:spPr>
      </p:sp>
      <p:sp>
        <p:nvSpPr>
          <p:cNvPr id="566" name="CustomShape 9"/>
          <p:cNvSpPr/>
          <p:nvPr/>
        </p:nvSpPr>
        <p:spPr>
          <a:xfrm>
            <a:off x="2483640" y="4778640"/>
            <a:ext cx="360" cy="431640"/>
          </a:xfrm>
          <a:prstGeom prst="straightConnector1">
            <a:avLst/>
          </a:prstGeom>
          <a:ln w="25560">
            <a:solidFill>
              <a:srgbClr val="43a11f"/>
            </a:solidFill>
            <a:custDash>
              <a:ds d="71000" sp="71000"/>
            </a:custDash>
            <a:round/>
            <a:tailEnd len="med" type="triangle" w="med"/>
          </a:ln>
        </p:spPr>
      </p:sp>
      <p:sp>
        <p:nvSpPr>
          <p:cNvPr id="567" name="CustomShape 10"/>
          <p:cNvSpPr/>
          <p:nvPr/>
        </p:nvSpPr>
        <p:spPr>
          <a:xfrm>
            <a:off x="2482560" y="4778640"/>
            <a:ext cx="707040" cy="272880"/>
          </a:xfrm>
          <a:prstGeom prst="rect">
            <a:avLst/>
          </a:prstGeom>
        </p:spPr>
        <p:txBody>
          <a:bodyPr bIns="45000" lIns="90000" rIns="90000" tIns="45000" wrap="none"/>
          <a:p>
            <a:pPr algn="ctr">
              <a:lnSpc>
                <a:spcPct val="100000"/>
              </a:lnSpc>
            </a:pPr>
            <a:r>
              <a:rPr i="1" lang="pt-BR" sz="1200">
                <a:solidFill>
                  <a:srgbClr val="ffffff"/>
                </a:solidFill>
                <a:latin typeface="Gill Sans"/>
                <a:ea typeface="ヒラギノ角ゴ ProN W3"/>
              </a:rPr>
              <a:t>branch</a:t>
            </a:r>
            <a:endParaRPr/>
          </a:p>
        </p:txBody>
      </p:sp>
      <p:sp>
        <p:nvSpPr>
          <p:cNvPr id="568" name="CustomShape 11"/>
          <p:cNvSpPr/>
          <p:nvPr/>
        </p:nvSpPr>
        <p:spPr>
          <a:xfrm>
            <a:off x="2772000" y="5714640"/>
            <a:ext cx="3607560" cy="360"/>
          </a:xfrm>
          <a:prstGeom prst="straightConnector1">
            <a:avLst/>
          </a:prstGeom>
          <a:ln w="25560">
            <a:solidFill>
              <a:srgbClr val="43a11f"/>
            </a:solidFill>
            <a:round/>
            <a:tailEnd len="med" type="triangle" w="med"/>
          </a:ln>
        </p:spPr>
      </p:sp>
      <p:sp>
        <p:nvSpPr>
          <p:cNvPr id="569" name="CustomShape 12"/>
          <p:cNvSpPr/>
          <p:nvPr/>
        </p:nvSpPr>
        <p:spPr>
          <a:xfrm>
            <a:off x="4341240" y="3635640"/>
            <a:ext cx="2952000" cy="2520"/>
          </a:xfrm>
          <a:prstGeom prst="straightConnector1">
            <a:avLst/>
          </a:prstGeom>
          <a:ln w="25560">
            <a:solidFill>
              <a:srgbClr val="43a11f"/>
            </a:solidFill>
            <a:round/>
            <a:tailEnd len="med" type="triangle" w="med"/>
          </a:ln>
        </p:spPr>
      </p:sp>
      <p:sp>
        <p:nvSpPr>
          <p:cNvPr id="570" name="CustomShape 13"/>
          <p:cNvSpPr/>
          <p:nvPr/>
        </p:nvSpPr>
        <p:spPr>
          <a:xfrm>
            <a:off x="5243400" y="2424240"/>
            <a:ext cx="3129840" cy="360"/>
          </a:xfrm>
          <a:prstGeom prst="straightConnector1">
            <a:avLst/>
          </a:prstGeom>
          <a:ln w="25560">
            <a:solidFill>
              <a:srgbClr val="43a11f"/>
            </a:solidFill>
            <a:round/>
            <a:tailEnd len="med" type="triangle" w="med"/>
          </a:ln>
        </p:spPr>
      </p:sp>
      <p:sp>
        <p:nvSpPr>
          <p:cNvPr id="571" name="CustomShape 14"/>
          <p:cNvSpPr/>
          <p:nvPr/>
        </p:nvSpPr>
        <p:spPr>
          <a:xfrm>
            <a:off x="3777480" y="4849920"/>
            <a:ext cx="360" cy="679320"/>
          </a:xfrm>
          <a:prstGeom prst="straightConnector1">
            <a:avLst/>
          </a:prstGeom>
          <a:ln w="25560">
            <a:solidFill>
              <a:srgbClr val="43a11f"/>
            </a:solidFill>
            <a:custDash>
              <a:ds d="71000" sp="71000"/>
            </a:custDash>
            <a:round/>
            <a:tailEnd len="med" type="triangle" w="med"/>
          </a:ln>
        </p:spPr>
      </p:sp>
      <p:sp>
        <p:nvSpPr>
          <p:cNvPr id="572" name="CustomShape 15"/>
          <p:cNvSpPr/>
          <p:nvPr/>
        </p:nvSpPr>
        <p:spPr>
          <a:xfrm>
            <a:off x="3708000" y="5633280"/>
            <a:ext cx="143640" cy="143640"/>
          </a:xfrm>
          <a:prstGeom prst="rect">
            <a:avLst/>
          </a:prstGeom>
          <a:solidFill>
            <a:srgbClr val="43a11f"/>
          </a:solidFill>
          <a:ln w="25560">
            <a:solidFill>
              <a:srgbClr val="317716"/>
            </a:solidFill>
            <a:round/>
          </a:ln>
        </p:spPr>
      </p:sp>
      <p:sp>
        <p:nvSpPr>
          <p:cNvPr id="573" name="CustomShape 16"/>
          <p:cNvSpPr/>
          <p:nvPr/>
        </p:nvSpPr>
        <p:spPr>
          <a:xfrm>
            <a:off x="3804480" y="5077800"/>
            <a:ext cx="675000" cy="272880"/>
          </a:xfrm>
          <a:prstGeom prst="rect">
            <a:avLst/>
          </a:prstGeom>
        </p:spPr>
        <p:txBody>
          <a:bodyPr bIns="45000" lIns="90000" rIns="90000" tIns="45000" wrap="none"/>
          <a:p>
            <a:pPr algn="ctr">
              <a:lnSpc>
                <a:spcPct val="100000"/>
              </a:lnSpc>
            </a:pPr>
            <a:r>
              <a:rPr i="1" lang="pt-BR" sz="1200">
                <a:solidFill>
                  <a:srgbClr val="ffffff"/>
                </a:solidFill>
                <a:latin typeface="Gill Sans"/>
                <a:ea typeface="ヒラギノ角ゴ ProN W3"/>
              </a:rPr>
              <a:t>merge</a:t>
            </a:r>
            <a:endParaRPr/>
          </a:p>
        </p:txBody>
      </p:sp>
      <p:sp>
        <p:nvSpPr>
          <p:cNvPr id="574" name="CustomShape 17"/>
          <p:cNvSpPr/>
          <p:nvPr/>
        </p:nvSpPr>
        <p:spPr>
          <a:xfrm>
            <a:off x="3204000" y="5637240"/>
            <a:ext cx="143640" cy="143640"/>
          </a:xfrm>
          <a:prstGeom prst="rect">
            <a:avLst/>
          </a:prstGeom>
          <a:solidFill>
            <a:srgbClr val="43a11f"/>
          </a:solidFill>
          <a:ln w="25560">
            <a:solidFill>
              <a:srgbClr val="317716"/>
            </a:solidFill>
            <a:round/>
          </a:ln>
        </p:spPr>
      </p:sp>
      <p:sp>
        <p:nvSpPr>
          <p:cNvPr id="575" name="CustomShape 18"/>
          <p:cNvSpPr/>
          <p:nvPr/>
        </p:nvSpPr>
        <p:spPr>
          <a:xfrm>
            <a:off x="4716000" y="5642640"/>
            <a:ext cx="143640" cy="143640"/>
          </a:xfrm>
          <a:prstGeom prst="rect">
            <a:avLst/>
          </a:prstGeom>
          <a:solidFill>
            <a:srgbClr val="43a11f"/>
          </a:solidFill>
          <a:ln w="25560">
            <a:solidFill>
              <a:srgbClr val="317716"/>
            </a:solidFill>
            <a:round/>
          </a:ln>
        </p:spPr>
      </p:sp>
      <p:sp>
        <p:nvSpPr>
          <p:cNvPr id="576" name="CustomShape 19"/>
          <p:cNvSpPr/>
          <p:nvPr/>
        </p:nvSpPr>
        <p:spPr>
          <a:xfrm>
            <a:off x="5319360" y="5642640"/>
            <a:ext cx="143640" cy="143640"/>
          </a:xfrm>
          <a:prstGeom prst="rect">
            <a:avLst/>
          </a:prstGeom>
          <a:solidFill>
            <a:srgbClr val="43a11f"/>
          </a:solidFill>
          <a:ln w="25560">
            <a:solidFill>
              <a:srgbClr val="317716"/>
            </a:solidFill>
            <a:round/>
          </a:ln>
        </p:spPr>
      </p:sp>
      <p:sp>
        <p:nvSpPr>
          <p:cNvPr id="577" name="CustomShape 20"/>
          <p:cNvSpPr/>
          <p:nvPr/>
        </p:nvSpPr>
        <p:spPr>
          <a:xfrm>
            <a:off x="5150520" y="6021720"/>
            <a:ext cx="461520" cy="272880"/>
          </a:xfrm>
          <a:prstGeom prst="rect">
            <a:avLst/>
          </a:prstGeom>
          <a:solidFill>
            <a:srgbClr val="333399"/>
          </a:solidFill>
          <a:ln w="25560">
            <a:solidFill>
              <a:srgbClr val="252571"/>
            </a:solidFill>
            <a:round/>
          </a:ln>
        </p:spPr>
        <p:txBody>
          <a:bodyPr bIns="45000" lIns="90000" rIns="90000" tIns="45000" wrap="none"/>
          <a:p>
            <a:pPr>
              <a:lnSpc>
                <a:spcPct val="100000"/>
              </a:lnSpc>
            </a:pPr>
            <a:r>
              <a:rPr b="1" lang="pt-BR" sz="1200">
                <a:solidFill>
                  <a:srgbClr val="ffffff"/>
                </a:solidFill>
                <a:latin typeface="Arial Narrow"/>
                <a:ea typeface="ヒラギノ角ゴ ProN W3"/>
              </a:rPr>
              <a:t>1.1.1</a:t>
            </a:r>
            <a:endParaRPr/>
          </a:p>
        </p:txBody>
      </p:sp>
      <p:sp>
        <p:nvSpPr>
          <p:cNvPr id="578" name="CustomShape 21"/>
          <p:cNvSpPr/>
          <p:nvPr/>
        </p:nvSpPr>
        <p:spPr>
          <a:xfrm>
            <a:off x="5321160" y="3567240"/>
            <a:ext cx="143640" cy="143640"/>
          </a:xfrm>
          <a:prstGeom prst="rect">
            <a:avLst/>
          </a:prstGeom>
          <a:solidFill>
            <a:srgbClr val="43a11f"/>
          </a:solidFill>
          <a:ln w="25560">
            <a:solidFill>
              <a:srgbClr val="317716"/>
            </a:solidFill>
            <a:round/>
          </a:ln>
        </p:spPr>
      </p:sp>
      <p:sp>
        <p:nvSpPr>
          <p:cNvPr id="579" name="CustomShape 22"/>
          <p:cNvSpPr/>
          <p:nvPr/>
        </p:nvSpPr>
        <p:spPr>
          <a:xfrm>
            <a:off x="4629240" y="3575520"/>
            <a:ext cx="143640" cy="143640"/>
          </a:xfrm>
          <a:prstGeom prst="rect">
            <a:avLst/>
          </a:prstGeom>
          <a:solidFill>
            <a:srgbClr val="43a11f"/>
          </a:solidFill>
          <a:ln w="25560">
            <a:solidFill>
              <a:srgbClr val="317716"/>
            </a:solidFill>
            <a:round/>
          </a:ln>
        </p:spPr>
      </p:sp>
      <p:sp>
        <p:nvSpPr>
          <p:cNvPr id="580" name="CustomShape 23"/>
          <p:cNvSpPr/>
          <p:nvPr/>
        </p:nvSpPr>
        <p:spPr>
          <a:xfrm>
            <a:off x="3777480" y="4118760"/>
            <a:ext cx="2160" cy="317880"/>
          </a:xfrm>
          <a:prstGeom prst="straightConnector1">
            <a:avLst/>
          </a:prstGeom>
          <a:ln w="25560">
            <a:solidFill>
              <a:srgbClr val="43a11f"/>
            </a:solidFill>
            <a:custDash>
              <a:ds d="71000" sp="71000"/>
            </a:custDash>
            <a:round/>
            <a:tailEnd len="med" type="triangle" w="med"/>
          </a:ln>
        </p:spPr>
      </p:sp>
      <p:sp>
        <p:nvSpPr>
          <p:cNvPr id="581" name="CustomShape 24"/>
          <p:cNvSpPr/>
          <p:nvPr/>
        </p:nvSpPr>
        <p:spPr>
          <a:xfrm>
            <a:off x="3805920" y="4064400"/>
            <a:ext cx="707040" cy="272880"/>
          </a:xfrm>
          <a:prstGeom prst="rect">
            <a:avLst/>
          </a:prstGeom>
        </p:spPr>
        <p:txBody>
          <a:bodyPr bIns="45000" lIns="90000" rIns="90000" tIns="45000" wrap="none"/>
          <a:p>
            <a:pPr algn="ctr">
              <a:lnSpc>
                <a:spcPct val="100000"/>
              </a:lnSpc>
            </a:pPr>
            <a:r>
              <a:rPr i="1" lang="pt-BR" sz="1200">
                <a:solidFill>
                  <a:srgbClr val="ffffff"/>
                </a:solidFill>
                <a:latin typeface="Gill Sans"/>
                <a:ea typeface="ヒラギノ角ゴ ProN W3"/>
              </a:rPr>
              <a:t>branch</a:t>
            </a:r>
            <a:endParaRPr/>
          </a:p>
        </p:txBody>
      </p:sp>
      <p:sp>
        <p:nvSpPr>
          <p:cNvPr id="582" name="CustomShape 25"/>
          <p:cNvSpPr/>
          <p:nvPr/>
        </p:nvSpPr>
        <p:spPr>
          <a:xfrm>
            <a:off x="5568120" y="3223800"/>
            <a:ext cx="461520" cy="272880"/>
          </a:xfrm>
          <a:prstGeom prst="rect">
            <a:avLst/>
          </a:prstGeom>
          <a:solidFill>
            <a:srgbClr val="333399"/>
          </a:solidFill>
          <a:ln w="25560">
            <a:solidFill>
              <a:srgbClr val="252571"/>
            </a:solidFill>
            <a:round/>
          </a:ln>
        </p:spPr>
        <p:txBody>
          <a:bodyPr bIns="45000" lIns="90000" rIns="90000" tIns="45000" wrap="none"/>
          <a:p>
            <a:pPr>
              <a:lnSpc>
                <a:spcPct val="100000"/>
              </a:lnSpc>
            </a:pPr>
            <a:r>
              <a:rPr b="1" lang="pt-BR" sz="1200">
                <a:solidFill>
                  <a:srgbClr val="ffffff"/>
                </a:solidFill>
                <a:latin typeface="Arial Narrow"/>
                <a:ea typeface="ヒラギノ角ゴ ProN W3"/>
              </a:rPr>
              <a:t>1.2.1</a:t>
            </a:r>
            <a:endParaRPr/>
          </a:p>
        </p:txBody>
      </p:sp>
      <p:sp>
        <p:nvSpPr>
          <p:cNvPr id="583" name="CustomShape 26"/>
          <p:cNvSpPr/>
          <p:nvPr/>
        </p:nvSpPr>
        <p:spPr>
          <a:xfrm>
            <a:off x="5738040" y="3564360"/>
            <a:ext cx="143640" cy="143640"/>
          </a:xfrm>
          <a:prstGeom prst="rect">
            <a:avLst/>
          </a:prstGeom>
          <a:solidFill>
            <a:srgbClr val="43a11f"/>
          </a:solidFill>
          <a:ln w="25560">
            <a:solidFill>
              <a:srgbClr val="317716"/>
            </a:solidFill>
            <a:round/>
          </a:ln>
        </p:spPr>
      </p:sp>
      <p:sp>
        <p:nvSpPr>
          <p:cNvPr id="584" name="CustomShape 27"/>
          <p:cNvSpPr/>
          <p:nvPr/>
        </p:nvSpPr>
        <p:spPr>
          <a:xfrm>
            <a:off x="5802840" y="3805920"/>
            <a:ext cx="6840" cy="631440"/>
          </a:xfrm>
          <a:prstGeom prst="straightConnector1">
            <a:avLst/>
          </a:prstGeom>
          <a:ln w="25560">
            <a:solidFill>
              <a:srgbClr val="43a11f"/>
            </a:solidFill>
            <a:custDash>
              <a:ds d="71000" sp="71000"/>
            </a:custDash>
            <a:round/>
            <a:tailEnd len="med" type="triangle" w="med"/>
          </a:ln>
        </p:spPr>
      </p:sp>
      <p:sp>
        <p:nvSpPr>
          <p:cNvPr id="585" name="CustomShape 28"/>
          <p:cNvSpPr/>
          <p:nvPr/>
        </p:nvSpPr>
        <p:spPr>
          <a:xfrm>
            <a:off x="5827320" y="3996360"/>
            <a:ext cx="675000" cy="272880"/>
          </a:xfrm>
          <a:prstGeom prst="rect">
            <a:avLst/>
          </a:prstGeom>
        </p:spPr>
        <p:txBody>
          <a:bodyPr bIns="45000" lIns="90000" rIns="90000" tIns="45000" wrap="none"/>
          <a:p>
            <a:pPr algn="ctr">
              <a:lnSpc>
                <a:spcPct val="100000"/>
              </a:lnSpc>
            </a:pPr>
            <a:r>
              <a:rPr i="1" lang="pt-BR" sz="1200">
                <a:solidFill>
                  <a:srgbClr val="ffffff"/>
                </a:solidFill>
                <a:latin typeface="Gill Sans"/>
                <a:ea typeface="ヒラギノ角ゴ ProN W3"/>
              </a:rPr>
              <a:t>merge</a:t>
            </a:r>
            <a:endParaRPr/>
          </a:p>
        </p:txBody>
      </p:sp>
      <p:sp>
        <p:nvSpPr>
          <p:cNvPr id="586" name="CustomShape 29"/>
          <p:cNvSpPr/>
          <p:nvPr/>
        </p:nvSpPr>
        <p:spPr>
          <a:xfrm>
            <a:off x="6407640" y="3223800"/>
            <a:ext cx="461520" cy="272880"/>
          </a:xfrm>
          <a:prstGeom prst="rect">
            <a:avLst/>
          </a:prstGeom>
          <a:solidFill>
            <a:srgbClr val="333399"/>
          </a:solidFill>
          <a:ln w="25560">
            <a:solidFill>
              <a:srgbClr val="252571"/>
            </a:solidFill>
            <a:round/>
          </a:ln>
        </p:spPr>
        <p:txBody>
          <a:bodyPr bIns="45000" lIns="90000" rIns="90000" tIns="45000" wrap="none"/>
          <a:p>
            <a:pPr>
              <a:lnSpc>
                <a:spcPct val="100000"/>
              </a:lnSpc>
            </a:pPr>
            <a:r>
              <a:rPr b="1" lang="pt-BR" sz="1200">
                <a:solidFill>
                  <a:srgbClr val="ffffff"/>
                </a:solidFill>
                <a:latin typeface="Arial Narrow"/>
                <a:ea typeface="ヒラギノ角ゴ ProN W3"/>
              </a:rPr>
              <a:t>1.2.2</a:t>
            </a:r>
            <a:endParaRPr/>
          </a:p>
        </p:txBody>
      </p:sp>
      <p:sp>
        <p:nvSpPr>
          <p:cNvPr id="587" name="CustomShape 30"/>
          <p:cNvSpPr/>
          <p:nvPr/>
        </p:nvSpPr>
        <p:spPr>
          <a:xfrm>
            <a:off x="6577920" y="3564360"/>
            <a:ext cx="143640" cy="143640"/>
          </a:xfrm>
          <a:prstGeom prst="rect">
            <a:avLst/>
          </a:prstGeom>
          <a:solidFill>
            <a:srgbClr val="43a11f"/>
          </a:solidFill>
          <a:ln w="25560">
            <a:solidFill>
              <a:srgbClr val="317716"/>
            </a:solidFill>
            <a:round/>
          </a:ln>
        </p:spPr>
      </p:sp>
      <p:sp>
        <p:nvSpPr>
          <p:cNvPr id="588" name="CustomShape 31"/>
          <p:cNvSpPr/>
          <p:nvPr/>
        </p:nvSpPr>
        <p:spPr>
          <a:xfrm>
            <a:off x="6647400" y="3790800"/>
            <a:ext cx="2880" cy="646560"/>
          </a:xfrm>
          <a:prstGeom prst="straightConnector1">
            <a:avLst/>
          </a:prstGeom>
          <a:ln w="25560">
            <a:solidFill>
              <a:srgbClr val="43a11f"/>
            </a:solidFill>
            <a:custDash>
              <a:ds d="71000" sp="71000"/>
            </a:custDash>
            <a:round/>
            <a:tailEnd len="med" type="triangle" w="med"/>
          </a:ln>
        </p:spPr>
      </p:sp>
      <p:sp>
        <p:nvSpPr>
          <p:cNvPr id="589" name="CustomShape 32"/>
          <p:cNvSpPr/>
          <p:nvPr/>
        </p:nvSpPr>
        <p:spPr>
          <a:xfrm>
            <a:off x="6675120" y="3981240"/>
            <a:ext cx="675000" cy="272880"/>
          </a:xfrm>
          <a:prstGeom prst="rect">
            <a:avLst/>
          </a:prstGeom>
        </p:spPr>
        <p:txBody>
          <a:bodyPr bIns="45000" lIns="90000" rIns="90000" tIns="45000" wrap="none"/>
          <a:p>
            <a:pPr algn="ctr">
              <a:lnSpc>
                <a:spcPct val="100000"/>
              </a:lnSpc>
            </a:pPr>
            <a:r>
              <a:rPr i="1" lang="pt-BR" sz="1200">
                <a:solidFill>
                  <a:srgbClr val="ffffff"/>
                </a:solidFill>
                <a:latin typeface="Gill Sans"/>
                <a:ea typeface="ヒラギノ角ゴ ProN W3"/>
              </a:rPr>
              <a:t>merge</a:t>
            </a:r>
            <a:endParaRPr/>
          </a:p>
        </p:txBody>
      </p:sp>
      <p:sp>
        <p:nvSpPr>
          <p:cNvPr id="590" name="CustomShape 33"/>
          <p:cNvSpPr/>
          <p:nvPr/>
        </p:nvSpPr>
        <p:spPr>
          <a:xfrm>
            <a:off x="5565600" y="2352240"/>
            <a:ext cx="143640" cy="143640"/>
          </a:xfrm>
          <a:prstGeom prst="rect">
            <a:avLst/>
          </a:prstGeom>
          <a:solidFill>
            <a:srgbClr val="43a11f"/>
          </a:solidFill>
          <a:ln w="25560">
            <a:solidFill>
              <a:srgbClr val="317716"/>
            </a:solidFill>
            <a:round/>
          </a:ln>
        </p:spPr>
      </p:sp>
      <p:sp>
        <p:nvSpPr>
          <p:cNvPr id="591" name="CustomShape 34"/>
          <p:cNvSpPr/>
          <p:nvPr/>
        </p:nvSpPr>
        <p:spPr>
          <a:xfrm>
            <a:off x="6414480" y="2355480"/>
            <a:ext cx="143640" cy="143640"/>
          </a:xfrm>
          <a:prstGeom prst="rect">
            <a:avLst/>
          </a:prstGeom>
          <a:solidFill>
            <a:srgbClr val="43a11f"/>
          </a:solidFill>
          <a:ln w="25560">
            <a:solidFill>
              <a:srgbClr val="317716"/>
            </a:solidFill>
            <a:round/>
          </a:ln>
        </p:spPr>
      </p:sp>
      <p:sp>
        <p:nvSpPr>
          <p:cNvPr id="592" name="CustomShape 35"/>
          <p:cNvSpPr/>
          <p:nvPr/>
        </p:nvSpPr>
        <p:spPr>
          <a:xfrm>
            <a:off x="7697160" y="2355480"/>
            <a:ext cx="143640" cy="143640"/>
          </a:xfrm>
          <a:prstGeom prst="rect">
            <a:avLst/>
          </a:prstGeom>
          <a:solidFill>
            <a:srgbClr val="43a11f"/>
          </a:solidFill>
          <a:ln w="25560">
            <a:solidFill>
              <a:srgbClr val="317716"/>
            </a:solidFill>
            <a:round/>
          </a:ln>
        </p:spPr>
      </p:sp>
      <p:sp>
        <p:nvSpPr>
          <p:cNvPr id="593" name="CustomShape 36"/>
          <p:cNvSpPr/>
          <p:nvPr/>
        </p:nvSpPr>
        <p:spPr>
          <a:xfrm>
            <a:off x="7531920" y="2061000"/>
            <a:ext cx="461520" cy="272880"/>
          </a:xfrm>
          <a:prstGeom prst="rect">
            <a:avLst/>
          </a:prstGeom>
          <a:solidFill>
            <a:srgbClr val="333399"/>
          </a:solidFill>
          <a:ln w="25560">
            <a:solidFill>
              <a:srgbClr val="252571"/>
            </a:solidFill>
            <a:round/>
          </a:ln>
        </p:spPr>
        <p:txBody>
          <a:bodyPr bIns="45000" lIns="90000" rIns="90000" tIns="45000" wrap="none"/>
          <a:p>
            <a:pPr>
              <a:lnSpc>
                <a:spcPct val="100000"/>
              </a:lnSpc>
            </a:pPr>
            <a:r>
              <a:rPr b="1" lang="pt-BR" sz="1200">
                <a:solidFill>
                  <a:srgbClr val="ffffff"/>
                </a:solidFill>
                <a:latin typeface="Arial Narrow"/>
                <a:ea typeface="ヒラギノ角ゴ ProN W3"/>
              </a:rPr>
              <a:t>2.0.1</a:t>
            </a:r>
            <a:endParaRPr/>
          </a:p>
        </p:txBody>
      </p:sp>
      <p:sp>
        <p:nvSpPr>
          <p:cNvPr id="594" name="CustomShape 37"/>
          <p:cNvSpPr/>
          <p:nvPr/>
        </p:nvSpPr>
        <p:spPr>
          <a:xfrm>
            <a:off x="5407920" y="4849920"/>
            <a:ext cx="360" cy="679320"/>
          </a:xfrm>
          <a:prstGeom prst="straightConnector1">
            <a:avLst/>
          </a:prstGeom>
          <a:ln w="25560">
            <a:solidFill>
              <a:srgbClr val="43a11f"/>
            </a:solidFill>
            <a:custDash>
              <a:ds d="71000" sp="71000"/>
            </a:custDash>
            <a:round/>
            <a:tailEnd len="med" type="triangle" w="med"/>
          </a:ln>
        </p:spPr>
      </p:sp>
      <p:sp>
        <p:nvSpPr>
          <p:cNvPr id="595" name="CustomShape 38"/>
          <p:cNvSpPr/>
          <p:nvPr/>
        </p:nvSpPr>
        <p:spPr>
          <a:xfrm>
            <a:off x="5434920" y="5077800"/>
            <a:ext cx="675000" cy="272880"/>
          </a:xfrm>
          <a:prstGeom prst="rect">
            <a:avLst/>
          </a:prstGeom>
        </p:spPr>
        <p:txBody>
          <a:bodyPr bIns="45000" lIns="90000" rIns="90000" tIns="45000" wrap="none"/>
          <a:p>
            <a:pPr algn="ctr">
              <a:lnSpc>
                <a:spcPct val="100000"/>
              </a:lnSpc>
            </a:pPr>
            <a:r>
              <a:rPr i="1" lang="pt-BR" sz="1200">
                <a:solidFill>
                  <a:srgbClr val="ffffff"/>
                </a:solidFill>
                <a:latin typeface="Gill Sans"/>
                <a:ea typeface="ヒラギノ角ゴ ProN W3"/>
              </a:rPr>
              <a:t>merge</a:t>
            </a:r>
            <a:endParaRPr/>
          </a:p>
        </p:txBody>
      </p:sp>
      <p:sp>
        <p:nvSpPr>
          <p:cNvPr id="596" name="CustomShape 39"/>
          <p:cNvSpPr/>
          <p:nvPr/>
        </p:nvSpPr>
        <p:spPr>
          <a:xfrm>
            <a:off x="5328720" y="4560120"/>
            <a:ext cx="143640" cy="143640"/>
          </a:xfrm>
          <a:prstGeom prst="rect">
            <a:avLst/>
          </a:prstGeom>
          <a:solidFill>
            <a:srgbClr val="43a11f"/>
          </a:solidFill>
          <a:ln w="25560">
            <a:solidFill>
              <a:srgbClr val="317716"/>
            </a:solidFill>
            <a:round/>
          </a:ln>
        </p:spPr>
      </p:sp>
      <p:sp>
        <p:nvSpPr>
          <p:cNvPr id="597" name="CustomShape 40"/>
          <p:cNvSpPr/>
          <p:nvPr/>
        </p:nvSpPr>
        <p:spPr>
          <a:xfrm>
            <a:off x="4702680" y="2925360"/>
            <a:ext cx="360" cy="513360"/>
          </a:xfrm>
          <a:prstGeom prst="straightConnector1">
            <a:avLst/>
          </a:prstGeom>
          <a:ln w="25560">
            <a:solidFill>
              <a:srgbClr val="43a11f"/>
            </a:solidFill>
            <a:custDash>
              <a:ds d="71000" sp="71000"/>
            </a:custDash>
            <a:round/>
            <a:tailEnd len="med" type="triangle" w="med"/>
          </a:ln>
        </p:spPr>
      </p:sp>
      <p:sp>
        <p:nvSpPr>
          <p:cNvPr id="598" name="CustomShape 41"/>
          <p:cNvSpPr/>
          <p:nvPr/>
        </p:nvSpPr>
        <p:spPr>
          <a:xfrm>
            <a:off x="4700160" y="2925360"/>
            <a:ext cx="707040" cy="272880"/>
          </a:xfrm>
          <a:prstGeom prst="rect">
            <a:avLst/>
          </a:prstGeom>
        </p:spPr>
        <p:txBody>
          <a:bodyPr bIns="45000" lIns="90000" rIns="90000" tIns="45000" wrap="none"/>
          <a:p>
            <a:pPr algn="ctr">
              <a:lnSpc>
                <a:spcPct val="100000"/>
              </a:lnSpc>
            </a:pPr>
            <a:r>
              <a:rPr i="1" lang="pt-BR" sz="1200">
                <a:solidFill>
                  <a:srgbClr val="ffffff"/>
                </a:solidFill>
                <a:latin typeface="Gill Sans"/>
                <a:ea typeface="ヒラギノ角ゴ ProN W3"/>
              </a:rPr>
              <a:t>branch</a:t>
            </a:r>
            <a:endParaRPr/>
          </a:p>
        </p:txBody>
      </p:sp>
      <p:sp>
        <p:nvSpPr>
          <p:cNvPr id="599" name="CustomShape 42"/>
          <p:cNvSpPr/>
          <p:nvPr/>
        </p:nvSpPr>
        <p:spPr>
          <a:xfrm>
            <a:off x="5730840" y="4550400"/>
            <a:ext cx="143640" cy="143640"/>
          </a:xfrm>
          <a:prstGeom prst="rect">
            <a:avLst/>
          </a:prstGeom>
          <a:solidFill>
            <a:srgbClr val="43a11f"/>
          </a:solidFill>
          <a:ln w="25560">
            <a:solidFill>
              <a:srgbClr val="317716"/>
            </a:solidFill>
            <a:round/>
          </a:ln>
        </p:spPr>
      </p:sp>
      <p:sp>
        <p:nvSpPr>
          <p:cNvPr id="600" name="CustomShape 43"/>
          <p:cNvSpPr/>
          <p:nvPr/>
        </p:nvSpPr>
        <p:spPr>
          <a:xfrm>
            <a:off x="6579000" y="4559040"/>
            <a:ext cx="143640" cy="143640"/>
          </a:xfrm>
          <a:prstGeom prst="rect">
            <a:avLst/>
          </a:prstGeom>
          <a:solidFill>
            <a:srgbClr val="43a11f"/>
          </a:solidFill>
          <a:ln w="25560">
            <a:solidFill>
              <a:srgbClr val="317716"/>
            </a:solidFill>
            <a:round/>
          </a:ln>
        </p:spPr>
      </p:sp>
      <p:sp>
        <p:nvSpPr>
          <p:cNvPr id="601" name="CustomShape 44"/>
          <p:cNvSpPr/>
          <p:nvPr/>
        </p:nvSpPr>
        <p:spPr>
          <a:xfrm>
            <a:off x="7766280" y="2612160"/>
            <a:ext cx="4680" cy="1825200"/>
          </a:xfrm>
          <a:prstGeom prst="straightConnector1">
            <a:avLst/>
          </a:prstGeom>
          <a:ln w="25560">
            <a:solidFill>
              <a:srgbClr val="43a11f"/>
            </a:solidFill>
            <a:custDash>
              <a:ds d="71000" sp="71000"/>
            </a:custDash>
            <a:round/>
            <a:tailEnd len="med" type="triangle" w="med"/>
          </a:ln>
        </p:spPr>
      </p:sp>
      <p:sp>
        <p:nvSpPr>
          <p:cNvPr id="602" name="CustomShape 45"/>
          <p:cNvSpPr/>
          <p:nvPr/>
        </p:nvSpPr>
        <p:spPr>
          <a:xfrm>
            <a:off x="7791120" y="3296520"/>
            <a:ext cx="675000" cy="272880"/>
          </a:xfrm>
          <a:prstGeom prst="rect">
            <a:avLst/>
          </a:prstGeom>
        </p:spPr>
        <p:txBody>
          <a:bodyPr bIns="45000" lIns="90000" rIns="90000" tIns="45000" wrap="none"/>
          <a:p>
            <a:pPr algn="ctr">
              <a:lnSpc>
                <a:spcPct val="100000"/>
              </a:lnSpc>
            </a:pPr>
            <a:r>
              <a:rPr i="1" lang="pt-BR" sz="1200">
                <a:solidFill>
                  <a:srgbClr val="ffffff"/>
                </a:solidFill>
                <a:latin typeface="Gill Sans"/>
                <a:ea typeface="ヒラギノ角ゴ ProN W3"/>
              </a:rPr>
              <a:t>merge</a:t>
            </a:r>
            <a:endParaRPr/>
          </a:p>
        </p:txBody>
      </p:sp>
      <p:sp>
        <p:nvSpPr>
          <p:cNvPr id="603" name="CustomShape 46"/>
          <p:cNvSpPr/>
          <p:nvPr/>
        </p:nvSpPr>
        <p:spPr>
          <a:xfrm>
            <a:off x="7691760" y="4557240"/>
            <a:ext cx="143640" cy="143640"/>
          </a:xfrm>
          <a:prstGeom prst="rect">
            <a:avLst/>
          </a:prstGeom>
          <a:solidFill>
            <a:srgbClr val="43a11f"/>
          </a:solidFill>
          <a:ln w="25560">
            <a:solidFill>
              <a:srgbClr val="317716"/>
            </a:solidFill>
            <a:round/>
          </a:ln>
        </p:spPr>
      </p:sp>
      <p:sp>
        <p:nvSpPr>
          <p:cNvPr id="604" name="CustomShape 47"/>
          <p:cNvSpPr/>
          <p:nvPr/>
        </p:nvSpPr>
        <p:spPr>
          <a:xfrm>
            <a:off x="7293600" y="5267520"/>
            <a:ext cx="1079640" cy="713880"/>
          </a:xfrm>
          <a:prstGeom prst="rect">
            <a:avLst>
              <a:gd fmla="val 16667" name="adj"/>
            </a:avLst>
          </a:prstGeom>
          <a:solidFill>
            <a:srgbClr val="43a11f"/>
          </a:solidFill>
          <a:ln w="25560">
            <a:solidFill>
              <a:srgbClr val="317716"/>
            </a:solidFill>
            <a:round/>
          </a:ln>
        </p:spPr>
        <p:txBody>
          <a:bodyPr anchor="ctr" bIns="45000" lIns="90000" rIns="90000" tIns="45000"/>
          <a:p>
            <a:pPr algn="ctr">
              <a:lnSpc>
                <a:spcPct val="100000"/>
              </a:lnSpc>
            </a:pPr>
            <a:r>
              <a:rPr lang="pt-BR">
                <a:solidFill>
                  <a:srgbClr val="ffffff"/>
                </a:solidFill>
                <a:latin typeface="Gill Sans"/>
                <a:ea typeface="ヒラギノ角ゴ ProN W3"/>
              </a:rPr>
              <a:t>3.0</a:t>
            </a:r>
            <a:endParaRPr/>
          </a:p>
        </p:txBody>
      </p:sp>
      <p:sp>
        <p:nvSpPr>
          <p:cNvPr id="605" name="CustomShape 48"/>
          <p:cNvSpPr/>
          <p:nvPr/>
        </p:nvSpPr>
        <p:spPr>
          <a:xfrm>
            <a:off x="7769160" y="4766040"/>
            <a:ext cx="360" cy="431640"/>
          </a:xfrm>
          <a:prstGeom prst="straightConnector1">
            <a:avLst/>
          </a:prstGeom>
          <a:ln w="25560">
            <a:solidFill>
              <a:srgbClr val="43a11f"/>
            </a:solidFill>
            <a:custDash>
              <a:ds d="71000" sp="71000"/>
            </a:custDash>
            <a:round/>
            <a:tailEnd len="med" type="triangle" w="med"/>
          </a:ln>
        </p:spPr>
      </p:sp>
      <p:sp>
        <p:nvSpPr>
          <p:cNvPr id="606" name="CustomShape 49"/>
          <p:cNvSpPr/>
          <p:nvPr/>
        </p:nvSpPr>
        <p:spPr>
          <a:xfrm>
            <a:off x="7768440" y="4766040"/>
            <a:ext cx="707040" cy="272880"/>
          </a:xfrm>
          <a:prstGeom prst="rect">
            <a:avLst/>
          </a:prstGeom>
        </p:spPr>
        <p:txBody>
          <a:bodyPr bIns="45000" lIns="90000" rIns="90000" tIns="45000" wrap="none"/>
          <a:p>
            <a:pPr algn="ctr">
              <a:lnSpc>
                <a:spcPct val="100000"/>
              </a:lnSpc>
            </a:pPr>
            <a:r>
              <a:rPr i="1" lang="pt-BR" sz="1200">
                <a:solidFill>
                  <a:srgbClr val="ffffff"/>
                </a:solidFill>
                <a:latin typeface="Gill Sans"/>
                <a:ea typeface="ヒラギノ角ゴ ProN W3"/>
              </a:rPr>
              <a:t>branch</a:t>
            </a:r>
            <a:endParaRPr/>
          </a:p>
        </p:txBody>
      </p:sp>
      <p:sp>
        <p:nvSpPr>
          <p:cNvPr id="607" name="CustomShape 50"/>
          <p:cNvSpPr/>
          <p:nvPr/>
        </p:nvSpPr>
        <p:spPr>
          <a:xfrm>
            <a:off x="8373600" y="5617440"/>
            <a:ext cx="503640" cy="360"/>
          </a:xfrm>
          <a:prstGeom prst="straightConnector1">
            <a:avLst/>
          </a:prstGeom>
          <a:ln w="25560">
            <a:solidFill>
              <a:srgbClr val="43a11f"/>
            </a:solidFill>
            <a:round/>
            <a:tailEnd len="med" type="triangle" w="med"/>
          </a:ln>
        </p:spPr>
      </p:sp>
    </p:spTree>
  </p:cSld>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8" name="CustomShape 1"/>
          <p:cNvSpPr/>
          <p:nvPr/>
        </p:nvSpPr>
        <p:spPr>
          <a:xfrm>
            <a:off x="1331640" y="1556640"/>
            <a:ext cx="7056360" cy="3989160"/>
          </a:xfrm>
          <a:prstGeom prst="rect">
            <a:avLst/>
          </a:prstGeom>
        </p:spPr>
        <p:txBody>
          <a:bodyPr bIns="45000" lIns="90000" rIns="90000" tIns="45000"/>
          <a:p>
            <a:pPr algn="ctr">
              <a:lnSpc>
                <a:spcPct val="100000"/>
              </a:lnSpc>
            </a:pPr>
            <a:r>
              <a:rPr i="1" lang="pt-BR" sz="3200">
                <a:solidFill>
                  <a:srgbClr val="ffffff"/>
                </a:solidFill>
                <a:latin typeface="Gill Sans"/>
                <a:ea typeface="ヒラギノ角ゴ ProN W3"/>
              </a:rPr>
              <a:t>Scenario:</a:t>
            </a:r>
            <a:endParaRPr/>
          </a:p>
          <a:p>
            <a:pPr algn="ctr">
              <a:lnSpc>
                <a:spcPct val="100000"/>
              </a:lnSpc>
            </a:pPr>
            <a:endParaRPr/>
          </a:p>
          <a:p>
            <a:pPr algn="ctr">
              <a:lnSpc>
                <a:spcPct val="100000"/>
              </a:lnSpc>
            </a:pPr>
            <a:r>
              <a:rPr i="1" lang="pt-BR" sz="3200">
                <a:solidFill>
                  <a:srgbClr val="ffffff"/>
                </a:solidFill>
                <a:latin typeface="Gill Sans"/>
                <a:ea typeface="ヒラギノ角ゴ ProN W3"/>
              </a:rPr>
              <a:t>You just developed a stable version of the software and you need to create a new version with new features and still provide small fixes for the last stable version.</a:t>
            </a:r>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9" name="TextShape 1"/>
          <p:cNvSpPr txBox="1"/>
          <p:nvPr/>
        </p:nvSpPr>
        <p:spPr>
          <a:xfrm>
            <a:off x="457560" y="658440"/>
            <a:ext cx="8228520" cy="758520"/>
          </a:xfrm>
          <a:prstGeom prst="rect">
            <a:avLst/>
          </a:prstGeom>
        </p:spPr>
        <p:txBody>
          <a:bodyPr bIns="32040" lIns="64440" rIns="64440" tIns="32040"/>
          <a:p>
            <a:pPr algn="ctr">
              <a:lnSpc>
                <a:spcPct val="100000"/>
              </a:lnSpc>
            </a:pPr>
            <a:r>
              <a:rPr lang="pt-BR" sz="3200">
                <a:solidFill>
                  <a:srgbClr val="ffffff"/>
                </a:solidFill>
                <a:latin typeface="Gill Sans"/>
                <a:ea typeface="ヒラギノ角ゴ ProN W3"/>
              </a:rPr>
              <a:t>Parallel Maintenance / Development Lines</a:t>
            </a:r>
            <a:endParaRPr/>
          </a:p>
        </p:txBody>
      </p:sp>
      <p:sp>
        <p:nvSpPr>
          <p:cNvPr id="610" name="CustomShape 2"/>
          <p:cNvSpPr/>
          <p:nvPr/>
        </p:nvSpPr>
        <p:spPr>
          <a:xfrm>
            <a:off x="1115640" y="4226760"/>
            <a:ext cx="1223640" cy="713880"/>
          </a:xfrm>
          <a:prstGeom prst="rect">
            <a:avLst>
              <a:gd fmla="val 16667" name="adj"/>
            </a:avLst>
          </a:prstGeom>
          <a:solidFill>
            <a:srgbClr val="43a11f"/>
          </a:solidFill>
          <a:ln w="25560">
            <a:solidFill>
              <a:srgbClr val="317716"/>
            </a:solidFill>
            <a:round/>
          </a:ln>
        </p:spPr>
        <p:txBody>
          <a:bodyPr anchor="ctr" bIns="45000" lIns="90000" rIns="90000" tIns="45000"/>
          <a:p>
            <a:pPr algn="ctr">
              <a:lnSpc>
                <a:spcPct val="100000"/>
              </a:lnSpc>
            </a:pPr>
            <a:r>
              <a:rPr lang="pt-BR">
                <a:solidFill>
                  <a:srgbClr val="ffffff"/>
                </a:solidFill>
                <a:latin typeface="Gill Sans"/>
                <a:ea typeface="ヒラギノ角ゴ ProN W3"/>
              </a:rPr>
              <a:t>devel</a:t>
            </a:r>
            <a:endParaRPr/>
          </a:p>
        </p:txBody>
      </p:sp>
      <p:sp>
        <p:nvSpPr>
          <p:cNvPr id="611" name="CustomShape 3"/>
          <p:cNvSpPr/>
          <p:nvPr/>
        </p:nvSpPr>
        <p:spPr>
          <a:xfrm>
            <a:off x="3025800" y="3234240"/>
            <a:ext cx="1079640" cy="713880"/>
          </a:xfrm>
          <a:prstGeom prst="rect">
            <a:avLst>
              <a:gd fmla="val 16667" name="adj"/>
            </a:avLst>
          </a:prstGeom>
          <a:solidFill>
            <a:srgbClr val="43a11f"/>
          </a:solidFill>
          <a:ln w="25560">
            <a:solidFill>
              <a:srgbClr val="317716"/>
            </a:solidFill>
            <a:round/>
          </a:ln>
        </p:spPr>
        <p:txBody>
          <a:bodyPr anchor="ctr" bIns="45000" lIns="90000" rIns="90000" tIns="45000"/>
          <a:p>
            <a:pPr algn="ctr">
              <a:lnSpc>
                <a:spcPct val="100000"/>
              </a:lnSpc>
            </a:pPr>
            <a:r>
              <a:rPr lang="pt-BR">
                <a:solidFill>
                  <a:srgbClr val="ffffff"/>
                </a:solidFill>
                <a:latin typeface="Gill Sans"/>
                <a:ea typeface="ヒラギノ角ゴ ProN W3"/>
              </a:rPr>
              <a:t>1.1</a:t>
            </a:r>
            <a:endParaRPr/>
          </a:p>
        </p:txBody>
      </p:sp>
      <p:sp>
        <p:nvSpPr>
          <p:cNvPr id="612" name="CustomShape 4"/>
          <p:cNvSpPr/>
          <p:nvPr/>
        </p:nvSpPr>
        <p:spPr>
          <a:xfrm>
            <a:off x="2339640" y="4582800"/>
            <a:ext cx="5832360" cy="720"/>
          </a:xfrm>
          <a:prstGeom prst="straightConnector1">
            <a:avLst/>
          </a:prstGeom>
          <a:ln w="25560">
            <a:solidFill>
              <a:srgbClr val="43a11f"/>
            </a:solidFill>
            <a:round/>
            <a:tailEnd len="med" type="triangle" w="med"/>
          </a:ln>
        </p:spPr>
      </p:sp>
      <p:sp>
        <p:nvSpPr>
          <p:cNvPr id="613" name="CustomShape 5"/>
          <p:cNvSpPr/>
          <p:nvPr/>
        </p:nvSpPr>
        <p:spPr>
          <a:xfrm>
            <a:off x="3492000" y="4510800"/>
            <a:ext cx="143640" cy="143640"/>
          </a:xfrm>
          <a:prstGeom prst="rect">
            <a:avLst/>
          </a:prstGeom>
          <a:solidFill>
            <a:srgbClr val="43a11f"/>
          </a:solidFill>
          <a:ln w="25560">
            <a:solidFill>
              <a:srgbClr val="317716"/>
            </a:solidFill>
            <a:round/>
          </a:ln>
        </p:spPr>
      </p:sp>
      <p:sp>
        <p:nvSpPr>
          <p:cNvPr id="614" name="CustomShape 6"/>
          <p:cNvSpPr/>
          <p:nvPr/>
        </p:nvSpPr>
        <p:spPr>
          <a:xfrm>
            <a:off x="5508000" y="4512240"/>
            <a:ext cx="143640" cy="143640"/>
          </a:xfrm>
          <a:prstGeom prst="rect">
            <a:avLst/>
          </a:prstGeom>
          <a:solidFill>
            <a:srgbClr val="43a11f"/>
          </a:solidFill>
          <a:ln w="25560">
            <a:solidFill>
              <a:srgbClr val="317716"/>
            </a:solidFill>
            <a:round/>
          </a:ln>
        </p:spPr>
      </p:sp>
      <p:sp>
        <p:nvSpPr>
          <p:cNvPr id="615" name="CustomShape 7"/>
          <p:cNvSpPr/>
          <p:nvPr/>
        </p:nvSpPr>
        <p:spPr>
          <a:xfrm>
            <a:off x="4106160" y="3587760"/>
            <a:ext cx="2952000" cy="2520"/>
          </a:xfrm>
          <a:prstGeom prst="straightConnector1">
            <a:avLst/>
          </a:prstGeom>
          <a:ln w="25560">
            <a:solidFill>
              <a:srgbClr val="43a11f"/>
            </a:solidFill>
            <a:round/>
            <a:tailEnd len="med" type="triangle" w="med"/>
          </a:ln>
        </p:spPr>
      </p:sp>
      <p:sp>
        <p:nvSpPr>
          <p:cNvPr id="616" name="CustomShape 8"/>
          <p:cNvSpPr/>
          <p:nvPr/>
        </p:nvSpPr>
        <p:spPr>
          <a:xfrm>
            <a:off x="7308360" y="4520880"/>
            <a:ext cx="143640" cy="143640"/>
          </a:xfrm>
          <a:prstGeom prst="rect">
            <a:avLst/>
          </a:prstGeom>
          <a:solidFill>
            <a:srgbClr val="43a11f"/>
          </a:solidFill>
          <a:ln w="25560">
            <a:solidFill>
              <a:srgbClr val="317716"/>
            </a:solidFill>
            <a:round/>
          </a:ln>
        </p:spPr>
      </p:sp>
      <p:sp>
        <p:nvSpPr>
          <p:cNvPr id="617" name="CustomShape 9"/>
          <p:cNvSpPr/>
          <p:nvPr/>
        </p:nvSpPr>
        <p:spPr>
          <a:xfrm>
            <a:off x="7166880" y="4195080"/>
            <a:ext cx="461520" cy="272880"/>
          </a:xfrm>
          <a:prstGeom prst="rect">
            <a:avLst/>
          </a:prstGeom>
          <a:solidFill>
            <a:srgbClr val="333399"/>
          </a:solidFill>
          <a:ln w="25560">
            <a:solidFill>
              <a:srgbClr val="252571"/>
            </a:solidFill>
            <a:round/>
          </a:ln>
        </p:spPr>
        <p:txBody>
          <a:bodyPr bIns="45000" lIns="90000" rIns="90000" tIns="45000" wrap="none"/>
          <a:p>
            <a:pPr>
              <a:lnSpc>
                <a:spcPct val="100000"/>
              </a:lnSpc>
            </a:pPr>
            <a:r>
              <a:rPr b="1" lang="pt-BR" sz="1200">
                <a:solidFill>
                  <a:srgbClr val="ffffff"/>
                </a:solidFill>
                <a:latin typeface="Arial Narrow"/>
                <a:ea typeface="ヒラギノ角ゴ ProN W3"/>
              </a:rPr>
              <a:t>2.0.1</a:t>
            </a:r>
            <a:endParaRPr/>
          </a:p>
        </p:txBody>
      </p:sp>
      <p:sp>
        <p:nvSpPr>
          <p:cNvPr id="618" name="CustomShape 10"/>
          <p:cNvSpPr/>
          <p:nvPr/>
        </p:nvSpPr>
        <p:spPr>
          <a:xfrm>
            <a:off x="5086080" y="3519360"/>
            <a:ext cx="143640" cy="143640"/>
          </a:xfrm>
          <a:prstGeom prst="rect">
            <a:avLst/>
          </a:prstGeom>
          <a:solidFill>
            <a:srgbClr val="43a11f"/>
          </a:solidFill>
          <a:ln w="25560">
            <a:solidFill>
              <a:srgbClr val="317716"/>
            </a:solidFill>
            <a:round/>
          </a:ln>
        </p:spPr>
      </p:sp>
      <p:sp>
        <p:nvSpPr>
          <p:cNvPr id="619" name="CustomShape 11"/>
          <p:cNvSpPr/>
          <p:nvPr/>
        </p:nvSpPr>
        <p:spPr>
          <a:xfrm>
            <a:off x="4394160" y="3527640"/>
            <a:ext cx="143640" cy="143640"/>
          </a:xfrm>
          <a:prstGeom prst="rect">
            <a:avLst/>
          </a:prstGeom>
          <a:solidFill>
            <a:srgbClr val="43a11f"/>
          </a:solidFill>
          <a:ln w="25560">
            <a:solidFill>
              <a:srgbClr val="317716"/>
            </a:solidFill>
            <a:round/>
          </a:ln>
        </p:spPr>
      </p:sp>
      <p:sp>
        <p:nvSpPr>
          <p:cNvPr id="620" name="CustomShape 12"/>
          <p:cNvSpPr/>
          <p:nvPr/>
        </p:nvSpPr>
        <p:spPr>
          <a:xfrm>
            <a:off x="5332680" y="3175920"/>
            <a:ext cx="461520" cy="272880"/>
          </a:xfrm>
          <a:prstGeom prst="rect">
            <a:avLst/>
          </a:prstGeom>
          <a:solidFill>
            <a:srgbClr val="333399"/>
          </a:solidFill>
          <a:ln w="25560">
            <a:solidFill>
              <a:srgbClr val="252571"/>
            </a:solidFill>
            <a:round/>
          </a:ln>
        </p:spPr>
        <p:txBody>
          <a:bodyPr bIns="45000" lIns="90000" rIns="90000" tIns="45000" wrap="none"/>
          <a:p>
            <a:pPr>
              <a:lnSpc>
                <a:spcPct val="100000"/>
              </a:lnSpc>
            </a:pPr>
            <a:r>
              <a:rPr b="1" lang="pt-BR" sz="1200">
                <a:solidFill>
                  <a:srgbClr val="ffffff"/>
                </a:solidFill>
                <a:latin typeface="Arial Narrow"/>
                <a:ea typeface="ヒラギノ角ゴ ProN W3"/>
              </a:rPr>
              <a:t>1.1.1</a:t>
            </a:r>
            <a:endParaRPr/>
          </a:p>
        </p:txBody>
      </p:sp>
      <p:sp>
        <p:nvSpPr>
          <p:cNvPr id="621" name="CustomShape 13"/>
          <p:cNvSpPr/>
          <p:nvPr/>
        </p:nvSpPr>
        <p:spPr>
          <a:xfrm>
            <a:off x="5502600" y="3516480"/>
            <a:ext cx="143640" cy="143640"/>
          </a:xfrm>
          <a:prstGeom prst="rect">
            <a:avLst/>
          </a:prstGeom>
          <a:solidFill>
            <a:srgbClr val="43a11f"/>
          </a:solidFill>
          <a:ln w="25560">
            <a:solidFill>
              <a:srgbClr val="317716"/>
            </a:solidFill>
            <a:round/>
          </a:ln>
        </p:spPr>
      </p:sp>
      <p:sp>
        <p:nvSpPr>
          <p:cNvPr id="622" name="CustomShape 14"/>
          <p:cNvSpPr/>
          <p:nvPr/>
        </p:nvSpPr>
        <p:spPr>
          <a:xfrm>
            <a:off x="5585040" y="3758040"/>
            <a:ext cx="6840" cy="631440"/>
          </a:xfrm>
          <a:prstGeom prst="straightConnector1">
            <a:avLst/>
          </a:prstGeom>
          <a:ln w="25560">
            <a:solidFill>
              <a:srgbClr val="43a11f"/>
            </a:solidFill>
            <a:custDash>
              <a:ds d="71000" sp="71000"/>
            </a:custDash>
            <a:round/>
            <a:tailEnd len="med" type="triangle" w="med"/>
          </a:ln>
        </p:spPr>
      </p:sp>
      <p:sp>
        <p:nvSpPr>
          <p:cNvPr id="623" name="CustomShape 15"/>
          <p:cNvSpPr/>
          <p:nvPr/>
        </p:nvSpPr>
        <p:spPr>
          <a:xfrm>
            <a:off x="5609880" y="3948480"/>
            <a:ext cx="675000" cy="272880"/>
          </a:xfrm>
          <a:prstGeom prst="rect">
            <a:avLst/>
          </a:prstGeom>
        </p:spPr>
        <p:txBody>
          <a:bodyPr bIns="45000" lIns="90000" rIns="90000" tIns="45000" wrap="none"/>
          <a:p>
            <a:pPr algn="ctr">
              <a:lnSpc>
                <a:spcPct val="100000"/>
              </a:lnSpc>
            </a:pPr>
            <a:r>
              <a:rPr i="1" lang="pt-BR" sz="1200">
                <a:solidFill>
                  <a:srgbClr val="ffffff"/>
                </a:solidFill>
                <a:latin typeface="Gill Sans"/>
                <a:ea typeface="ヒラギノ角ゴ ProN W3"/>
              </a:rPr>
              <a:t>merge</a:t>
            </a:r>
            <a:endParaRPr/>
          </a:p>
        </p:txBody>
      </p:sp>
      <p:sp>
        <p:nvSpPr>
          <p:cNvPr id="624" name="CustomShape 16"/>
          <p:cNvSpPr/>
          <p:nvPr/>
        </p:nvSpPr>
        <p:spPr>
          <a:xfrm>
            <a:off x="6172560" y="3175920"/>
            <a:ext cx="461520" cy="272880"/>
          </a:xfrm>
          <a:prstGeom prst="rect">
            <a:avLst/>
          </a:prstGeom>
          <a:solidFill>
            <a:srgbClr val="333399"/>
          </a:solidFill>
          <a:ln w="25560">
            <a:solidFill>
              <a:srgbClr val="252571"/>
            </a:solidFill>
            <a:round/>
          </a:ln>
        </p:spPr>
        <p:txBody>
          <a:bodyPr bIns="45000" lIns="90000" rIns="90000" tIns="45000" wrap="none"/>
          <a:p>
            <a:pPr>
              <a:lnSpc>
                <a:spcPct val="100000"/>
              </a:lnSpc>
            </a:pPr>
            <a:r>
              <a:rPr b="1" lang="pt-BR" sz="1200">
                <a:solidFill>
                  <a:srgbClr val="ffffff"/>
                </a:solidFill>
                <a:latin typeface="Arial Narrow"/>
                <a:ea typeface="ヒラギノ角ゴ ProN W3"/>
              </a:rPr>
              <a:t>1.1.2</a:t>
            </a:r>
            <a:endParaRPr/>
          </a:p>
        </p:txBody>
      </p:sp>
      <p:sp>
        <p:nvSpPr>
          <p:cNvPr id="625" name="CustomShape 17"/>
          <p:cNvSpPr/>
          <p:nvPr/>
        </p:nvSpPr>
        <p:spPr>
          <a:xfrm>
            <a:off x="6342480" y="3516480"/>
            <a:ext cx="143640" cy="143640"/>
          </a:xfrm>
          <a:prstGeom prst="rect">
            <a:avLst/>
          </a:prstGeom>
          <a:solidFill>
            <a:srgbClr val="43a11f"/>
          </a:solidFill>
          <a:ln w="25560">
            <a:solidFill>
              <a:srgbClr val="317716"/>
            </a:solidFill>
            <a:round/>
          </a:ln>
        </p:spPr>
      </p:sp>
      <p:sp>
        <p:nvSpPr>
          <p:cNvPr id="626" name="CustomShape 18"/>
          <p:cNvSpPr/>
          <p:nvPr/>
        </p:nvSpPr>
        <p:spPr>
          <a:xfrm>
            <a:off x="6429960" y="3742920"/>
            <a:ext cx="2880" cy="646560"/>
          </a:xfrm>
          <a:prstGeom prst="straightConnector1">
            <a:avLst/>
          </a:prstGeom>
          <a:ln w="25560">
            <a:solidFill>
              <a:srgbClr val="43a11f"/>
            </a:solidFill>
            <a:custDash>
              <a:ds d="71000" sp="71000"/>
            </a:custDash>
            <a:round/>
            <a:tailEnd len="med" type="triangle" w="med"/>
          </a:ln>
        </p:spPr>
      </p:sp>
      <p:sp>
        <p:nvSpPr>
          <p:cNvPr id="627" name="CustomShape 19"/>
          <p:cNvSpPr/>
          <p:nvPr/>
        </p:nvSpPr>
        <p:spPr>
          <a:xfrm>
            <a:off x="6457680" y="3933360"/>
            <a:ext cx="675000" cy="272880"/>
          </a:xfrm>
          <a:prstGeom prst="rect">
            <a:avLst/>
          </a:prstGeom>
        </p:spPr>
        <p:txBody>
          <a:bodyPr bIns="45000" lIns="90000" rIns="90000" tIns="45000" wrap="none"/>
          <a:p>
            <a:pPr algn="ctr">
              <a:lnSpc>
                <a:spcPct val="100000"/>
              </a:lnSpc>
            </a:pPr>
            <a:r>
              <a:rPr i="1" lang="pt-BR" sz="1200">
                <a:solidFill>
                  <a:srgbClr val="ffffff"/>
                </a:solidFill>
                <a:latin typeface="Gill Sans"/>
                <a:ea typeface="ヒラギノ角ゴ ProN W3"/>
              </a:rPr>
              <a:t>merge</a:t>
            </a:r>
            <a:endParaRPr/>
          </a:p>
        </p:txBody>
      </p:sp>
      <p:sp>
        <p:nvSpPr>
          <p:cNvPr id="628" name="CustomShape 20"/>
          <p:cNvSpPr/>
          <p:nvPr/>
        </p:nvSpPr>
        <p:spPr>
          <a:xfrm>
            <a:off x="6372360" y="4512240"/>
            <a:ext cx="143640" cy="143640"/>
          </a:xfrm>
          <a:prstGeom prst="rect">
            <a:avLst/>
          </a:prstGeom>
          <a:solidFill>
            <a:srgbClr val="43a11f"/>
          </a:solidFill>
          <a:ln w="25560">
            <a:solidFill>
              <a:srgbClr val="317716"/>
            </a:solidFill>
            <a:round/>
          </a:ln>
        </p:spPr>
      </p:sp>
      <p:sp>
        <p:nvSpPr>
          <p:cNvPr id="629" name="CustomShape 21"/>
          <p:cNvSpPr/>
          <p:nvPr/>
        </p:nvSpPr>
        <p:spPr>
          <a:xfrm>
            <a:off x="6641280" y="4519080"/>
            <a:ext cx="143640" cy="143640"/>
          </a:xfrm>
          <a:prstGeom prst="rect">
            <a:avLst/>
          </a:prstGeom>
          <a:solidFill>
            <a:srgbClr val="43a11f"/>
          </a:solidFill>
          <a:ln w="25560">
            <a:solidFill>
              <a:srgbClr val="317716"/>
            </a:solidFill>
            <a:round/>
          </a:ln>
        </p:spPr>
      </p:sp>
      <p:sp>
        <p:nvSpPr>
          <p:cNvPr id="630" name="CustomShape 22"/>
          <p:cNvSpPr/>
          <p:nvPr/>
        </p:nvSpPr>
        <p:spPr>
          <a:xfrm>
            <a:off x="3563640" y="4029120"/>
            <a:ext cx="360" cy="437040"/>
          </a:xfrm>
          <a:prstGeom prst="straightConnector1">
            <a:avLst/>
          </a:prstGeom>
          <a:ln w="25560">
            <a:solidFill>
              <a:srgbClr val="43a11f"/>
            </a:solidFill>
            <a:custDash>
              <a:ds d="71000" sp="71000"/>
            </a:custDash>
            <a:round/>
            <a:tailEnd len="med" type="triangle" w="med"/>
          </a:ln>
        </p:spPr>
      </p:sp>
      <p:sp>
        <p:nvSpPr>
          <p:cNvPr id="631" name="CustomShape 23"/>
          <p:cNvSpPr/>
          <p:nvPr/>
        </p:nvSpPr>
        <p:spPr>
          <a:xfrm>
            <a:off x="3603960" y="4160160"/>
            <a:ext cx="707040" cy="272880"/>
          </a:xfrm>
          <a:prstGeom prst="rect">
            <a:avLst/>
          </a:prstGeom>
        </p:spPr>
        <p:txBody>
          <a:bodyPr bIns="45000" lIns="90000" rIns="90000" tIns="45000" wrap="none"/>
          <a:p>
            <a:pPr algn="ctr">
              <a:lnSpc>
                <a:spcPct val="100000"/>
              </a:lnSpc>
            </a:pPr>
            <a:r>
              <a:rPr i="1" lang="pt-BR" sz="1200">
                <a:solidFill>
                  <a:srgbClr val="ffffff"/>
                </a:solidFill>
                <a:latin typeface="Gill Sans"/>
                <a:ea typeface="ヒラギノ角ゴ ProN W3"/>
              </a:rPr>
              <a:t>branch</a:t>
            </a:r>
            <a:endParaRPr/>
          </a:p>
        </p:txBody>
      </p:sp>
      <p:sp>
        <p:nvSpPr>
          <p:cNvPr id="632" name="CustomShape 24"/>
          <p:cNvSpPr/>
          <p:nvPr/>
        </p:nvSpPr>
        <p:spPr>
          <a:xfrm>
            <a:off x="5047560" y="4514400"/>
            <a:ext cx="143640" cy="143640"/>
          </a:xfrm>
          <a:prstGeom prst="rect">
            <a:avLst/>
          </a:prstGeom>
          <a:solidFill>
            <a:srgbClr val="43a11f"/>
          </a:solidFill>
          <a:ln w="25560">
            <a:solidFill>
              <a:srgbClr val="317716"/>
            </a:solidFill>
            <a:round/>
          </a:ln>
        </p:spPr>
      </p:sp>
      <p:sp>
        <p:nvSpPr>
          <p:cNvPr id="633" name="CustomShape 25"/>
          <p:cNvSpPr/>
          <p:nvPr/>
        </p:nvSpPr>
        <p:spPr>
          <a:xfrm>
            <a:off x="2918160" y="4183920"/>
            <a:ext cx="461520" cy="272880"/>
          </a:xfrm>
          <a:prstGeom prst="rect">
            <a:avLst/>
          </a:prstGeom>
          <a:solidFill>
            <a:srgbClr val="333399"/>
          </a:solidFill>
          <a:ln w="25560">
            <a:solidFill>
              <a:srgbClr val="252571"/>
            </a:solidFill>
            <a:round/>
          </a:ln>
        </p:spPr>
        <p:txBody>
          <a:bodyPr bIns="45000" lIns="90000" rIns="90000" tIns="45000" wrap="none"/>
          <a:p>
            <a:pPr>
              <a:lnSpc>
                <a:spcPct val="100000"/>
              </a:lnSpc>
            </a:pPr>
            <a:r>
              <a:rPr b="1" i="1" lang="pt-BR" sz="1200">
                <a:solidFill>
                  <a:srgbClr val="ffffff"/>
                </a:solidFill>
                <a:latin typeface="Arial Narrow"/>
                <a:ea typeface="ヒラギノ角ゴ ProN W3"/>
              </a:rPr>
              <a:t>1.0.0</a:t>
            </a:r>
            <a:endParaRPr/>
          </a:p>
        </p:txBody>
      </p:sp>
      <p:sp>
        <p:nvSpPr>
          <p:cNvPr id="634" name="CustomShape 26"/>
          <p:cNvSpPr/>
          <p:nvPr/>
        </p:nvSpPr>
        <p:spPr>
          <a:xfrm>
            <a:off x="3512160" y="1835640"/>
            <a:ext cx="2144160" cy="364680"/>
          </a:xfrm>
          <a:prstGeom prst="rect">
            <a:avLst/>
          </a:prstGeom>
          <a:solidFill>
            <a:srgbClr val="000000"/>
          </a:solidFill>
          <a:ln w="25560">
            <a:solidFill>
              <a:srgbClr val="000000"/>
            </a:solidFill>
            <a:round/>
          </a:ln>
        </p:spPr>
        <p:txBody>
          <a:bodyPr bIns="45000" lIns="90000" rIns="90000" tIns="45000" wrap="none"/>
          <a:p>
            <a:pPr>
              <a:lnSpc>
                <a:spcPct val="100000"/>
              </a:lnSpc>
            </a:pPr>
            <a:r>
              <a:rPr lang="pt-BR">
                <a:solidFill>
                  <a:srgbClr val="ffffff"/>
                </a:solidFill>
                <a:latin typeface="Gill Sans"/>
                <a:ea typeface="ヒラギノ角ゴ ProN W3"/>
              </a:rPr>
              <a:t>Most used option</a:t>
            </a:r>
            <a:endParaRPr/>
          </a:p>
        </p:txBody>
      </p:sp>
    </p:spTree>
  </p:cSld>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5" name="TextShape 1"/>
          <p:cNvSpPr txBox="1"/>
          <p:nvPr/>
        </p:nvSpPr>
        <p:spPr>
          <a:xfrm>
            <a:off x="457560" y="658440"/>
            <a:ext cx="8228520" cy="758520"/>
          </a:xfrm>
          <a:prstGeom prst="rect">
            <a:avLst/>
          </a:prstGeom>
        </p:spPr>
        <p:txBody>
          <a:bodyPr bIns="32040" lIns="64440" rIns="64440" tIns="32040"/>
          <a:p>
            <a:pPr algn="ctr">
              <a:lnSpc>
                <a:spcPct val="100000"/>
              </a:lnSpc>
            </a:pPr>
            <a:r>
              <a:rPr lang="pt-BR" sz="3200">
                <a:solidFill>
                  <a:srgbClr val="ffffff"/>
                </a:solidFill>
                <a:latin typeface="Gill Sans"/>
                <a:ea typeface="ヒラギノ角ゴ ProN W3"/>
              </a:rPr>
              <a:t>Parallel Maintenance / Development Lines</a:t>
            </a:r>
            <a:endParaRPr/>
          </a:p>
        </p:txBody>
      </p:sp>
      <p:sp>
        <p:nvSpPr>
          <p:cNvPr id="636" name="CustomShape 2"/>
          <p:cNvSpPr/>
          <p:nvPr/>
        </p:nvSpPr>
        <p:spPr>
          <a:xfrm>
            <a:off x="1115640" y="3914640"/>
            <a:ext cx="1223640" cy="713880"/>
          </a:xfrm>
          <a:prstGeom prst="rect">
            <a:avLst>
              <a:gd fmla="val 16667" name="adj"/>
            </a:avLst>
          </a:prstGeom>
          <a:solidFill>
            <a:srgbClr val="43a11f"/>
          </a:solidFill>
          <a:ln w="25560">
            <a:solidFill>
              <a:srgbClr val="317716"/>
            </a:solidFill>
            <a:round/>
          </a:ln>
        </p:spPr>
        <p:txBody>
          <a:bodyPr anchor="ctr" bIns="45000" lIns="90000" rIns="90000" tIns="45000"/>
          <a:p>
            <a:pPr algn="ctr">
              <a:lnSpc>
                <a:spcPct val="100000"/>
              </a:lnSpc>
            </a:pPr>
            <a:r>
              <a:rPr lang="pt-BR">
                <a:solidFill>
                  <a:srgbClr val="ffffff"/>
                </a:solidFill>
                <a:latin typeface="Gill Sans"/>
                <a:ea typeface="ヒラギノ角ゴ ProN W3"/>
              </a:rPr>
              <a:t>devel</a:t>
            </a:r>
            <a:endParaRPr/>
          </a:p>
        </p:txBody>
      </p:sp>
      <p:sp>
        <p:nvSpPr>
          <p:cNvPr id="637" name="CustomShape 3"/>
          <p:cNvSpPr/>
          <p:nvPr/>
        </p:nvSpPr>
        <p:spPr>
          <a:xfrm>
            <a:off x="3023640" y="4995000"/>
            <a:ext cx="1079640" cy="713880"/>
          </a:xfrm>
          <a:prstGeom prst="rect">
            <a:avLst>
              <a:gd fmla="val 16667" name="adj"/>
            </a:avLst>
          </a:prstGeom>
          <a:solidFill>
            <a:srgbClr val="43a11f"/>
          </a:solidFill>
          <a:ln w="25560">
            <a:solidFill>
              <a:srgbClr val="317716"/>
            </a:solidFill>
            <a:round/>
          </a:ln>
        </p:spPr>
        <p:txBody>
          <a:bodyPr anchor="ctr" bIns="45000" lIns="90000" rIns="90000" tIns="45000"/>
          <a:p>
            <a:pPr algn="ctr">
              <a:lnSpc>
                <a:spcPct val="100000"/>
              </a:lnSpc>
            </a:pPr>
            <a:r>
              <a:rPr lang="pt-BR">
                <a:solidFill>
                  <a:srgbClr val="ffffff"/>
                </a:solidFill>
                <a:latin typeface="Gill Sans"/>
                <a:ea typeface="ヒラギノ角ゴ ProN W3"/>
              </a:rPr>
              <a:t>1.1</a:t>
            </a:r>
            <a:endParaRPr/>
          </a:p>
        </p:txBody>
      </p:sp>
      <p:sp>
        <p:nvSpPr>
          <p:cNvPr id="638" name="CustomShape 4"/>
          <p:cNvSpPr/>
          <p:nvPr/>
        </p:nvSpPr>
        <p:spPr>
          <a:xfrm>
            <a:off x="3025800" y="2922120"/>
            <a:ext cx="1079640" cy="713880"/>
          </a:xfrm>
          <a:prstGeom prst="rect">
            <a:avLst>
              <a:gd fmla="val 16667" name="adj"/>
            </a:avLst>
          </a:prstGeom>
          <a:solidFill>
            <a:srgbClr val="43a11f"/>
          </a:solidFill>
          <a:ln w="25560">
            <a:solidFill>
              <a:srgbClr val="317716"/>
            </a:solidFill>
            <a:round/>
          </a:ln>
        </p:spPr>
        <p:txBody>
          <a:bodyPr anchor="ctr" bIns="45000" lIns="90000" rIns="90000" tIns="45000"/>
          <a:p>
            <a:pPr algn="ctr">
              <a:lnSpc>
                <a:spcPct val="100000"/>
              </a:lnSpc>
            </a:pPr>
            <a:r>
              <a:rPr lang="pt-BR">
                <a:solidFill>
                  <a:srgbClr val="ffffff"/>
                </a:solidFill>
                <a:latin typeface="Gill Sans"/>
                <a:ea typeface="ヒラギノ角ゴ ProN W3"/>
              </a:rPr>
              <a:t>2.0</a:t>
            </a:r>
            <a:endParaRPr/>
          </a:p>
        </p:txBody>
      </p:sp>
      <p:sp>
        <p:nvSpPr>
          <p:cNvPr id="639" name="CustomShape 5"/>
          <p:cNvSpPr/>
          <p:nvPr/>
        </p:nvSpPr>
        <p:spPr>
          <a:xfrm>
            <a:off x="2339640" y="4270680"/>
            <a:ext cx="5832360" cy="720"/>
          </a:xfrm>
          <a:prstGeom prst="straightConnector1">
            <a:avLst/>
          </a:prstGeom>
          <a:ln w="25560">
            <a:solidFill>
              <a:srgbClr val="333399"/>
            </a:solidFill>
            <a:round/>
            <a:tailEnd len="med" type="triangle" w="med"/>
          </a:ln>
        </p:spPr>
      </p:sp>
      <p:sp>
        <p:nvSpPr>
          <p:cNvPr id="640" name="CustomShape 6"/>
          <p:cNvSpPr/>
          <p:nvPr/>
        </p:nvSpPr>
        <p:spPr>
          <a:xfrm>
            <a:off x="3492000" y="4198680"/>
            <a:ext cx="143640" cy="143640"/>
          </a:xfrm>
          <a:prstGeom prst="rect">
            <a:avLst/>
          </a:prstGeom>
          <a:solidFill>
            <a:srgbClr val="43a11f"/>
          </a:solidFill>
          <a:ln w="25560">
            <a:solidFill>
              <a:srgbClr val="317716"/>
            </a:solidFill>
            <a:round/>
          </a:ln>
        </p:spPr>
      </p:sp>
      <p:sp>
        <p:nvSpPr>
          <p:cNvPr id="641" name="CustomShape 7"/>
          <p:cNvSpPr/>
          <p:nvPr/>
        </p:nvSpPr>
        <p:spPr>
          <a:xfrm>
            <a:off x="5508000" y="4200480"/>
            <a:ext cx="143640" cy="143640"/>
          </a:xfrm>
          <a:prstGeom prst="rect">
            <a:avLst/>
          </a:prstGeom>
          <a:solidFill>
            <a:srgbClr val="43a11f"/>
          </a:solidFill>
          <a:ln w="25560">
            <a:solidFill>
              <a:srgbClr val="317716"/>
            </a:solidFill>
            <a:round/>
          </a:ln>
        </p:spPr>
      </p:sp>
      <p:sp>
        <p:nvSpPr>
          <p:cNvPr id="642" name="CustomShape 8"/>
          <p:cNvSpPr/>
          <p:nvPr/>
        </p:nvSpPr>
        <p:spPr>
          <a:xfrm>
            <a:off x="3564000" y="4437360"/>
            <a:ext cx="360" cy="431640"/>
          </a:xfrm>
          <a:prstGeom prst="straightConnector1">
            <a:avLst/>
          </a:prstGeom>
          <a:ln w="25560">
            <a:solidFill>
              <a:srgbClr val="43a11f"/>
            </a:solidFill>
            <a:custDash>
              <a:ds d="71000" sp="71000"/>
            </a:custDash>
            <a:round/>
            <a:tailEnd len="med" type="triangle" w="med"/>
          </a:ln>
        </p:spPr>
      </p:sp>
      <p:sp>
        <p:nvSpPr>
          <p:cNvPr id="643" name="CustomShape 9"/>
          <p:cNvSpPr/>
          <p:nvPr/>
        </p:nvSpPr>
        <p:spPr>
          <a:xfrm>
            <a:off x="3603960" y="4479120"/>
            <a:ext cx="707040" cy="272880"/>
          </a:xfrm>
          <a:prstGeom prst="rect">
            <a:avLst/>
          </a:prstGeom>
        </p:spPr>
        <p:txBody>
          <a:bodyPr bIns="45000" lIns="90000" rIns="90000" tIns="45000" wrap="none"/>
          <a:p>
            <a:pPr algn="ctr">
              <a:lnSpc>
                <a:spcPct val="100000"/>
              </a:lnSpc>
            </a:pPr>
            <a:r>
              <a:rPr i="1" lang="pt-BR" sz="1200">
                <a:solidFill>
                  <a:srgbClr val="ffffff"/>
                </a:solidFill>
                <a:latin typeface="Gill Sans"/>
                <a:ea typeface="ヒラギノ角ゴ ProN W3"/>
              </a:rPr>
              <a:t>branch</a:t>
            </a:r>
            <a:endParaRPr/>
          </a:p>
        </p:txBody>
      </p:sp>
      <p:sp>
        <p:nvSpPr>
          <p:cNvPr id="644" name="CustomShape 10"/>
          <p:cNvSpPr/>
          <p:nvPr/>
        </p:nvSpPr>
        <p:spPr>
          <a:xfrm>
            <a:off x="4103640" y="5355000"/>
            <a:ext cx="3607560" cy="360"/>
          </a:xfrm>
          <a:prstGeom prst="straightConnector1">
            <a:avLst/>
          </a:prstGeom>
          <a:ln w="25560">
            <a:solidFill>
              <a:srgbClr val="43a11f"/>
            </a:solidFill>
            <a:round/>
            <a:tailEnd len="med" type="triangle" w="med"/>
          </a:ln>
        </p:spPr>
      </p:sp>
      <p:sp>
        <p:nvSpPr>
          <p:cNvPr id="645" name="CustomShape 11"/>
          <p:cNvSpPr/>
          <p:nvPr/>
        </p:nvSpPr>
        <p:spPr>
          <a:xfrm>
            <a:off x="4106160" y="3276000"/>
            <a:ext cx="2952000" cy="2520"/>
          </a:xfrm>
          <a:prstGeom prst="straightConnector1">
            <a:avLst/>
          </a:prstGeom>
          <a:ln w="25560">
            <a:solidFill>
              <a:srgbClr val="43a11f"/>
            </a:solidFill>
            <a:round/>
            <a:tailEnd len="med" type="triangle" w="med"/>
          </a:ln>
        </p:spPr>
      </p:sp>
      <p:sp>
        <p:nvSpPr>
          <p:cNvPr id="646" name="CustomShape 12"/>
          <p:cNvSpPr/>
          <p:nvPr/>
        </p:nvSpPr>
        <p:spPr>
          <a:xfrm>
            <a:off x="5123520" y="4490280"/>
            <a:ext cx="360" cy="679320"/>
          </a:xfrm>
          <a:prstGeom prst="straightConnector1">
            <a:avLst/>
          </a:prstGeom>
          <a:ln w="25560">
            <a:solidFill>
              <a:srgbClr val="43a11f"/>
            </a:solidFill>
            <a:custDash>
              <a:ds d="71000" sp="71000"/>
            </a:custDash>
            <a:round/>
            <a:tailEnd len="med" type="triangle" w="med"/>
          </a:ln>
        </p:spPr>
      </p:sp>
      <p:sp>
        <p:nvSpPr>
          <p:cNvPr id="647" name="CustomShape 13"/>
          <p:cNvSpPr/>
          <p:nvPr/>
        </p:nvSpPr>
        <p:spPr>
          <a:xfrm>
            <a:off x="5039640" y="5273280"/>
            <a:ext cx="143640" cy="143640"/>
          </a:xfrm>
          <a:prstGeom prst="rect">
            <a:avLst/>
          </a:prstGeom>
          <a:solidFill>
            <a:srgbClr val="43a11f"/>
          </a:solidFill>
          <a:ln w="25560">
            <a:solidFill>
              <a:srgbClr val="317716"/>
            </a:solidFill>
            <a:round/>
          </a:ln>
        </p:spPr>
      </p:sp>
      <p:sp>
        <p:nvSpPr>
          <p:cNvPr id="648" name="CustomShape 14"/>
          <p:cNvSpPr/>
          <p:nvPr/>
        </p:nvSpPr>
        <p:spPr>
          <a:xfrm>
            <a:off x="5150520" y="4717800"/>
            <a:ext cx="675000" cy="272880"/>
          </a:xfrm>
          <a:prstGeom prst="rect">
            <a:avLst/>
          </a:prstGeom>
        </p:spPr>
        <p:txBody>
          <a:bodyPr bIns="45000" lIns="90000" rIns="90000" tIns="45000" wrap="none"/>
          <a:p>
            <a:pPr algn="ctr">
              <a:lnSpc>
                <a:spcPct val="100000"/>
              </a:lnSpc>
            </a:pPr>
            <a:r>
              <a:rPr i="1" lang="pt-BR" sz="1200">
                <a:solidFill>
                  <a:srgbClr val="ffffff"/>
                </a:solidFill>
                <a:latin typeface="Gill Sans"/>
                <a:ea typeface="ヒラギノ角ゴ ProN W3"/>
              </a:rPr>
              <a:t>merge</a:t>
            </a:r>
            <a:endParaRPr/>
          </a:p>
        </p:txBody>
      </p:sp>
      <p:sp>
        <p:nvSpPr>
          <p:cNvPr id="649" name="CustomShape 15"/>
          <p:cNvSpPr/>
          <p:nvPr/>
        </p:nvSpPr>
        <p:spPr>
          <a:xfrm>
            <a:off x="4535640" y="5277240"/>
            <a:ext cx="143640" cy="143640"/>
          </a:xfrm>
          <a:prstGeom prst="rect">
            <a:avLst/>
          </a:prstGeom>
          <a:solidFill>
            <a:srgbClr val="43a11f"/>
          </a:solidFill>
          <a:ln w="25560">
            <a:solidFill>
              <a:srgbClr val="317716"/>
            </a:solidFill>
            <a:round/>
          </a:ln>
        </p:spPr>
      </p:sp>
      <p:sp>
        <p:nvSpPr>
          <p:cNvPr id="650" name="CustomShape 16"/>
          <p:cNvSpPr/>
          <p:nvPr/>
        </p:nvSpPr>
        <p:spPr>
          <a:xfrm>
            <a:off x="6048000" y="5283000"/>
            <a:ext cx="143640" cy="143640"/>
          </a:xfrm>
          <a:prstGeom prst="rect">
            <a:avLst/>
          </a:prstGeom>
          <a:solidFill>
            <a:srgbClr val="43a11f"/>
          </a:solidFill>
          <a:ln w="25560">
            <a:solidFill>
              <a:srgbClr val="317716"/>
            </a:solidFill>
            <a:round/>
          </a:ln>
        </p:spPr>
      </p:sp>
      <p:sp>
        <p:nvSpPr>
          <p:cNvPr id="651" name="CustomShape 17"/>
          <p:cNvSpPr/>
          <p:nvPr/>
        </p:nvSpPr>
        <p:spPr>
          <a:xfrm>
            <a:off x="6651000" y="5283000"/>
            <a:ext cx="143640" cy="143640"/>
          </a:xfrm>
          <a:prstGeom prst="rect">
            <a:avLst/>
          </a:prstGeom>
          <a:solidFill>
            <a:srgbClr val="43a11f"/>
          </a:solidFill>
          <a:ln w="25560">
            <a:solidFill>
              <a:srgbClr val="317716"/>
            </a:solidFill>
            <a:round/>
          </a:ln>
        </p:spPr>
      </p:sp>
      <p:sp>
        <p:nvSpPr>
          <p:cNvPr id="652" name="CustomShape 18"/>
          <p:cNvSpPr/>
          <p:nvPr/>
        </p:nvSpPr>
        <p:spPr>
          <a:xfrm>
            <a:off x="5889600" y="5528160"/>
            <a:ext cx="461520" cy="272880"/>
          </a:xfrm>
          <a:prstGeom prst="rect">
            <a:avLst/>
          </a:prstGeom>
          <a:solidFill>
            <a:srgbClr val="333399"/>
          </a:solidFill>
          <a:ln w="25560">
            <a:solidFill>
              <a:srgbClr val="252571"/>
            </a:solidFill>
            <a:round/>
          </a:ln>
        </p:spPr>
        <p:txBody>
          <a:bodyPr bIns="45000" lIns="90000" rIns="90000" tIns="45000" wrap="none"/>
          <a:p>
            <a:pPr>
              <a:lnSpc>
                <a:spcPct val="100000"/>
              </a:lnSpc>
            </a:pPr>
            <a:r>
              <a:rPr b="1" lang="pt-BR" sz="1200">
                <a:solidFill>
                  <a:srgbClr val="ffffff"/>
                </a:solidFill>
                <a:latin typeface="Arial Narrow"/>
                <a:ea typeface="ヒラギノ角ゴ ProN W3"/>
              </a:rPr>
              <a:t>1.1.1</a:t>
            </a:r>
            <a:endParaRPr/>
          </a:p>
        </p:txBody>
      </p:sp>
      <p:sp>
        <p:nvSpPr>
          <p:cNvPr id="653" name="CustomShape 19"/>
          <p:cNvSpPr/>
          <p:nvPr/>
        </p:nvSpPr>
        <p:spPr>
          <a:xfrm>
            <a:off x="5086080" y="3207240"/>
            <a:ext cx="143640" cy="143640"/>
          </a:xfrm>
          <a:prstGeom prst="rect">
            <a:avLst/>
          </a:prstGeom>
          <a:solidFill>
            <a:srgbClr val="43a11f"/>
          </a:solidFill>
          <a:ln w="25560">
            <a:solidFill>
              <a:srgbClr val="317716"/>
            </a:solidFill>
            <a:round/>
          </a:ln>
        </p:spPr>
      </p:sp>
      <p:sp>
        <p:nvSpPr>
          <p:cNvPr id="654" name="CustomShape 20"/>
          <p:cNvSpPr/>
          <p:nvPr/>
        </p:nvSpPr>
        <p:spPr>
          <a:xfrm>
            <a:off x="4394160" y="3215880"/>
            <a:ext cx="143640" cy="143640"/>
          </a:xfrm>
          <a:prstGeom prst="rect">
            <a:avLst/>
          </a:prstGeom>
          <a:solidFill>
            <a:srgbClr val="43a11f"/>
          </a:solidFill>
          <a:ln w="25560">
            <a:solidFill>
              <a:srgbClr val="317716"/>
            </a:solidFill>
            <a:round/>
          </a:ln>
        </p:spPr>
      </p:sp>
      <p:sp>
        <p:nvSpPr>
          <p:cNvPr id="655" name="CustomShape 21"/>
          <p:cNvSpPr/>
          <p:nvPr/>
        </p:nvSpPr>
        <p:spPr>
          <a:xfrm>
            <a:off x="5332680" y="2863800"/>
            <a:ext cx="461520" cy="272880"/>
          </a:xfrm>
          <a:prstGeom prst="rect">
            <a:avLst/>
          </a:prstGeom>
          <a:solidFill>
            <a:srgbClr val="333399"/>
          </a:solidFill>
          <a:ln w="25560">
            <a:solidFill>
              <a:srgbClr val="252571"/>
            </a:solidFill>
            <a:round/>
          </a:ln>
        </p:spPr>
        <p:txBody>
          <a:bodyPr bIns="45000" lIns="90000" rIns="90000" tIns="45000" wrap="none"/>
          <a:p>
            <a:pPr>
              <a:lnSpc>
                <a:spcPct val="100000"/>
              </a:lnSpc>
            </a:pPr>
            <a:r>
              <a:rPr b="1" lang="pt-BR" sz="1200">
                <a:solidFill>
                  <a:srgbClr val="ffffff"/>
                </a:solidFill>
                <a:latin typeface="Arial Narrow"/>
                <a:ea typeface="ヒラギノ角ゴ ProN W3"/>
              </a:rPr>
              <a:t>2.0.1</a:t>
            </a:r>
            <a:endParaRPr/>
          </a:p>
        </p:txBody>
      </p:sp>
      <p:sp>
        <p:nvSpPr>
          <p:cNvPr id="656" name="CustomShape 22"/>
          <p:cNvSpPr/>
          <p:nvPr/>
        </p:nvSpPr>
        <p:spPr>
          <a:xfrm>
            <a:off x="5502600" y="3204360"/>
            <a:ext cx="143640" cy="143640"/>
          </a:xfrm>
          <a:prstGeom prst="rect">
            <a:avLst/>
          </a:prstGeom>
          <a:solidFill>
            <a:srgbClr val="43a11f"/>
          </a:solidFill>
          <a:ln w="25560">
            <a:solidFill>
              <a:srgbClr val="317716"/>
            </a:solidFill>
            <a:round/>
          </a:ln>
        </p:spPr>
      </p:sp>
      <p:sp>
        <p:nvSpPr>
          <p:cNvPr id="657" name="CustomShape 23"/>
          <p:cNvSpPr/>
          <p:nvPr/>
        </p:nvSpPr>
        <p:spPr>
          <a:xfrm>
            <a:off x="5585040" y="3445920"/>
            <a:ext cx="6840" cy="631440"/>
          </a:xfrm>
          <a:prstGeom prst="straightConnector1">
            <a:avLst/>
          </a:prstGeom>
          <a:ln w="25560">
            <a:solidFill>
              <a:srgbClr val="43a11f"/>
            </a:solidFill>
            <a:custDash>
              <a:ds d="71000" sp="71000"/>
            </a:custDash>
            <a:round/>
            <a:tailEnd len="med" type="triangle" w="med"/>
          </a:ln>
        </p:spPr>
      </p:sp>
      <p:sp>
        <p:nvSpPr>
          <p:cNvPr id="658" name="CustomShape 24"/>
          <p:cNvSpPr/>
          <p:nvPr/>
        </p:nvSpPr>
        <p:spPr>
          <a:xfrm>
            <a:off x="5609880" y="3636720"/>
            <a:ext cx="675000" cy="272880"/>
          </a:xfrm>
          <a:prstGeom prst="rect">
            <a:avLst/>
          </a:prstGeom>
        </p:spPr>
        <p:txBody>
          <a:bodyPr bIns="45000" lIns="90000" rIns="90000" tIns="45000" wrap="none"/>
          <a:p>
            <a:pPr algn="ctr">
              <a:lnSpc>
                <a:spcPct val="100000"/>
              </a:lnSpc>
            </a:pPr>
            <a:r>
              <a:rPr i="1" lang="pt-BR" sz="1200">
                <a:solidFill>
                  <a:srgbClr val="ffffff"/>
                </a:solidFill>
                <a:latin typeface="Gill Sans"/>
                <a:ea typeface="ヒラギノ角ゴ ProN W3"/>
              </a:rPr>
              <a:t>merge</a:t>
            </a:r>
            <a:endParaRPr/>
          </a:p>
        </p:txBody>
      </p:sp>
      <p:sp>
        <p:nvSpPr>
          <p:cNvPr id="659" name="CustomShape 25"/>
          <p:cNvSpPr/>
          <p:nvPr/>
        </p:nvSpPr>
        <p:spPr>
          <a:xfrm>
            <a:off x="6172560" y="2863800"/>
            <a:ext cx="461520" cy="272880"/>
          </a:xfrm>
          <a:prstGeom prst="rect">
            <a:avLst/>
          </a:prstGeom>
          <a:solidFill>
            <a:srgbClr val="333399"/>
          </a:solidFill>
          <a:ln w="25560">
            <a:solidFill>
              <a:srgbClr val="252571"/>
            </a:solidFill>
            <a:round/>
          </a:ln>
        </p:spPr>
        <p:txBody>
          <a:bodyPr bIns="45000" lIns="90000" rIns="90000" tIns="45000" wrap="none"/>
          <a:p>
            <a:pPr>
              <a:lnSpc>
                <a:spcPct val="100000"/>
              </a:lnSpc>
            </a:pPr>
            <a:r>
              <a:rPr b="1" lang="pt-BR" sz="1200">
                <a:solidFill>
                  <a:srgbClr val="ffffff"/>
                </a:solidFill>
                <a:latin typeface="Arial Narrow"/>
                <a:ea typeface="ヒラギノ角ゴ ProN W3"/>
              </a:rPr>
              <a:t>2.0.2</a:t>
            </a:r>
            <a:endParaRPr/>
          </a:p>
        </p:txBody>
      </p:sp>
      <p:sp>
        <p:nvSpPr>
          <p:cNvPr id="660" name="CustomShape 26"/>
          <p:cNvSpPr/>
          <p:nvPr/>
        </p:nvSpPr>
        <p:spPr>
          <a:xfrm>
            <a:off x="6342480" y="3204360"/>
            <a:ext cx="143640" cy="143640"/>
          </a:xfrm>
          <a:prstGeom prst="rect">
            <a:avLst/>
          </a:prstGeom>
          <a:solidFill>
            <a:srgbClr val="43a11f"/>
          </a:solidFill>
          <a:ln w="25560">
            <a:solidFill>
              <a:srgbClr val="317716"/>
            </a:solidFill>
            <a:round/>
          </a:ln>
        </p:spPr>
      </p:sp>
      <p:sp>
        <p:nvSpPr>
          <p:cNvPr id="661" name="CustomShape 27"/>
          <p:cNvSpPr/>
          <p:nvPr/>
        </p:nvSpPr>
        <p:spPr>
          <a:xfrm>
            <a:off x="6429960" y="3430800"/>
            <a:ext cx="2880" cy="646560"/>
          </a:xfrm>
          <a:prstGeom prst="straightConnector1">
            <a:avLst/>
          </a:prstGeom>
          <a:ln w="25560">
            <a:solidFill>
              <a:srgbClr val="43a11f"/>
            </a:solidFill>
            <a:custDash>
              <a:ds d="71000" sp="71000"/>
            </a:custDash>
            <a:round/>
            <a:tailEnd len="med" type="triangle" w="med"/>
          </a:ln>
        </p:spPr>
      </p:sp>
      <p:sp>
        <p:nvSpPr>
          <p:cNvPr id="662" name="CustomShape 28"/>
          <p:cNvSpPr/>
          <p:nvPr/>
        </p:nvSpPr>
        <p:spPr>
          <a:xfrm>
            <a:off x="6457680" y="3621240"/>
            <a:ext cx="675000" cy="272880"/>
          </a:xfrm>
          <a:prstGeom prst="rect">
            <a:avLst/>
          </a:prstGeom>
        </p:spPr>
        <p:txBody>
          <a:bodyPr bIns="45000" lIns="90000" rIns="90000" tIns="45000" wrap="none"/>
          <a:p>
            <a:pPr algn="ctr">
              <a:lnSpc>
                <a:spcPct val="100000"/>
              </a:lnSpc>
            </a:pPr>
            <a:r>
              <a:rPr i="1" lang="pt-BR" sz="1200">
                <a:solidFill>
                  <a:srgbClr val="ffffff"/>
                </a:solidFill>
                <a:latin typeface="Gill Sans"/>
                <a:ea typeface="ヒラギノ角ゴ ProN W3"/>
              </a:rPr>
              <a:t>merge</a:t>
            </a:r>
            <a:endParaRPr/>
          </a:p>
        </p:txBody>
      </p:sp>
      <p:sp>
        <p:nvSpPr>
          <p:cNvPr id="663" name="CustomShape 29"/>
          <p:cNvSpPr/>
          <p:nvPr/>
        </p:nvSpPr>
        <p:spPr>
          <a:xfrm>
            <a:off x="6722640" y="4490280"/>
            <a:ext cx="360" cy="679320"/>
          </a:xfrm>
          <a:prstGeom prst="straightConnector1">
            <a:avLst/>
          </a:prstGeom>
          <a:ln w="25560">
            <a:solidFill>
              <a:srgbClr val="43a11f"/>
            </a:solidFill>
            <a:custDash>
              <a:ds d="71000" sp="71000"/>
            </a:custDash>
            <a:round/>
            <a:tailEnd len="med" type="triangle" w="med"/>
          </a:ln>
        </p:spPr>
      </p:sp>
      <p:sp>
        <p:nvSpPr>
          <p:cNvPr id="664" name="CustomShape 30"/>
          <p:cNvSpPr/>
          <p:nvPr/>
        </p:nvSpPr>
        <p:spPr>
          <a:xfrm>
            <a:off x="6749640" y="4717800"/>
            <a:ext cx="675000" cy="272880"/>
          </a:xfrm>
          <a:prstGeom prst="rect">
            <a:avLst/>
          </a:prstGeom>
        </p:spPr>
        <p:txBody>
          <a:bodyPr bIns="45000" lIns="90000" rIns="90000" tIns="45000" wrap="none"/>
          <a:p>
            <a:pPr algn="ctr">
              <a:lnSpc>
                <a:spcPct val="100000"/>
              </a:lnSpc>
            </a:pPr>
            <a:r>
              <a:rPr i="1" lang="pt-BR" sz="1200">
                <a:solidFill>
                  <a:srgbClr val="ffffff"/>
                </a:solidFill>
                <a:latin typeface="Gill Sans"/>
                <a:ea typeface="ヒラギノ角ゴ ProN W3"/>
              </a:rPr>
              <a:t>merge</a:t>
            </a:r>
            <a:endParaRPr/>
          </a:p>
        </p:txBody>
      </p:sp>
      <p:sp>
        <p:nvSpPr>
          <p:cNvPr id="665" name="CustomShape 31"/>
          <p:cNvSpPr/>
          <p:nvPr/>
        </p:nvSpPr>
        <p:spPr>
          <a:xfrm>
            <a:off x="6372360" y="4200480"/>
            <a:ext cx="143640" cy="143640"/>
          </a:xfrm>
          <a:prstGeom prst="rect">
            <a:avLst/>
          </a:prstGeom>
          <a:solidFill>
            <a:srgbClr val="43a11f"/>
          </a:solidFill>
          <a:ln w="25560">
            <a:solidFill>
              <a:srgbClr val="317716"/>
            </a:solidFill>
            <a:round/>
          </a:ln>
        </p:spPr>
      </p:sp>
      <p:sp>
        <p:nvSpPr>
          <p:cNvPr id="666" name="CustomShape 32"/>
          <p:cNvSpPr/>
          <p:nvPr/>
        </p:nvSpPr>
        <p:spPr>
          <a:xfrm>
            <a:off x="6641280" y="4206960"/>
            <a:ext cx="143640" cy="143640"/>
          </a:xfrm>
          <a:prstGeom prst="rect">
            <a:avLst/>
          </a:prstGeom>
          <a:solidFill>
            <a:srgbClr val="43a11f"/>
          </a:solidFill>
          <a:ln w="25560">
            <a:solidFill>
              <a:srgbClr val="317716"/>
            </a:solidFill>
            <a:round/>
          </a:ln>
        </p:spPr>
      </p:sp>
      <p:sp>
        <p:nvSpPr>
          <p:cNvPr id="667" name="CustomShape 33"/>
          <p:cNvSpPr/>
          <p:nvPr/>
        </p:nvSpPr>
        <p:spPr>
          <a:xfrm>
            <a:off x="3563640" y="3717360"/>
            <a:ext cx="360" cy="437040"/>
          </a:xfrm>
          <a:prstGeom prst="straightConnector1">
            <a:avLst/>
          </a:prstGeom>
          <a:ln w="25560">
            <a:solidFill>
              <a:srgbClr val="43a11f"/>
            </a:solidFill>
            <a:custDash>
              <a:ds d="71000" sp="71000"/>
            </a:custDash>
            <a:round/>
            <a:tailEnd len="med" type="triangle" w="med"/>
          </a:ln>
        </p:spPr>
      </p:sp>
      <p:sp>
        <p:nvSpPr>
          <p:cNvPr id="668" name="CustomShape 34"/>
          <p:cNvSpPr/>
          <p:nvPr/>
        </p:nvSpPr>
        <p:spPr>
          <a:xfrm>
            <a:off x="3603960" y="3789000"/>
            <a:ext cx="707040" cy="272880"/>
          </a:xfrm>
          <a:prstGeom prst="rect">
            <a:avLst/>
          </a:prstGeom>
        </p:spPr>
        <p:txBody>
          <a:bodyPr bIns="45000" lIns="90000" rIns="90000" tIns="45000" wrap="none"/>
          <a:p>
            <a:pPr algn="ctr">
              <a:lnSpc>
                <a:spcPct val="100000"/>
              </a:lnSpc>
            </a:pPr>
            <a:r>
              <a:rPr i="1" lang="pt-BR" sz="1200">
                <a:solidFill>
                  <a:srgbClr val="ffffff"/>
                </a:solidFill>
                <a:latin typeface="Gill Sans"/>
                <a:ea typeface="ヒラギノ角ゴ ProN W3"/>
              </a:rPr>
              <a:t>branch</a:t>
            </a:r>
            <a:endParaRPr/>
          </a:p>
        </p:txBody>
      </p:sp>
      <p:sp>
        <p:nvSpPr>
          <p:cNvPr id="669" name="CustomShape 35"/>
          <p:cNvSpPr/>
          <p:nvPr/>
        </p:nvSpPr>
        <p:spPr>
          <a:xfrm>
            <a:off x="5047560" y="4202280"/>
            <a:ext cx="143640" cy="143640"/>
          </a:xfrm>
          <a:prstGeom prst="rect">
            <a:avLst/>
          </a:prstGeom>
          <a:solidFill>
            <a:srgbClr val="43a11f"/>
          </a:solidFill>
          <a:ln w="25560">
            <a:solidFill>
              <a:srgbClr val="317716"/>
            </a:solidFill>
            <a:round/>
          </a:ln>
        </p:spPr>
      </p:sp>
      <p:sp>
        <p:nvSpPr>
          <p:cNvPr id="670" name="CustomShape 36"/>
          <p:cNvSpPr/>
          <p:nvPr/>
        </p:nvSpPr>
        <p:spPr>
          <a:xfrm>
            <a:off x="2918160" y="3872160"/>
            <a:ext cx="461520" cy="272880"/>
          </a:xfrm>
          <a:prstGeom prst="rect">
            <a:avLst/>
          </a:prstGeom>
          <a:solidFill>
            <a:srgbClr val="333399"/>
          </a:solidFill>
          <a:ln w="25560">
            <a:solidFill>
              <a:srgbClr val="252571"/>
            </a:solidFill>
            <a:round/>
          </a:ln>
        </p:spPr>
        <p:txBody>
          <a:bodyPr bIns="45000" lIns="90000" rIns="90000" tIns="45000" wrap="none"/>
          <a:p>
            <a:pPr>
              <a:lnSpc>
                <a:spcPct val="100000"/>
              </a:lnSpc>
            </a:pPr>
            <a:r>
              <a:rPr b="1" i="1" lang="pt-BR" sz="1200">
                <a:solidFill>
                  <a:srgbClr val="ffffff"/>
                </a:solidFill>
                <a:latin typeface="Arial Narrow"/>
                <a:ea typeface="ヒラギノ角ゴ ProN W3"/>
              </a:rPr>
              <a:t>1.0.0</a:t>
            </a:r>
            <a:endParaRPr/>
          </a:p>
        </p:txBody>
      </p:sp>
      <p:sp>
        <p:nvSpPr>
          <p:cNvPr id="671" name="CustomShape 37"/>
          <p:cNvSpPr/>
          <p:nvPr/>
        </p:nvSpPr>
        <p:spPr>
          <a:xfrm>
            <a:off x="3290760" y="1835640"/>
            <a:ext cx="2986920" cy="364680"/>
          </a:xfrm>
          <a:prstGeom prst="rect">
            <a:avLst/>
          </a:prstGeom>
          <a:solidFill>
            <a:srgbClr val="000000"/>
          </a:solidFill>
          <a:ln w="25560">
            <a:solidFill>
              <a:srgbClr val="000000"/>
            </a:solidFill>
            <a:round/>
          </a:ln>
        </p:spPr>
        <p:txBody>
          <a:bodyPr bIns="45000" lIns="90000" rIns="90000" tIns="45000" wrap="none"/>
          <a:p>
            <a:pPr>
              <a:lnSpc>
                <a:spcPct val="100000"/>
              </a:lnSpc>
            </a:pPr>
            <a:r>
              <a:rPr lang="pt-BR">
                <a:solidFill>
                  <a:srgbClr val="ffffff"/>
                </a:solidFill>
                <a:latin typeface="Gill Sans"/>
                <a:ea typeface="ヒラギノ角ゴ ProN W3"/>
              </a:rPr>
              <a:t>Note the internal branch</a:t>
            </a:r>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2" name="CustomShape 1"/>
          <p:cNvSpPr/>
          <p:nvPr/>
        </p:nvSpPr>
        <p:spPr>
          <a:xfrm>
            <a:off x="1331640" y="1917000"/>
            <a:ext cx="7056360" cy="3319200"/>
          </a:xfrm>
          <a:prstGeom prst="rect">
            <a:avLst/>
          </a:prstGeom>
        </p:spPr>
        <p:txBody>
          <a:bodyPr bIns="45000" lIns="90000" rIns="90000" tIns="45000"/>
          <a:p>
            <a:pPr algn="ctr">
              <a:lnSpc>
                <a:spcPct val="100000"/>
              </a:lnSpc>
            </a:pPr>
            <a:r>
              <a:rPr i="1" lang="pt-BR" sz="3200">
                <a:solidFill>
                  <a:srgbClr val="ffffff"/>
                </a:solidFill>
                <a:latin typeface="Gill Sans"/>
                <a:ea typeface="ヒラギノ角ゴ ProN W3"/>
              </a:rPr>
              <a:t>Scenario:</a:t>
            </a:r>
            <a:endParaRPr/>
          </a:p>
          <a:p>
            <a:pPr algn="ctr">
              <a:lnSpc>
                <a:spcPct val="100000"/>
              </a:lnSpc>
            </a:pPr>
            <a:endParaRPr/>
          </a:p>
          <a:p>
            <a:pPr algn="ctr">
              <a:lnSpc>
                <a:spcPct val="100000"/>
              </a:lnSpc>
            </a:pPr>
            <a:r>
              <a:rPr i="1" lang="pt-BR" sz="3200">
                <a:solidFill>
                  <a:srgbClr val="ffffff"/>
                </a:solidFill>
                <a:latin typeface="Gill Sans"/>
                <a:ea typeface="ヒラギノ角ゴ ProN W3"/>
              </a:rPr>
              <a:t>You need to develop two different features in a short period of time.</a:t>
            </a:r>
            <a:endParaRPr/>
          </a:p>
          <a:p>
            <a:pPr algn="ctr">
              <a:lnSpc>
                <a:spcPct val="100000"/>
              </a:lnSpc>
            </a:pPr>
            <a:endParaRPr/>
          </a:p>
          <a:p>
            <a:pPr algn="ctr">
              <a:lnSpc>
                <a:spcPct val="100000"/>
              </a:lnSpc>
            </a:pPr>
            <a:r>
              <a:rPr i="1" lang="pt-BR" sz="2000">
                <a:solidFill>
                  <a:srgbClr val="ffffff"/>
                </a:solidFill>
                <a:latin typeface="Gill Sans"/>
                <a:ea typeface="ヒラギノ角ゴ ProN W3"/>
              </a:rPr>
              <a:t>(laughts)</a:t>
            </a:r>
            <a:endParaRPr/>
          </a:p>
        </p:txBody>
      </p:sp>
    </p:spTree>
  </p:cSld>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3" name="TextShape 1"/>
          <p:cNvSpPr txBox="1"/>
          <p:nvPr/>
        </p:nvSpPr>
        <p:spPr>
          <a:xfrm>
            <a:off x="457560" y="658440"/>
            <a:ext cx="8228520" cy="758520"/>
          </a:xfrm>
          <a:prstGeom prst="rect">
            <a:avLst/>
          </a:prstGeom>
        </p:spPr>
        <p:txBody>
          <a:bodyPr bIns="32040" lIns="64440" rIns="64440" tIns="32040"/>
          <a:p>
            <a:pPr algn="ctr">
              <a:lnSpc>
                <a:spcPct val="100000"/>
              </a:lnSpc>
            </a:pPr>
            <a:r>
              <a:rPr lang="pt-BR" sz="4000">
                <a:solidFill>
                  <a:srgbClr val="ffffff"/>
                </a:solidFill>
                <a:latin typeface="Gill Sans"/>
                <a:ea typeface="ヒラギノ角ゴ ProN W3"/>
              </a:rPr>
              <a:t>Overlapping Release Lines</a:t>
            </a:r>
            <a:endParaRPr/>
          </a:p>
        </p:txBody>
      </p:sp>
      <p:sp>
        <p:nvSpPr>
          <p:cNvPr id="674" name="CustomShape 2"/>
          <p:cNvSpPr/>
          <p:nvPr/>
        </p:nvSpPr>
        <p:spPr>
          <a:xfrm>
            <a:off x="1115640" y="2516040"/>
            <a:ext cx="1223640" cy="713880"/>
          </a:xfrm>
          <a:prstGeom prst="rect">
            <a:avLst>
              <a:gd fmla="val 16667" name="adj"/>
            </a:avLst>
          </a:prstGeom>
          <a:solidFill>
            <a:srgbClr val="333399"/>
          </a:solidFill>
          <a:ln w="25560">
            <a:solidFill>
              <a:srgbClr val="252571"/>
            </a:solidFill>
            <a:round/>
          </a:ln>
        </p:spPr>
        <p:txBody>
          <a:bodyPr anchor="ctr" bIns="45000" lIns="90000" rIns="90000" tIns="45000"/>
          <a:p>
            <a:pPr algn="ctr">
              <a:lnSpc>
                <a:spcPct val="100000"/>
              </a:lnSpc>
            </a:pPr>
            <a:r>
              <a:rPr lang="pt-BR">
                <a:solidFill>
                  <a:srgbClr val="ffffff"/>
                </a:solidFill>
                <a:latin typeface="Gill Sans"/>
                <a:ea typeface="ヒラギノ角ゴ ProN W3"/>
              </a:rPr>
              <a:t>mainline</a:t>
            </a:r>
            <a:endParaRPr/>
          </a:p>
        </p:txBody>
      </p:sp>
      <p:sp>
        <p:nvSpPr>
          <p:cNvPr id="675" name="CustomShape 3"/>
          <p:cNvSpPr/>
          <p:nvPr/>
        </p:nvSpPr>
        <p:spPr>
          <a:xfrm>
            <a:off x="3700080" y="4586760"/>
            <a:ext cx="1079640" cy="713880"/>
          </a:xfrm>
          <a:prstGeom prst="rect">
            <a:avLst>
              <a:gd fmla="val 16667" name="adj"/>
            </a:avLst>
          </a:prstGeom>
          <a:solidFill>
            <a:srgbClr val="333399"/>
          </a:solidFill>
          <a:ln w="25560">
            <a:solidFill>
              <a:srgbClr val="252571"/>
            </a:solidFill>
            <a:round/>
          </a:ln>
        </p:spPr>
        <p:txBody>
          <a:bodyPr anchor="ctr" bIns="45000" lIns="90000" rIns="90000" tIns="45000"/>
          <a:p>
            <a:pPr algn="ctr">
              <a:lnSpc>
                <a:spcPct val="100000"/>
              </a:lnSpc>
            </a:pPr>
            <a:r>
              <a:rPr lang="pt-BR">
                <a:solidFill>
                  <a:srgbClr val="ffffff"/>
                </a:solidFill>
                <a:latin typeface="Gill Sans"/>
                <a:ea typeface="ヒラギノ角ゴ ProN W3"/>
              </a:rPr>
              <a:t>func_2</a:t>
            </a:r>
            <a:endParaRPr/>
          </a:p>
        </p:txBody>
      </p:sp>
      <p:sp>
        <p:nvSpPr>
          <p:cNvPr id="676" name="CustomShape 4"/>
          <p:cNvSpPr/>
          <p:nvPr/>
        </p:nvSpPr>
        <p:spPr>
          <a:xfrm>
            <a:off x="2195640" y="3515760"/>
            <a:ext cx="1079640" cy="713880"/>
          </a:xfrm>
          <a:prstGeom prst="rect">
            <a:avLst>
              <a:gd fmla="val 16667" name="adj"/>
            </a:avLst>
          </a:prstGeom>
          <a:solidFill>
            <a:srgbClr val="333399"/>
          </a:solidFill>
          <a:ln w="25560">
            <a:solidFill>
              <a:srgbClr val="252571"/>
            </a:solidFill>
            <a:round/>
          </a:ln>
        </p:spPr>
        <p:txBody>
          <a:bodyPr anchor="ctr" bIns="45000" lIns="90000" rIns="90000" tIns="45000"/>
          <a:p>
            <a:pPr algn="ctr">
              <a:lnSpc>
                <a:spcPct val="100000"/>
              </a:lnSpc>
            </a:pPr>
            <a:r>
              <a:rPr lang="pt-BR">
                <a:solidFill>
                  <a:srgbClr val="ffffff"/>
                </a:solidFill>
                <a:latin typeface="Gill Sans"/>
                <a:ea typeface="ヒラギノ角ゴ ProN W3"/>
              </a:rPr>
              <a:t>func_1</a:t>
            </a:r>
            <a:endParaRPr/>
          </a:p>
        </p:txBody>
      </p:sp>
      <p:sp>
        <p:nvSpPr>
          <p:cNvPr id="677" name="CustomShape 5"/>
          <p:cNvSpPr/>
          <p:nvPr/>
        </p:nvSpPr>
        <p:spPr>
          <a:xfrm>
            <a:off x="2339640" y="2872080"/>
            <a:ext cx="5832360" cy="720"/>
          </a:xfrm>
          <a:prstGeom prst="straightConnector1">
            <a:avLst/>
          </a:prstGeom>
          <a:ln w="25560">
            <a:solidFill>
              <a:srgbClr val="43a11f"/>
            </a:solidFill>
            <a:round/>
            <a:tailEnd len="med" type="triangle" w="med"/>
          </a:ln>
        </p:spPr>
      </p:sp>
      <p:sp>
        <p:nvSpPr>
          <p:cNvPr id="678" name="CustomShape 6"/>
          <p:cNvSpPr/>
          <p:nvPr/>
        </p:nvSpPr>
        <p:spPr>
          <a:xfrm>
            <a:off x="2649600" y="2800080"/>
            <a:ext cx="143640" cy="143640"/>
          </a:xfrm>
          <a:prstGeom prst="rect">
            <a:avLst/>
          </a:prstGeom>
          <a:solidFill>
            <a:srgbClr val="43a11f"/>
          </a:solidFill>
          <a:ln w="25560">
            <a:solidFill>
              <a:srgbClr val="317716"/>
            </a:solidFill>
            <a:round/>
          </a:ln>
        </p:spPr>
      </p:sp>
      <p:sp>
        <p:nvSpPr>
          <p:cNvPr id="679" name="CustomShape 7"/>
          <p:cNvSpPr/>
          <p:nvPr/>
        </p:nvSpPr>
        <p:spPr>
          <a:xfrm>
            <a:off x="2733840" y="3014280"/>
            <a:ext cx="360" cy="431640"/>
          </a:xfrm>
          <a:prstGeom prst="straightConnector1">
            <a:avLst/>
          </a:prstGeom>
          <a:ln w="25560">
            <a:solidFill>
              <a:srgbClr val="43a11f"/>
            </a:solidFill>
            <a:custDash>
              <a:ds d="71000" sp="71000"/>
            </a:custDash>
            <a:round/>
            <a:tailEnd len="med" type="triangle" w="med"/>
          </a:ln>
        </p:spPr>
      </p:sp>
      <p:sp>
        <p:nvSpPr>
          <p:cNvPr id="680" name="CustomShape 8"/>
          <p:cNvSpPr/>
          <p:nvPr/>
        </p:nvSpPr>
        <p:spPr>
          <a:xfrm>
            <a:off x="2732760" y="2995920"/>
            <a:ext cx="707040" cy="272880"/>
          </a:xfrm>
          <a:prstGeom prst="rect">
            <a:avLst/>
          </a:prstGeom>
        </p:spPr>
        <p:txBody>
          <a:bodyPr bIns="45000" lIns="90000" rIns="90000" tIns="45000" wrap="none"/>
          <a:p>
            <a:pPr algn="ctr">
              <a:lnSpc>
                <a:spcPct val="100000"/>
              </a:lnSpc>
            </a:pPr>
            <a:r>
              <a:rPr i="1" lang="pt-BR" sz="1200">
                <a:solidFill>
                  <a:srgbClr val="ffffff"/>
                </a:solidFill>
                <a:latin typeface="Gill Sans"/>
                <a:ea typeface="ヒラギノ角ゴ ProN W3"/>
              </a:rPr>
              <a:t>branch</a:t>
            </a:r>
            <a:endParaRPr/>
          </a:p>
        </p:txBody>
      </p:sp>
      <p:sp>
        <p:nvSpPr>
          <p:cNvPr id="681" name="CustomShape 9"/>
          <p:cNvSpPr/>
          <p:nvPr/>
        </p:nvSpPr>
        <p:spPr>
          <a:xfrm>
            <a:off x="4780440" y="4946760"/>
            <a:ext cx="3607560" cy="360"/>
          </a:xfrm>
          <a:prstGeom prst="straightConnector1">
            <a:avLst/>
          </a:prstGeom>
          <a:ln w="25560">
            <a:solidFill>
              <a:srgbClr val="43a11f"/>
            </a:solidFill>
            <a:round/>
            <a:tailEnd len="med" type="triangle" w="med"/>
          </a:ln>
        </p:spPr>
      </p:sp>
      <p:sp>
        <p:nvSpPr>
          <p:cNvPr id="682" name="CustomShape 10"/>
          <p:cNvSpPr/>
          <p:nvPr/>
        </p:nvSpPr>
        <p:spPr>
          <a:xfrm>
            <a:off x="3276000" y="3869280"/>
            <a:ext cx="3456720" cy="2520"/>
          </a:xfrm>
          <a:prstGeom prst="straightConnector1">
            <a:avLst/>
          </a:prstGeom>
          <a:ln w="25560">
            <a:solidFill>
              <a:srgbClr val="43a11f"/>
            </a:solidFill>
            <a:round/>
            <a:tailEnd len="med" type="triangle" w="med"/>
          </a:ln>
        </p:spPr>
      </p:sp>
      <p:sp>
        <p:nvSpPr>
          <p:cNvPr id="683" name="CustomShape 11"/>
          <p:cNvSpPr/>
          <p:nvPr/>
        </p:nvSpPr>
        <p:spPr>
          <a:xfrm>
            <a:off x="5418720" y="4865400"/>
            <a:ext cx="143640" cy="143640"/>
          </a:xfrm>
          <a:prstGeom prst="rect">
            <a:avLst/>
          </a:prstGeom>
          <a:solidFill>
            <a:srgbClr val="43a11f"/>
          </a:solidFill>
          <a:ln w="25560">
            <a:solidFill>
              <a:srgbClr val="317716"/>
            </a:solidFill>
            <a:round/>
          </a:ln>
        </p:spPr>
      </p:sp>
      <p:sp>
        <p:nvSpPr>
          <p:cNvPr id="684" name="CustomShape 12"/>
          <p:cNvSpPr/>
          <p:nvPr/>
        </p:nvSpPr>
        <p:spPr>
          <a:xfrm>
            <a:off x="4975560" y="4869360"/>
            <a:ext cx="143640" cy="143640"/>
          </a:xfrm>
          <a:prstGeom prst="rect">
            <a:avLst/>
          </a:prstGeom>
          <a:solidFill>
            <a:srgbClr val="43a11f"/>
          </a:solidFill>
          <a:ln w="25560">
            <a:solidFill>
              <a:srgbClr val="317716"/>
            </a:solidFill>
            <a:round/>
          </a:ln>
        </p:spPr>
      </p:sp>
      <p:sp>
        <p:nvSpPr>
          <p:cNvPr id="685" name="CustomShape 13"/>
          <p:cNvSpPr/>
          <p:nvPr/>
        </p:nvSpPr>
        <p:spPr>
          <a:xfrm>
            <a:off x="5824800" y="4874760"/>
            <a:ext cx="143640" cy="143640"/>
          </a:xfrm>
          <a:prstGeom prst="rect">
            <a:avLst/>
          </a:prstGeom>
          <a:solidFill>
            <a:srgbClr val="43a11f"/>
          </a:solidFill>
          <a:ln w="25560">
            <a:solidFill>
              <a:srgbClr val="317716"/>
            </a:solidFill>
            <a:round/>
          </a:ln>
        </p:spPr>
      </p:sp>
      <p:sp>
        <p:nvSpPr>
          <p:cNvPr id="686" name="CustomShape 14"/>
          <p:cNvSpPr/>
          <p:nvPr/>
        </p:nvSpPr>
        <p:spPr>
          <a:xfrm>
            <a:off x="7030080" y="4874760"/>
            <a:ext cx="143640" cy="143640"/>
          </a:xfrm>
          <a:prstGeom prst="rect">
            <a:avLst/>
          </a:prstGeom>
          <a:solidFill>
            <a:srgbClr val="43a11f"/>
          </a:solidFill>
          <a:ln w="25560">
            <a:solidFill>
              <a:srgbClr val="317716"/>
            </a:solidFill>
            <a:round/>
          </a:ln>
        </p:spPr>
      </p:sp>
      <p:sp>
        <p:nvSpPr>
          <p:cNvPr id="687" name="CustomShape 15"/>
          <p:cNvSpPr/>
          <p:nvPr/>
        </p:nvSpPr>
        <p:spPr>
          <a:xfrm>
            <a:off x="4572000" y="3800880"/>
            <a:ext cx="143640" cy="143640"/>
          </a:xfrm>
          <a:prstGeom prst="rect">
            <a:avLst/>
          </a:prstGeom>
          <a:solidFill>
            <a:srgbClr val="43a11f"/>
          </a:solidFill>
          <a:ln w="25560">
            <a:solidFill>
              <a:srgbClr val="317716"/>
            </a:solidFill>
            <a:round/>
          </a:ln>
        </p:spPr>
      </p:sp>
      <p:sp>
        <p:nvSpPr>
          <p:cNvPr id="688" name="CustomShape 16"/>
          <p:cNvSpPr/>
          <p:nvPr/>
        </p:nvSpPr>
        <p:spPr>
          <a:xfrm>
            <a:off x="4138200" y="3809160"/>
            <a:ext cx="143640" cy="143640"/>
          </a:xfrm>
          <a:prstGeom prst="rect">
            <a:avLst/>
          </a:prstGeom>
          <a:solidFill>
            <a:srgbClr val="43a11f"/>
          </a:solidFill>
          <a:ln w="25560">
            <a:solidFill>
              <a:srgbClr val="317716"/>
            </a:solidFill>
            <a:round/>
          </a:ln>
        </p:spPr>
      </p:sp>
      <p:sp>
        <p:nvSpPr>
          <p:cNvPr id="689" name="CustomShape 17"/>
          <p:cNvSpPr/>
          <p:nvPr/>
        </p:nvSpPr>
        <p:spPr>
          <a:xfrm>
            <a:off x="4962960" y="3798000"/>
            <a:ext cx="143640" cy="143640"/>
          </a:xfrm>
          <a:prstGeom prst="rect">
            <a:avLst/>
          </a:prstGeom>
          <a:solidFill>
            <a:srgbClr val="43a11f"/>
          </a:solidFill>
          <a:ln w="25560">
            <a:solidFill>
              <a:srgbClr val="317716"/>
            </a:solidFill>
            <a:round/>
          </a:ln>
        </p:spPr>
      </p:sp>
      <p:sp>
        <p:nvSpPr>
          <p:cNvPr id="690" name="CustomShape 18"/>
          <p:cNvSpPr/>
          <p:nvPr/>
        </p:nvSpPr>
        <p:spPr>
          <a:xfrm>
            <a:off x="5034960" y="4039560"/>
            <a:ext cx="360" cy="722520"/>
          </a:xfrm>
          <a:prstGeom prst="straightConnector1">
            <a:avLst/>
          </a:prstGeom>
          <a:ln w="25560">
            <a:solidFill>
              <a:srgbClr val="43a11f"/>
            </a:solidFill>
            <a:custDash>
              <a:ds d="71000" sp="71000"/>
            </a:custDash>
            <a:round/>
            <a:tailEnd len="med" type="triangle" w="med"/>
          </a:ln>
        </p:spPr>
      </p:sp>
      <p:sp>
        <p:nvSpPr>
          <p:cNvPr id="691" name="CustomShape 19"/>
          <p:cNvSpPr/>
          <p:nvPr/>
        </p:nvSpPr>
        <p:spPr>
          <a:xfrm>
            <a:off x="5070240" y="4230000"/>
            <a:ext cx="675000" cy="272880"/>
          </a:xfrm>
          <a:prstGeom prst="rect">
            <a:avLst/>
          </a:prstGeom>
        </p:spPr>
        <p:txBody>
          <a:bodyPr bIns="45000" lIns="90000" rIns="90000" tIns="45000" wrap="none"/>
          <a:p>
            <a:pPr algn="ctr">
              <a:lnSpc>
                <a:spcPct val="100000"/>
              </a:lnSpc>
            </a:pPr>
            <a:r>
              <a:rPr i="1" lang="pt-BR" sz="1200">
                <a:solidFill>
                  <a:srgbClr val="ffffff"/>
                </a:solidFill>
                <a:latin typeface="Gill Sans"/>
                <a:ea typeface="ヒラギノ角ゴ ProN W3"/>
              </a:rPr>
              <a:t>merge</a:t>
            </a:r>
            <a:endParaRPr/>
          </a:p>
        </p:txBody>
      </p:sp>
      <p:sp>
        <p:nvSpPr>
          <p:cNvPr id="692" name="CustomShape 20"/>
          <p:cNvSpPr/>
          <p:nvPr/>
        </p:nvSpPr>
        <p:spPr>
          <a:xfrm>
            <a:off x="5802840" y="3798000"/>
            <a:ext cx="143640" cy="143640"/>
          </a:xfrm>
          <a:prstGeom prst="rect">
            <a:avLst/>
          </a:prstGeom>
          <a:solidFill>
            <a:srgbClr val="43a11f"/>
          </a:solidFill>
          <a:ln w="25560">
            <a:solidFill>
              <a:srgbClr val="317716"/>
            </a:solidFill>
            <a:round/>
          </a:ln>
        </p:spPr>
      </p:sp>
      <p:sp>
        <p:nvSpPr>
          <p:cNvPr id="693" name="CustomShape 21"/>
          <p:cNvSpPr/>
          <p:nvPr/>
        </p:nvSpPr>
        <p:spPr>
          <a:xfrm>
            <a:off x="5874840" y="4039560"/>
            <a:ext cx="360" cy="722520"/>
          </a:xfrm>
          <a:prstGeom prst="straightConnector1">
            <a:avLst/>
          </a:prstGeom>
          <a:ln w="25560">
            <a:solidFill>
              <a:srgbClr val="43a11f"/>
            </a:solidFill>
            <a:custDash>
              <a:ds d="71000" sp="71000"/>
            </a:custDash>
            <a:round/>
            <a:tailEnd len="med" type="triangle" w="med"/>
          </a:ln>
        </p:spPr>
      </p:sp>
      <p:sp>
        <p:nvSpPr>
          <p:cNvPr id="694" name="CustomShape 22"/>
          <p:cNvSpPr/>
          <p:nvPr/>
        </p:nvSpPr>
        <p:spPr>
          <a:xfrm>
            <a:off x="5918040" y="4238640"/>
            <a:ext cx="675000" cy="272880"/>
          </a:xfrm>
          <a:prstGeom prst="rect">
            <a:avLst/>
          </a:prstGeom>
        </p:spPr>
        <p:txBody>
          <a:bodyPr bIns="45000" lIns="90000" rIns="90000" tIns="45000" wrap="none"/>
          <a:p>
            <a:pPr algn="ctr">
              <a:lnSpc>
                <a:spcPct val="100000"/>
              </a:lnSpc>
            </a:pPr>
            <a:r>
              <a:rPr i="1" lang="pt-BR" sz="1200">
                <a:solidFill>
                  <a:srgbClr val="ffffff"/>
                </a:solidFill>
                <a:latin typeface="Gill Sans"/>
                <a:ea typeface="ヒラギノ角ゴ ProN W3"/>
              </a:rPr>
              <a:t>merge</a:t>
            </a:r>
            <a:endParaRPr/>
          </a:p>
        </p:txBody>
      </p:sp>
      <p:sp>
        <p:nvSpPr>
          <p:cNvPr id="695" name="CustomShape 23"/>
          <p:cNvSpPr/>
          <p:nvPr/>
        </p:nvSpPr>
        <p:spPr>
          <a:xfrm>
            <a:off x="7101720" y="3014280"/>
            <a:ext cx="14400" cy="1747440"/>
          </a:xfrm>
          <a:prstGeom prst="straightConnector1">
            <a:avLst/>
          </a:prstGeom>
          <a:ln w="25560">
            <a:solidFill>
              <a:srgbClr val="43a11f"/>
            </a:solidFill>
            <a:custDash>
              <a:ds d="71000" sp="71000"/>
            </a:custDash>
            <a:round/>
            <a:tailEnd len="med" type="triangle" w="med"/>
          </a:ln>
        </p:spPr>
      </p:sp>
      <p:sp>
        <p:nvSpPr>
          <p:cNvPr id="696" name="CustomShape 24"/>
          <p:cNvSpPr/>
          <p:nvPr/>
        </p:nvSpPr>
        <p:spPr>
          <a:xfrm>
            <a:off x="7128720" y="3734640"/>
            <a:ext cx="675000" cy="272880"/>
          </a:xfrm>
          <a:prstGeom prst="rect">
            <a:avLst/>
          </a:prstGeom>
        </p:spPr>
        <p:txBody>
          <a:bodyPr bIns="45000" lIns="90000" rIns="90000" tIns="45000" wrap="none"/>
          <a:p>
            <a:pPr algn="ctr">
              <a:lnSpc>
                <a:spcPct val="100000"/>
              </a:lnSpc>
            </a:pPr>
            <a:r>
              <a:rPr i="1" lang="pt-BR" sz="1200">
                <a:solidFill>
                  <a:srgbClr val="ffffff"/>
                </a:solidFill>
                <a:latin typeface="Gill Sans"/>
                <a:ea typeface="ヒラギノ角ゴ ProN W3"/>
              </a:rPr>
              <a:t>merge</a:t>
            </a:r>
            <a:endParaRPr/>
          </a:p>
        </p:txBody>
      </p:sp>
      <p:sp>
        <p:nvSpPr>
          <p:cNvPr id="697" name="CustomShape 25"/>
          <p:cNvSpPr/>
          <p:nvPr/>
        </p:nvSpPr>
        <p:spPr>
          <a:xfrm>
            <a:off x="7044480" y="2808360"/>
            <a:ext cx="143640" cy="143640"/>
          </a:xfrm>
          <a:prstGeom prst="rect">
            <a:avLst/>
          </a:prstGeom>
          <a:solidFill>
            <a:srgbClr val="43a11f"/>
          </a:solidFill>
          <a:ln w="25560">
            <a:solidFill>
              <a:srgbClr val="317716"/>
            </a:solidFill>
            <a:round/>
          </a:ln>
        </p:spPr>
      </p:sp>
      <p:sp>
        <p:nvSpPr>
          <p:cNvPr id="698" name="CustomShape 26"/>
          <p:cNvSpPr/>
          <p:nvPr/>
        </p:nvSpPr>
        <p:spPr>
          <a:xfrm>
            <a:off x="4214520" y="4022640"/>
            <a:ext cx="360" cy="461160"/>
          </a:xfrm>
          <a:prstGeom prst="straightConnector1">
            <a:avLst/>
          </a:prstGeom>
          <a:ln w="25560">
            <a:solidFill>
              <a:srgbClr val="43a11f"/>
            </a:solidFill>
            <a:custDash>
              <a:ds d="71000" sp="71000"/>
            </a:custDash>
            <a:round/>
            <a:tailEnd len="med" type="triangle" w="med"/>
          </a:ln>
        </p:spPr>
      </p:sp>
      <p:sp>
        <p:nvSpPr>
          <p:cNvPr id="699" name="CustomShape 27"/>
          <p:cNvSpPr/>
          <p:nvPr/>
        </p:nvSpPr>
        <p:spPr>
          <a:xfrm>
            <a:off x="4225680" y="4022640"/>
            <a:ext cx="707040" cy="272880"/>
          </a:xfrm>
          <a:prstGeom prst="rect">
            <a:avLst/>
          </a:prstGeom>
        </p:spPr>
        <p:txBody>
          <a:bodyPr bIns="45000" lIns="90000" rIns="90000" tIns="45000" wrap="none"/>
          <a:p>
            <a:pPr algn="ctr">
              <a:lnSpc>
                <a:spcPct val="100000"/>
              </a:lnSpc>
            </a:pPr>
            <a:r>
              <a:rPr i="1" lang="pt-BR" sz="1200">
                <a:solidFill>
                  <a:srgbClr val="ffffff"/>
                </a:solidFill>
                <a:latin typeface="Gill Sans"/>
                <a:ea typeface="ヒラギノ角ゴ ProN W3"/>
              </a:rPr>
              <a:t>branch</a:t>
            </a:r>
            <a:endParaRPr/>
          </a:p>
        </p:txBody>
      </p:sp>
      <p:sp>
        <p:nvSpPr>
          <p:cNvPr id="700" name="CustomShape 28"/>
          <p:cNvSpPr/>
          <p:nvPr/>
        </p:nvSpPr>
        <p:spPr>
          <a:xfrm>
            <a:off x="3636000" y="3806640"/>
            <a:ext cx="143640" cy="143640"/>
          </a:xfrm>
          <a:prstGeom prst="rect">
            <a:avLst/>
          </a:prstGeom>
          <a:solidFill>
            <a:srgbClr val="43a11f"/>
          </a:solidFill>
          <a:ln w="25560">
            <a:solidFill>
              <a:srgbClr val="317716"/>
            </a:solidFill>
            <a:round/>
          </a:ln>
        </p:spPr>
      </p:sp>
    </p:spTree>
  </p:cSld>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1" name="CustomShape 1"/>
          <p:cNvSpPr/>
          <p:nvPr/>
        </p:nvSpPr>
        <p:spPr>
          <a:xfrm>
            <a:off x="1331640" y="1689840"/>
            <a:ext cx="7056360" cy="3015000"/>
          </a:xfrm>
          <a:prstGeom prst="rect">
            <a:avLst/>
          </a:prstGeom>
        </p:spPr>
        <p:txBody>
          <a:bodyPr bIns="45000" lIns="90000" rIns="90000" tIns="45000"/>
          <a:p>
            <a:pPr algn="ctr">
              <a:lnSpc>
                <a:spcPct val="100000"/>
              </a:lnSpc>
            </a:pPr>
            <a:r>
              <a:rPr i="1" lang="pt-BR" sz="3200">
                <a:solidFill>
                  <a:srgbClr val="ffffff"/>
                </a:solidFill>
                <a:latin typeface="Gill Sans"/>
                <a:ea typeface="ヒラギノ角ゴ ProN W3"/>
              </a:rPr>
              <a:t>Scenario:</a:t>
            </a:r>
            <a:endParaRPr/>
          </a:p>
          <a:p>
            <a:pPr algn="ctr">
              <a:lnSpc>
                <a:spcPct val="100000"/>
              </a:lnSpc>
            </a:pPr>
            <a:endParaRPr/>
          </a:p>
          <a:p>
            <a:pPr algn="ctr">
              <a:lnSpc>
                <a:spcPct val="100000"/>
              </a:lnSpc>
            </a:pPr>
            <a:r>
              <a:rPr i="1" lang="pt-BR" sz="3200">
                <a:solidFill>
                  <a:srgbClr val="ffffff"/>
                </a:solidFill>
                <a:latin typeface="Gill Sans"/>
                <a:ea typeface="ヒラギノ角ゴ ProN W3"/>
              </a:rPr>
              <a:t>You allocated a new developer to work in a too risky code base and you want to moderate his/her changes for a while.</a:t>
            </a:r>
            <a:endParaRPr/>
          </a:p>
        </p:txBody>
      </p:sp>
    </p:spTree>
  </p:cSld>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2" name="TextShape 1"/>
          <p:cNvSpPr txBox="1"/>
          <p:nvPr/>
        </p:nvSpPr>
        <p:spPr>
          <a:xfrm>
            <a:off x="457560" y="658440"/>
            <a:ext cx="8228520" cy="758520"/>
          </a:xfrm>
          <a:prstGeom prst="rect">
            <a:avLst/>
          </a:prstGeom>
        </p:spPr>
        <p:txBody>
          <a:bodyPr bIns="32040" lIns="64440" rIns="64440" tIns="32040"/>
          <a:p>
            <a:pPr algn="ctr">
              <a:lnSpc>
                <a:spcPct val="100000"/>
              </a:lnSpc>
            </a:pPr>
            <a:r>
              <a:rPr lang="pt-BR" sz="4000">
                <a:solidFill>
                  <a:srgbClr val="ffffff"/>
                </a:solidFill>
                <a:latin typeface="Gill Sans"/>
                <a:ea typeface="ヒラギノ角ゴ ProN W3"/>
              </a:rPr>
              <a:t>Docking Line</a:t>
            </a:r>
            <a:endParaRPr/>
          </a:p>
        </p:txBody>
      </p:sp>
      <p:sp>
        <p:nvSpPr>
          <p:cNvPr id="703" name="CustomShape 2"/>
          <p:cNvSpPr/>
          <p:nvPr/>
        </p:nvSpPr>
        <p:spPr>
          <a:xfrm>
            <a:off x="1763640" y="2468880"/>
            <a:ext cx="1223640" cy="713880"/>
          </a:xfrm>
          <a:prstGeom prst="rect">
            <a:avLst>
              <a:gd fmla="val 16667" name="adj"/>
            </a:avLst>
          </a:prstGeom>
          <a:solidFill>
            <a:srgbClr val="333399"/>
          </a:solidFill>
          <a:ln w="25560">
            <a:solidFill>
              <a:srgbClr val="252571"/>
            </a:solidFill>
            <a:round/>
          </a:ln>
        </p:spPr>
        <p:txBody>
          <a:bodyPr anchor="ctr" bIns="45000" lIns="90000" rIns="90000" tIns="45000"/>
          <a:p>
            <a:pPr algn="ctr">
              <a:lnSpc>
                <a:spcPct val="100000"/>
              </a:lnSpc>
            </a:pPr>
            <a:r>
              <a:rPr lang="pt-BR">
                <a:solidFill>
                  <a:srgbClr val="ffffff"/>
                </a:solidFill>
                <a:latin typeface="Gill Sans"/>
                <a:ea typeface="ヒラギノ角ゴ ProN W3"/>
              </a:rPr>
              <a:t>devel</a:t>
            </a:r>
            <a:endParaRPr/>
          </a:p>
        </p:txBody>
      </p:sp>
      <p:sp>
        <p:nvSpPr>
          <p:cNvPr id="704" name="CustomShape 3"/>
          <p:cNvSpPr/>
          <p:nvPr/>
        </p:nvSpPr>
        <p:spPr>
          <a:xfrm>
            <a:off x="2836080" y="4539600"/>
            <a:ext cx="1079640" cy="713880"/>
          </a:xfrm>
          <a:prstGeom prst="rect">
            <a:avLst>
              <a:gd fmla="val 16667" name="adj"/>
            </a:avLst>
          </a:prstGeom>
          <a:solidFill>
            <a:srgbClr val="333399"/>
          </a:solidFill>
          <a:ln w="25560">
            <a:solidFill>
              <a:srgbClr val="252571"/>
            </a:solidFill>
            <a:round/>
          </a:ln>
        </p:spPr>
        <p:txBody>
          <a:bodyPr anchor="ctr" bIns="45000" lIns="90000" rIns="90000" tIns="45000"/>
          <a:p>
            <a:pPr algn="ctr">
              <a:lnSpc>
                <a:spcPct val="100000"/>
              </a:lnSpc>
            </a:pPr>
            <a:r>
              <a:rPr i="1" lang="pt-BR">
                <a:solidFill>
                  <a:srgbClr val="ffffff"/>
                </a:solidFill>
                <a:latin typeface="Gill Sans"/>
                <a:ea typeface="ヒラギノ角ゴ ProN W3"/>
              </a:rPr>
              <a:t>docking</a:t>
            </a:r>
            <a:endParaRPr/>
          </a:p>
          <a:p>
            <a:pPr algn="ctr">
              <a:lnSpc>
                <a:spcPct val="100000"/>
              </a:lnSpc>
            </a:pPr>
            <a:r>
              <a:rPr i="1" lang="pt-BR">
                <a:solidFill>
                  <a:srgbClr val="ffffff"/>
                </a:solidFill>
                <a:latin typeface="Gill Sans"/>
                <a:ea typeface="ヒラギノ角ゴ ProN W3"/>
              </a:rPr>
              <a:t>line</a:t>
            </a:r>
            <a:endParaRPr/>
          </a:p>
        </p:txBody>
      </p:sp>
      <p:sp>
        <p:nvSpPr>
          <p:cNvPr id="705" name="CustomShape 4"/>
          <p:cNvSpPr/>
          <p:nvPr/>
        </p:nvSpPr>
        <p:spPr>
          <a:xfrm>
            <a:off x="2988000" y="2824920"/>
            <a:ext cx="5832360" cy="720"/>
          </a:xfrm>
          <a:prstGeom prst="straightConnector1">
            <a:avLst/>
          </a:prstGeom>
          <a:ln w="25560">
            <a:solidFill>
              <a:srgbClr val="43a11f"/>
            </a:solidFill>
            <a:round/>
            <a:tailEnd len="med" type="triangle" w="med"/>
          </a:ln>
        </p:spPr>
      </p:sp>
      <p:sp>
        <p:nvSpPr>
          <p:cNvPr id="706" name="CustomShape 5"/>
          <p:cNvSpPr/>
          <p:nvPr/>
        </p:nvSpPr>
        <p:spPr>
          <a:xfrm>
            <a:off x="2375640" y="3232080"/>
            <a:ext cx="755640" cy="1238760"/>
          </a:xfrm>
          <a:prstGeom prst="straightConnector1">
            <a:avLst/>
          </a:prstGeom>
          <a:ln w="25560">
            <a:solidFill>
              <a:srgbClr val="43a11f"/>
            </a:solidFill>
            <a:custDash>
              <a:ds d="71000" sp="71000"/>
            </a:custDash>
            <a:round/>
            <a:tailEnd len="med" type="triangle" w="med"/>
          </a:ln>
        </p:spPr>
      </p:sp>
      <p:sp>
        <p:nvSpPr>
          <p:cNvPr id="707" name="CustomShape 6"/>
          <p:cNvSpPr/>
          <p:nvPr/>
        </p:nvSpPr>
        <p:spPr>
          <a:xfrm>
            <a:off x="3916080" y="4896000"/>
            <a:ext cx="4687920" cy="360"/>
          </a:xfrm>
          <a:prstGeom prst="straightConnector1">
            <a:avLst/>
          </a:prstGeom>
          <a:ln w="25560">
            <a:solidFill>
              <a:srgbClr val="43a11f"/>
            </a:solidFill>
            <a:round/>
            <a:tailEnd len="med" type="triangle" w="med"/>
          </a:ln>
        </p:spPr>
      </p:sp>
      <p:sp>
        <p:nvSpPr>
          <p:cNvPr id="708" name="CustomShape 7"/>
          <p:cNvSpPr/>
          <p:nvPr/>
        </p:nvSpPr>
        <p:spPr>
          <a:xfrm>
            <a:off x="4454280" y="4822200"/>
            <a:ext cx="143640" cy="143640"/>
          </a:xfrm>
          <a:prstGeom prst="rect">
            <a:avLst/>
          </a:prstGeom>
          <a:solidFill>
            <a:srgbClr val="2d2d8a"/>
          </a:solidFill>
          <a:ln w="25560">
            <a:solidFill>
              <a:srgbClr val="212166"/>
            </a:solidFill>
            <a:round/>
          </a:ln>
        </p:spPr>
      </p:sp>
      <p:sp>
        <p:nvSpPr>
          <p:cNvPr id="709" name="CustomShape 8"/>
          <p:cNvSpPr/>
          <p:nvPr/>
        </p:nvSpPr>
        <p:spPr>
          <a:xfrm>
            <a:off x="5735520" y="4827600"/>
            <a:ext cx="143640" cy="143640"/>
          </a:xfrm>
          <a:prstGeom prst="rect">
            <a:avLst/>
          </a:prstGeom>
          <a:solidFill>
            <a:srgbClr val="2d2d8a"/>
          </a:solidFill>
          <a:ln w="25560">
            <a:solidFill>
              <a:srgbClr val="212166"/>
            </a:solidFill>
            <a:round/>
          </a:ln>
        </p:spPr>
      </p:sp>
      <p:sp>
        <p:nvSpPr>
          <p:cNvPr id="710" name="CustomShape 9"/>
          <p:cNvSpPr/>
          <p:nvPr/>
        </p:nvSpPr>
        <p:spPr>
          <a:xfrm>
            <a:off x="4513680" y="2967120"/>
            <a:ext cx="360" cy="1747440"/>
          </a:xfrm>
          <a:prstGeom prst="straightConnector1">
            <a:avLst/>
          </a:prstGeom>
          <a:ln w="25560">
            <a:solidFill>
              <a:srgbClr val="2d2d8a"/>
            </a:solidFill>
            <a:round/>
            <a:tailEnd len="med" type="triangle" w="med"/>
          </a:ln>
        </p:spPr>
      </p:sp>
      <p:sp>
        <p:nvSpPr>
          <p:cNvPr id="711" name="CustomShape 10"/>
          <p:cNvSpPr/>
          <p:nvPr/>
        </p:nvSpPr>
        <p:spPr>
          <a:xfrm>
            <a:off x="5785560" y="2967120"/>
            <a:ext cx="360" cy="1747440"/>
          </a:xfrm>
          <a:prstGeom prst="straightConnector1">
            <a:avLst/>
          </a:prstGeom>
          <a:ln w="25560">
            <a:solidFill>
              <a:srgbClr val="2d2d8a"/>
            </a:solidFill>
            <a:round/>
            <a:tailEnd len="med" type="triangle" w="med"/>
          </a:ln>
        </p:spPr>
      </p:sp>
      <p:sp>
        <p:nvSpPr>
          <p:cNvPr id="712" name="CustomShape 11"/>
          <p:cNvSpPr/>
          <p:nvPr/>
        </p:nvSpPr>
        <p:spPr>
          <a:xfrm>
            <a:off x="4441680" y="2752560"/>
            <a:ext cx="143640" cy="143640"/>
          </a:xfrm>
          <a:prstGeom prst="rect">
            <a:avLst/>
          </a:prstGeom>
          <a:solidFill>
            <a:srgbClr val="43a11f"/>
          </a:solidFill>
          <a:ln w="25560">
            <a:solidFill>
              <a:srgbClr val="317716"/>
            </a:solidFill>
            <a:round/>
          </a:ln>
        </p:spPr>
      </p:sp>
      <p:sp>
        <p:nvSpPr>
          <p:cNvPr id="713" name="CustomShape 12"/>
          <p:cNvSpPr/>
          <p:nvPr/>
        </p:nvSpPr>
        <p:spPr>
          <a:xfrm>
            <a:off x="4979520" y="2752560"/>
            <a:ext cx="143640" cy="143640"/>
          </a:xfrm>
          <a:prstGeom prst="rect">
            <a:avLst/>
          </a:prstGeom>
          <a:solidFill>
            <a:srgbClr val="333399"/>
          </a:solidFill>
          <a:ln w="25560">
            <a:solidFill>
              <a:srgbClr val="252571"/>
            </a:solidFill>
            <a:round/>
          </a:ln>
        </p:spPr>
      </p:sp>
      <p:sp>
        <p:nvSpPr>
          <p:cNvPr id="714" name="CustomShape 13"/>
          <p:cNvSpPr/>
          <p:nvPr/>
        </p:nvSpPr>
        <p:spPr>
          <a:xfrm>
            <a:off x="5699880" y="2748600"/>
            <a:ext cx="143640" cy="143640"/>
          </a:xfrm>
          <a:prstGeom prst="rect">
            <a:avLst/>
          </a:prstGeom>
          <a:solidFill>
            <a:srgbClr val="43a11f"/>
          </a:solidFill>
          <a:ln w="25560">
            <a:solidFill>
              <a:srgbClr val="317716"/>
            </a:solidFill>
            <a:round/>
          </a:ln>
        </p:spPr>
      </p:sp>
      <p:sp>
        <p:nvSpPr>
          <p:cNvPr id="715" name="CustomShape 14"/>
          <p:cNvSpPr/>
          <p:nvPr/>
        </p:nvSpPr>
        <p:spPr>
          <a:xfrm>
            <a:off x="6300360" y="2752560"/>
            <a:ext cx="143640" cy="143640"/>
          </a:xfrm>
          <a:prstGeom prst="rect">
            <a:avLst/>
          </a:prstGeom>
          <a:solidFill>
            <a:srgbClr val="333399"/>
          </a:solidFill>
          <a:ln w="25560">
            <a:solidFill>
              <a:srgbClr val="252571"/>
            </a:solidFill>
            <a:round/>
          </a:ln>
        </p:spPr>
      </p:sp>
      <p:sp>
        <p:nvSpPr>
          <p:cNvPr id="716" name="CustomShape 15"/>
          <p:cNvSpPr/>
          <p:nvPr/>
        </p:nvSpPr>
        <p:spPr>
          <a:xfrm>
            <a:off x="4598280" y="2967120"/>
            <a:ext cx="442800" cy="1747440"/>
          </a:xfrm>
          <a:prstGeom prst="straightConnector1">
            <a:avLst/>
          </a:prstGeom>
          <a:ln w="25560">
            <a:solidFill>
              <a:srgbClr val="333399"/>
            </a:solidFill>
            <a:round/>
            <a:tailEnd len="med" type="triangle" w="med"/>
          </a:ln>
        </p:spPr>
      </p:sp>
      <p:sp>
        <p:nvSpPr>
          <p:cNvPr id="717" name="CustomShape 16"/>
          <p:cNvSpPr/>
          <p:nvPr/>
        </p:nvSpPr>
        <p:spPr>
          <a:xfrm>
            <a:off x="5915880" y="2949840"/>
            <a:ext cx="442800" cy="1747440"/>
          </a:xfrm>
          <a:prstGeom prst="straightConnector1">
            <a:avLst/>
          </a:prstGeom>
          <a:ln w="25560">
            <a:solidFill>
              <a:srgbClr val="333399"/>
            </a:solidFill>
            <a:round/>
            <a:tailEnd len="med" type="triangle" w="med"/>
          </a:ln>
        </p:spPr>
      </p:sp>
      <p:sp>
        <p:nvSpPr>
          <p:cNvPr id="718" name="CustomShape 17"/>
          <p:cNvSpPr/>
          <p:nvPr/>
        </p:nvSpPr>
        <p:spPr>
          <a:xfrm>
            <a:off x="7175520" y="4831920"/>
            <a:ext cx="143640" cy="143640"/>
          </a:xfrm>
          <a:prstGeom prst="rect">
            <a:avLst/>
          </a:prstGeom>
          <a:solidFill>
            <a:srgbClr val="2d2d8a"/>
          </a:solidFill>
          <a:ln w="25560">
            <a:solidFill>
              <a:srgbClr val="212166"/>
            </a:solidFill>
            <a:round/>
          </a:ln>
        </p:spPr>
      </p:sp>
      <p:sp>
        <p:nvSpPr>
          <p:cNvPr id="719" name="CustomShape 18"/>
          <p:cNvSpPr/>
          <p:nvPr/>
        </p:nvSpPr>
        <p:spPr>
          <a:xfrm>
            <a:off x="7225920" y="2971440"/>
            <a:ext cx="360" cy="1747440"/>
          </a:xfrm>
          <a:prstGeom prst="straightConnector1">
            <a:avLst/>
          </a:prstGeom>
          <a:ln w="25560">
            <a:solidFill>
              <a:srgbClr val="2d2d8a"/>
            </a:solidFill>
            <a:round/>
            <a:tailEnd len="med" type="triangle" w="med"/>
          </a:ln>
        </p:spPr>
      </p:sp>
      <p:sp>
        <p:nvSpPr>
          <p:cNvPr id="720" name="CustomShape 19"/>
          <p:cNvSpPr/>
          <p:nvPr/>
        </p:nvSpPr>
        <p:spPr>
          <a:xfrm>
            <a:off x="7139880" y="2752560"/>
            <a:ext cx="143640" cy="143640"/>
          </a:xfrm>
          <a:prstGeom prst="rect">
            <a:avLst/>
          </a:prstGeom>
          <a:solidFill>
            <a:srgbClr val="43a11f"/>
          </a:solidFill>
          <a:ln w="25560">
            <a:solidFill>
              <a:srgbClr val="317716"/>
            </a:solidFill>
            <a:round/>
          </a:ln>
        </p:spPr>
      </p:sp>
      <p:sp>
        <p:nvSpPr>
          <p:cNvPr id="721" name="CustomShape 20"/>
          <p:cNvSpPr/>
          <p:nvPr/>
        </p:nvSpPr>
        <p:spPr>
          <a:xfrm>
            <a:off x="7740360" y="2756880"/>
            <a:ext cx="143640" cy="143640"/>
          </a:xfrm>
          <a:prstGeom prst="rect">
            <a:avLst/>
          </a:prstGeom>
          <a:solidFill>
            <a:srgbClr val="333399"/>
          </a:solidFill>
          <a:ln w="25560">
            <a:solidFill>
              <a:srgbClr val="252571"/>
            </a:solidFill>
            <a:round/>
          </a:ln>
        </p:spPr>
      </p:sp>
      <p:sp>
        <p:nvSpPr>
          <p:cNvPr id="722" name="CustomShape 21"/>
          <p:cNvSpPr/>
          <p:nvPr/>
        </p:nvSpPr>
        <p:spPr>
          <a:xfrm>
            <a:off x="7355880" y="2953800"/>
            <a:ext cx="442800" cy="1747440"/>
          </a:xfrm>
          <a:prstGeom prst="straightConnector1">
            <a:avLst/>
          </a:prstGeom>
          <a:ln w="25560">
            <a:solidFill>
              <a:srgbClr val="333399"/>
            </a:solidFill>
            <a:round/>
            <a:tailEnd len="med" type="triangle" w="med"/>
          </a:ln>
        </p:spPr>
      </p:sp>
      <p:sp>
        <p:nvSpPr>
          <p:cNvPr id="723" name="CustomShape 22"/>
          <p:cNvSpPr/>
          <p:nvPr/>
        </p:nvSpPr>
        <p:spPr>
          <a:xfrm>
            <a:off x="4122360" y="5023080"/>
            <a:ext cx="808920" cy="455400"/>
          </a:xfrm>
          <a:prstGeom prst="rect">
            <a:avLst/>
          </a:prstGeom>
        </p:spPr>
        <p:txBody>
          <a:bodyPr bIns="45000" lIns="90000" rIns="90000" tIns="45000" wrap="none"/>
          <a:p>
            <a:pPr algn="ctr">
              <a:lnSpc>
                <a:spcPct val="100000"/>
              </a:lnSpc>
            </a:pPr>
            <a:r>
              <a:rPr i="1" lang="pt-BR" sz="1200">
                <a:solidFill>
                  <a:srgbClr val="ffffff"/>
                </a:solidFill>
                <a:latin typeface="Gill Sans"/>
                <a:ea typeface="ヒラギノ角ゴ ProN W3"/>
              </a:rPr>
              <a:t>change,</a:t>
            </a:r>
            <a:endParaRPr/>
          </a:p>
          <a:p>
            <a:pPr algn="ctr">
              <a:lnSpc>
                <a:spcPct val="100000"/>
              </a:lnSpc>
            </a:pPr>
            <a:r>
              <a:rPr i="1" lang="pt-BR" sz="1200">
                <a:solidFill>
                  <a:srgbClr val="ffffff"/>
                </a:solidFill>
                <a:latin typeface="Gill Sans"/>
                <a:ea typeface="ヒラギノ角ゴ ProN W3"/>
              </a:rPr>
              <a:t>stabilize</a:t>
            </a:r>
            <a:endParaRPr/>
          </a:p>
        </p:txBody>
      </p:sp>
      <p:sp>
        <p:nvSpPr>
          <p:cNvPr id="724" name="CustomShape 23"/>
          <p:cNvSpPr/>
          <p:nvPr/>
        </p:nvSpPr>
        <p:spPr>
          <a:xfrm>
            <a:off x="5402880" y="5018760"/>
            <a:ext cx="808920" cy="455400"/>
          </a:xfrm>
          <a:prstGeom prst="rect">
            <a:avLst/>
          </a:prstGeom>
        </p:spPr>
        <p:txBody>
          <a:bodyPr bIns="45000" lIns="90000" rIns="90000" tIns="45000" wrap="none"/>
          <a:p>
            <a:pPr algn="ctr">
              <a:lnSpc>
                <a:spcPct val="100000"/>
              </a:lnSpc>
            </a:pPr>
            <a:r>
              <a:rPr i="1" lang="pt-BR" sz="1200">
                <a:solidFill>
                  <a:srgbClr val="ffffff"/>
                </a:solidFill>
                <a:latin typeface="Gill Sans"/>
                <a:ea typeface="ヒラギノ角ゴ ProN W3"/>
              </a:rPr>
              <a:t>change,</a:t>
            </a:r>
            <a:endParaRPr/>
          </a:p>
          <a:p>
            <a:pPr algn="ctr">
              <a:lnSpc>
                <a:spcPct val="100000"/>
              </a:lnSpc>
            </a:pPr>
            <a:r>
              <a:rPr i="1" lang="pt-BR" sz="1200">
                <a:solidFill>
                  <a:srgbClr val="ffffff"/>
                </a:solidFill>
                <a:latin typeface="Gill Sans"/>
                <a:ea typeface="ヒラギノ角ゴ ProN W3"/>
              </a:rPr>
              <a:t>stabilize</a:t>
            </a:r>
            <a:endParaRPr/>
          </a:p>
        </p:txBody>
      </p:sp>
      <p:sp>
        <p:nvSpPr>
          <p:cNvPr id="725" name="CustomShape 24"/>
          <p:cNvSpPr/>
          <p:nvPr/>
        </p:nvSpPr>
        <p:spPr>
          <a:xfrm>
            <a:off x="6842880" y="5015160"/>
            <a:ext cx="808920" cy="455400"/>
          </a:xfrm>
          <a:prstGeom prst="rect">
            <a:avLst/>
          </a:prstGeom>
        </p:spPr>
        <p:txBody>
          <a:bodyPr bIns="45000" lIns="90000" rIns="90000" tIns="45000" wrap="none"/>
          <a:p>
            <a:pPr algn="ctr">
              <a:lnSpc>
                <a:spcPct val="100000"/>
              </a:lnSpc>
            </a:pPr>
            <a:r>
              <a:rPr i="1" lang="pt-BR" sz="1200">
                <a:solidFill>
                  <a:srgbClr val="ffffff"/>
                </a:solidFill>
                <a:latin typeface="Gill Sans"/>
                <a:ea typeface="ヒラギノ角ゴ ProN W3"/>
              </a:rPr>
              <a:t>change,</a:t>
            </a:r>
            <a:endParaRPr/>
          </a:p>
          <a:p>
            <a:pPr algn="ctr">
              <a:lnSpc>
                <a:spcPct val="100000"/>
              </a:lnSpc>
            </a:pPr>
            <a:r>
              <a:rPr i="1" lang="pt-BR" sz="1200">
                <a:solidFill>
                  <a:srgbClr val="ffffff"/>
                </a:solidFill>
                <a:latin typeface="Gill Sans"/>
                <a:ea typeface="ヒラギノ角ゴ ProN W3"/>
              </a:rPr>
              <a:t>stabilize</a:t>
            </a:r>
            <a:endParaRPr/>
          </a:p>
        </p:txBody>
      </p:sp>
      <p:sp>
        <p:nvSpPr>
          <p:cNvPr id="726" name="CustomShape 25"/>
          <p:cNvSpPr/>
          <p:nvPr/>
        </p:nvSpPr>
        <p:spPr>
          <a:xfrm>
            <a:off x="3781800" y="4191120"/>
            <a:ext cx="528480" cy="272880"/>
          </a:xfrm>
          <a:prstGeom prst="rect">
            <a:avLst/>
          </a:prstGeom>
        </p:spPr>
        <p:txBody>
          <a:bodyPr bIns="45000" lIns="90000" rIns="90000" tIns="45000" wrap="none"/>
          <a:p>
            <a:pPr algn="ctr">
              <a:lnSpc>
                <a:spcPct val="100000"/>
              </a:lnSpc>
            </a:pPr>
            <a:r>
              <a:rPr i="1" lang="pt-BR" sz="1200">
                <a:solidFill>
                  <a:srgbClr val="ffffff"/>
                </a:solidFill>
                <a:latin typeface="Gill Sans"/>
                <a:ea typeface="ヒラギノ角ゴ ProN W3"/>
              </a:rPr>
              <a:t>sync</a:t>
            </a:r>
            <a:endParaRPr/>
          </a:p>
        </p:txBody>
      </p:sp>
      <p:sp>
        <p:nvSpPr>
          <p:cNvPr id="727" name="CustomShape 26"/>
          <p:cNvSpPr/>
          <p:nvPr/>
        </p:nvSpPr>
        <p:spPr>
          <a:xfrm>
            <a:off x="5078160" y="4194360"/>
            <a:ext cx="528480" cy="272880"/>
          </a:xfrm>
          <a:prstGeom prst="rect">
            <a:avLst/>
          </a:prstGeom>
        </p:spPr>
        <p:txBody>
          <a:bodyPr bIns="45000" lIns="90000" rIns="90000" tIns="45000" wrap="none"/>
          <a:p>
            <a:pPr algn="ctr">
              <a:lnSpc>
                <a:spcPct val="100000"/>
              </a:lnSpc>
            </a:pPr>
            <a:r>
              <a:rPr i="1" lang="pt-BR" sz="1200">
                <a:solidFill>
                  <a:srgbClr val="ffffff"/>
                </a:solidFill>
                <a:latin typeface="Gill Sans"/>
                <a:ea typeface="ヒラギノ角ゴ ProN W3"/>
              </a:rPr>
              <a:t>sync</a:t>
            </a:r>
            <a:endParaRPr/>
          </a:p>
        </p:txBody>
      </p:sp>
      <p:sp>
        <p:nvSpPr>
          <p:cNvPr id="728" name="CustomShape 27"/>
          <p:cNvSpPr/>
          <p:nvPr/>
        </p:nvSpPr>
        <p:spPr>
          <a:xfrm>
            <a:off x="6518160" y="4192920"/>
            <a:ext cx="528480" cy="272880"/>
          </a:xfrm>
          <a:prstGeom prst="rect">
            <a:avLst/>
          </a:prstGeom>
        </p:spPr>
        <p:txBody>
          <a:bodyPr bIns="45000" lIns="90000" rIns="90000" tIns="45000" wrap="none"/>
          <a:p>
            <a:pPr algn="ctr">
              <a:lnSpc>
                <a:spcPct val="100000"/>
              </a:lnSpc>
            </a:pPr>
            <a:r>
              <a:rPr i="1" lang="pt-BR" sz="1200">
                <a:solidFill>
                  <a:srgbClr val="ffffff"/>
                </a:solidFill>
                <a:latin typeface="Gill Sans"/>
                <a:ea typeface="ヒラギノ角ゴ ProN W3"/>
              </a:rPr>
              <a:t>sync</a:t>
            </a:r>
            <a:endParaRPr/>
          </a:p>
        </p:txBody>
      </p:sp>
      <p:sp>
        <p:nvSpPr>
          <p:cNvPr id="729" name="CustomShape 28"/>
          <p:cNvSpPr/>
          <p:nvPr/>
        </p:nvSpPr>
        <p:spPr>
          <a:xfrm>
            <a:off x="4992120" y="3093840"/>
            <a:ext cx="675000" cy="272880"/>
          </a:xfrm>
          <a:prstGeom prst="rect">
            <a:avLst/>
          </a:prstGeom>
        </p:spPr>
        <p:txBody>
          <a:bodyPr bIns="45000" lIns="90000" rIns="90000" tIns="45000" wrap="none"/>
          <a:p>
            <a:pPr algn="ctr">
              <a:lnSpc>
                <a:spcPct val="100000"/>
              </a:lnSpc>
            </a:pPr>
            <a:r>
              <a:rPr i="1" lang="pt-BR" sz="1200">
                <a:solidFill>
                  <a:srgbClr val="ffffff"/>
                </a:solidFill>
                <a:latin typeface="Gill Sans"/>
                <a:ea typeface="ヒラギノ角ゴ ProN W3"/>
              </a:rPr>
              <a:t>merge</a:t>
            </a:r>
            <a:endParaRPr/>
          </a:p>
        </p:txBody>
      </p:sp>
      <p:sp>
        <p:nvSpPr>
          <p:cNvPr id="730" name="CustomShape 29"/>
          <p:cNvSpPr/>
          <p:nvPr/>
        </p:nvSpPr>
        <p:spPr>
          <a:xfrm>
            <a:off x="6285240" y="3093840"/>
            <a:ext cx="675000" cy="272880"/>
          </a:xfrm>
          <a:prstGeom prst="rect">
            <a:avLst/>
          </a:prstGeom>
        </p:spPr>
        <p:txBody>
          <a:bodyPr bIns="45000" lIns="90000" rIns="90000" tIns="45000" wrap="none"/>
          <a:p>
            <a:pPr algn="ctr">
              <a:lnSpc>
                <a:spcPct val="100000"/>
              </a:lnSpc>
            </a:pPr>
            <a:r>
              <a:rPr i="1" lang="pt-BR" sz="1200">
                <a:solidFill>
                  <a:srgbClr val="ffffff"/>
                </a:solidFill>
                <a:latin typeface="Gill Sans"/>
                <a:ea typeface="ヒラギノ角ゴ ProN W3"/>
              </a:rPr>
              <a:t>merge</a:t>
            </a:r>
            <a:endParaRPr/>
          </a:p>
        </p:txBody>
      </p:sp>
      <p:sp>
        <p:nvSpPr>
          <p:cNvPr id="731" name="CustomShape 30"/>
          <p:cNvSpPr/>
          <p:nvPr/>
        </p:nvSpPr>
        <p:spPr>
          <a:xfrm>
            <a:off x="7725240" y="3093840"/>
            <a:ext cx="675000" cy="272880"/>
          </a:xfrm>
          <a:prstGeom prst="rect">
            <a:avLst/>
          </a:prstGeom>
        </p:spPr>
        <p:txBody>
          <a:bodyPr bIns="45000" lIns="90000" rIns="90000" tIns="45000" wrap="none"/>
          <a:p>
            <a:pPr algn="ctr">
              <a:lnSpc>
                <a:spcPct val="100000"/>
              </a:lnSpc>
            </a:pPr>
            <a:r>
              <a:rPr i="1" lang="pt-BR" sz="1200">
                <a:solidFill>
                  <a:srgbClr val="ffffff"/>
                </a:solidFill>
                <a:latin typeface="Gill Sans"/>
                <a:ea typeface="ヒラギノ角ゴ ProN W3"/>
              </a:rPr>
              <a:t>merge</a:t>
            </a:r>
            <a:endParaRPr/>
          </a:p>
        </p:txBody>
      </p:sp>
      <p:pic>
        <p:nvPicPr>
          <p:cNvPr descr="" id="732" name="Picture 2"/>
          <p:cNvPicPr/>
          <p:nvPr/>
        </p:nvPicPr>
        <p:blipFill>
          <a:blip r:embed="rId1"/>
          <a:stretch>
            <a:fillRect/>
          </a:stretch>
        </p:blipFill>
        <p:spPr>
          <a:xfrm>
            <a:off x="677520" y="2349000"/>
            <a:ext cx="959760" cy="959760"/>
          </a:xfrm>
          <a:prstGeom prst="rect">
            <a:avLst/>
          </a:prstGeom>
        </p:spPr>
      </p:pic>
      <p:sp>
        <p:nvSpPr>
          <p:cNvPr id="733" name="CustomShape 31"/>
          <p:cNvSpPr/>
          <p:nvPr/>
        </p:nvSpPr>
        <p:spPr>
          <a:xfrm>
            <a:off x="561960" y="3324600"/>
            <a:ext cx="1164240" cy="303480"/>
          </a:xfrm>
          <a:prstGeom prst="rect">
            <a:avLst/>
          </a:prstGeom>
        </p:spPr>
        <p:txBody>
          <a:bodyPr bIns="45000" lIns="90000" rIns="90000" tIns="45000" wrap="none"/>
          <a:p>
            <a:pPr>
              <a:lnSpc>
                <a:spcPct val="100000"/>
              </a:lnSpc>
            </a:pPr>
            <a:r>
              <a:rPr lang="pt-BR" sz="1400">
                <a:solidFill>
                  <a:srgbClr val="ffffff"/>
                </a:solidFill>
                <a:latin typeface="Gill Sans"/>
                <a:ea typeface="ヒラギノ角ゴ ProN W3"/>
              </a:rPr>
              <a:t>moderador</a:t>
            </a:r>
            <a:endParaRPr/>
          </a:p>
        </p:txBody>
      </p:sp>
      <p:sp>
        <p:nvSpPr>
          <p:cNvPr id="734" name="CustomShape 32"/>
          <p:cNvSpPr/>
          <p:nvPr/>
        </p:nvSpPr>
        <p:spPr>
          <a:xfrm>
            <a:off x="1393560" y="5393160"/>
            <a:ext cx="1493280" cy="303480"/>
          </a:xfrm>
          <a:prstGeom prst="rect">
            <a:avLst/>
          </a:prstGeom>
        </p:spPr>
        <p:txBody>
          <a:bodyPr bIns="45000" lIns="90000" rIns="90000" tIns="45000" wrap="none"/>
          <a:p>
            <a:pPr>
              <a:lnSpc>
                <a:spcPct val="100000"/>
              </a:lnSpc>
            </a:pPr>
            <a:r>
              <a:rPr lang="pt-BR" sz="1400">
                <a:solidFill>
                  <a:srgbClr val="ffffff"/>
                </a:solidFill>
                <a:latin typeface="Gill Sans"/>
                <a:ea typeface="ヒラギノ角ゴ ProN W3"/>
              </a:rPr>
              <a:t>desenvolvedor</a:t>
            </a:r>
            <a:endParaRPr/>
          </a:p>
        </p:txBody>
      </p:sp>
      <p:pic>
        <p:nvPicPr>
          <p:cNvPr descr="" id="735" name="Picture 2"/>
          <p:cNvPicPr/>
          <p:nvPr/>
        </p:nvPicPr>
        <p:blipFill>
          <a:blip r:embed="rId2"/>
          <a:stretch>
            <a:fillRect/>
          </a:stretch>
        </p:blipFill>
        <p:spPr>
          <a:xfrm>
            <a:off x="1697760" y="4402440"/>
            <a:ext cx="959760" cy="959760"/>
          </a:xfrm>
          <a:prstGeom prst="rect">
            <a:avLst/>
          </a:prstGeom>
        </p:spPr>
      </p:pic>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9" name="TextShape 1"/>
          <p:cNvSpPr txBox="1"/>
          <p:nvPr/>
        </p:nvSpPr>
        <p:spPr>
          <a:xfrm>
            <a:off x="457560" y="692640"/>
            <a:ext cx="8228520" cy="724680"/>
          </a:xfrm>
          <a:prstGeom prst="rect">
            <a:avLst/>
          </a:prstGeom>
        </p:spPr>
        <p:txBody>
          <a:bodyPr bIns="32040" lIns="64440" rIns="64440" tIns="32040"/>
          <a:p>
            <a:pPr algn="ctr">
              <a:lnSpc>
                <a:spcPct val="100000"/>
              </a:lnSpc>
            </a:pPr>
            <a:r>
              <a:rPr lang="pt-BR" sz="4000">
                <a:solidFill>
                  <a:srgbClr val="ffffff"/>
                </a:solidFill>
                <a:latin typeface="Gill Sans"/>
                <a:ea typeface="ヒラギノ角ゴ ProN W3"/>
              </a:rPr>
              <a:t>Environment</a:t>
            </a:r>
            <a:endParaRPr/>
          </a:p>
        </p:txBody>
      </p:sp>
      <p:sp>
        <p:nvSpPr>
          <p:cNvPr id="230" name="TextShape 2"/>
          <p:cNvSpPr txBox="1"/>
          <p:nvPr/>
        </p:nvSpPr>
        <p:spPr>
          <a:xfrm>
            <a:off x="457560" y="1600560"/>
            <a:ext cx="8228520" cy="4524840"/>
          </a:xfrm>
          <a:prstGeom prst="rect">
            <a:avLst/>
          </a:prstGeom>
        </p:spPr>
        <p:txBody>
          <a:bodyPr bIns="32040" lIns="64440" rIns="64440" tIns="32040"/>
          <a:p>
            <a:pPr>
              <a:lnSpc>
                <a:spcPct val="100000"/>
              </a:lnSpc>
              <a:buFont typeface="Arial"/>
              <a:buChar char="•"/>
            </a:pPr>
            <a:r>
              <a:rPr lang="pt-BR" sz="4000">
                <a:solidFill>
                  <a:srgbClr val="ffffff"/>
                </a:solidFill>
                <a:latin typeface="Gill Sans"/>
                <a:ea typeface="ヒラギノ角ゴ ProN W3"/>
              </a:rPr>
              <a:t>Repository</a:t>
            </a:r>
            <a:endParaRPr/>
          </a:p>
          <a:p>
            <a:pPr algn="ctr"/>
            <a:r>
              <a:rPr lang="pt-BR" sz="2500">
                <a:solidFill>
                  <a:srgbClr val="ffffff"/>
                </a:solidFill>
                <a:latin typeface="Gill Sans"/>
                <a:ea typeface="ヒラギノ角ゴ ProN W3"/>
              </a:rPr>
              <a:t>Where files’ current and historical data are stored.</a:t>
            </a:r>
            <a:endParaRPr/>
          </a:p>
          <a:p>
            <a:pPr>
              <a:lnSpc>
                <a:spcPct val="100000"/>
              </a:lnSpc>
              <a:buFont typeface="Arial"/>
              <a:buChar char="•"/>
            </a:pPr>
            <a:r>
              <a:rPr lang="pt-BR" sz="4000">
                <a:solidFill>
                  <a:srgbClr val="ffffff"/>
                </a:solidFill>
                <a:latin typeface="Gill Sans"/>
                <a:ea typeface="ヒラギノ角ゴ ProN W3"/>
              </a:rPr>
              <a:t>Server</a:t>
            </a:r>
            <a:endParaRPr/>
          </a:p>
          <a:p>
            <a:pPr algn="ctr"/>
            <a:r>
              <a:rPr lang="pt-BR" sz="2500">
                <a:solidFill>
                  <a:srgbClr val="ffffff"/>
                </a:solidFill>
                <a:latin typeface="Gill Sans"/>
                <a:ea typeface="ヒラギノ角ゴ ProN W3"/>
              </a:rPr>
              <a:t>A machine serving the repository.</a:t>
            </a:r>
            <a:endParaRPr/>
          </a:p>
          <a:p>
            <a:pPr>
              <a:lnSpc>
                <a:spcPct val="100000"/>
              </a:lnSpc>
              <a:buFont typeface="Arial"/>
              <a:buChar char="•"/>
            </a:pPr>
            <a:r>
              <a:rPr lang="pt-BR" sz="4000">
                <a:solidFill>
                  <a:srgbClr val="ffffff"/>
                </a:solidFill>
                <a:latin typeface="Gill Sans"/>
                <a:ea typeface="ヒラギノ角ゴ ProN W3"/>
              </a:rPr>
              <a:t>Client</a:t>
            </a:r>
            <a:endParaRPr/>
          </a:p>
          <a:p>
            <a:pPr algn="ctr"/>
            <a:r>
              <a:rPr lang="pt-BR" sz="2500">
                <a:solidFill>
                  <a:srgbClr val="ffffff"/>
                </a:solidFill>
                <a:latin typeface="Gill Sans"/>
                <a:ea typeface="ヒラギノ角ゴ ProN W3"/>
              </a:rPr>
              <a:t>The client machine connecting to the server.</a:t>
            </a:r>
            <a:endParaRPr/>
          </a:p>
          <a:p>
            <a:pPr>
              <a:lnSpc>
                <a:spcPct val="100000"/>
              </a:lnSpc>
              <a:buFont typeface="Arial"/>
              <a:buChar char="•"/>
            </a:pPr>
            <a:r>
              <a:rPr lang="pt-BR" sz="4000">
                <a:solidFill>
                  <a:srgbClr val="ffffff"/>
                </a:solidFill>
                <a:latin typeface="Gill Sans"/>
                <a:ea typeface="ヒラギノ角ゴ ProN W3"/>
              </a:rPr>
              <a:t>Working copy</a:t>
            </a:r>
            <a:endParaRPr/>
          </a:p>
          <a:p>
            <a:pPr algn="ctr"/>
            <a:r>
              <a:rPr lang="pt-BR" sz="2500">
                <a:solidFill>
                  <a:srgbClr val="ffffff"/>
                </a:solidFill>
                <a:latin typeface="Gill Sans"/>
                <a:ea typeface="ヒラギノ角ゴ ProN W3"/>
              </a:rPr>
              <a:t>Local copy where the developer changes the code.</a:t>
            </a:r>
            <a:endParaRPr/>
          </a:p>
        </p:txBody>
      </p:sp>
    </p:spTree>
  </p:cSld>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36" name="CustomShape 1"/>
          <p:cNvSpPr/>
          <p:nvPr/>
        </p:nvSpPr>
        <p:spPr>
          <a:xfrm>
            <a:off x="1331640" y="1340640"/>
            <a:ext cx="7056360" cy="3989160"/>
          </a:xfrm>
          <a:prstGeom prst="rect">
            <a:avLst/>
          </a:prstGeom>
        </p:spPr>
        <p:txBody>
          <a:bodyPr bIns="45000" lIns="90000" rIns="90000" tIns="45000"/>
          <a:p>
            <a:pPr algn="ctr">
              <a:lnSpc>
                <a:spcPct val="100000"/>
              </a:lnSpc>
            </a:pPr>
            <a:r>
              <a:rPr i="1" lang="pt-BR" sz="3200">
                <a:solidFill>
                  <a:srgbClr val="ffffff"/>
                </a:solidFill>
                <a:latin typeface="Gill Sans"/>
                <a:ea typeface="ヒラギノ角ゴ ProN W3"/>
              </a:rPr>
              <a:t>Scenario:</a:t>
            </a:r>
            <a:endParaRPr/>
          </a:p>
          <a:p>
            <a:pPr algn="ctr">
              <a:lnSpc>
                <a:spcPct val="100000"/>
              </a:lnSpc>
            </a:pPr>
            <a:endParaRPr/>
          </a:p>
          <a:p>
            <a:pPr algn="ctr">
              <a:lnSpc>
                <a:spcPct val="100000"/>
              </a:lnSpc>
            </a:pPr>
            <a:r>
              <a:rPr i="1" lang="pt-BR" sz="3200">
                <a:solidFill>
                  <a:srgbClr val="ffffff"/>
                </a:solidFill>
                <a:latin typeface="Gill Sans"/>
                <a:ea typeface="ヒラギノ角ゴ ProN W3"/>
              </a:rPr>
              <a:t>Your development tasks need to progress in discrete levels of maturity: (1) change proposals, (2) analysis, (3) review, (4) unit tests, (5) integration tests, (6) system tests, etc.</a:t>
            </a:r>
            <a:endParaRPr/>
          </a:p>
        </p:txBody>
      </p:sp>
    </p:spTree>
  </p:cSld>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37" name="TextShape 1"/>
          <p:cNvSpPr txBox="1"/>
          <p:nvPr/>
        </p:nvSpPr>
        <p:spPr>
          <a:xfrm>
            <a:off x="457560" y="658440"/>
            <a:ext cx="8228520" cy="758520"/>
          </a:xfrm>
          <a:prstGeom prst="rect">
            <a:avLst/>
          </a:prstGeom>
        </p:spPr>
        <p:txBody>
          <a:bodyPr bIns="32040" lIns="64440" rIns="64440" tIns="32040"/>
          <a:p>
            <a:pPr algn="ctr">
              <a:lnSpc>
                <a:spcPct val="100000"/>
              </a:lnSpc>
            </a:pPr>
            <a:r>
              <a:rPr lang="pt-BR" sz="4000">
                <a:solidFill>
                  <a:srgbClr val="ffffff"/>
                </a:solidFill>
                <a:latin typeface="Gill Sans"/>
                <a:ea typeface="ヒラギノ角ゴ ProN W3"/>
              </a:rPr>
              <a:t>Staged Integration Lines</a:t>
            </a:r>
            <a:endParaRPr/>
          </a:p>
        </p:txBody>
      </p:sp>
      <p:sp>
        <p:nvSpPr>
          <p:cNvPr id="738" name="CustomShape 2"/>
          <p:cNvSpPr/>
          <p:nvPr/>
        </p:nvSpPr>
        <p:spPr>
          <a:xfrm>
            <a:off x="1763640" y="2069280"/>
            <a:ext cx="1223640" cy="713880"/>
          </a:xfrm>
          <a:prstGeom prst="rect">
            <a:avLst>
              <a:gd fmla="val 16667" name="adj"/>
            </a:avLst>
          </a:prstGeom>
          <a:solidFill>
            <a:srgbClr val="333399"/>
          </a:solidFill>
          <a:ln w="25560">
            <a:solidFill>
              <a:srgbClr val="252571"/>
            </a:solidFill>
            <a:round/>
          </a:ln>
        </p:spPr>
        <p:txBody>
          <a:bodyPr anchor="ctr" bIns="45000" lIns="90000" rIns="90000" tIns="45000"/>
          <a:p>
            <a:pPr algn="ctr">
              <a:lnSpc>
                <a:spcPct val="100000"/>
              </a:lnSpc>
            </a:pPr>
            <a:r>
              <a:rPr lang="pt-BR">
                <a:solidFill>
                  <a:srgbClr val="ffffff"/>
                </a:solidFill>
                <a:latin typeface="Gill Sans"/>
                <a:ea typeface="ヒラギノ角ゴ ProN W3"/>
              </a:rPr>
              <a:t>devel</a:t>
            </a:r>
            <a:endParaRPr/>
          </a:p>
        </p:txBody>
      </p:sp>
      <p:sp>
        <p:nvSpPr>
          <p:cNvPr id="739" name="CustomShape 3"/>
          <p:cNvSpPr/>
          <p:nvPr/>
        </p:nvSpPr>
        <p:spPr>
          <a:xfrm>
            <a:off x="2188080" y="3492000"/>
            <a:ext cx="1079640" cy="713880"/>
          </a:xfrm>
          <a:prstGeom prst="rect">
            <a:avLst>
              <a:gd fmla="val 16667" name="adj"/>
            </a:avLst>
          </a:prstGeom>
          <a:solidFill>
            <a:srgbClr val="333399"/>
          </a:solidFill>
          <a:ln w="25560">
            <a:solidFill>
              <a:srgbClr val="252571"/>
            </a:solidFill>
            <a:round/>
          </a:ln>
        </p:spPr>
        <p:txBody>
          <a:bodyPr anchor="ctr" bIns="45000" lIns="90000" rIns="90000" tIns="45000"/>
          <a:p>
            <a:pPr algn="ctr">
              <a:lnSpc>
                <a:spcPct val="100000"/>
              </a:lnSpc>
            </a:pPr>
            <a:r>
              <a:rPr i="1" lang="pt-BR" sz="1400">
                <a:solidFill>
                  <a:srgbClr val="ffffff"/>
                </a:solidFill>
                <a:latin typeface="Gill Sans"/>
                <a:ea typeface="ヒラギノ角ゴ ProN W3"/>
              </a:rPr>
              <a:t>propostas</a:t>
            </a:r>
            <a:endParaRPr/>
          </a:p>
        </p:txBody>
      </p:sp>
      <p:sp>
        <p:nvSpPr>
          <p:cNvPr id="740" name="CustomShape 4"/>
          <p:cNvSpPr/>
          <p:nvPr/>
        </p:nvSpPr>
        <p:spPr>
          <a:xfrm>
            <a:off x="2988000" y="2425320"/>
            <a:ext cx="5290200" cy="720"/>
          </a:xfrm>
          <a:prstGeom prst="straightConnector1">
            <a:avLst/>
          </a:prstGeom>
          <a:ln w="25560">
            <a:solidFill>
              <a:srgbClr val="43a11f"/>
            </a:solidFill>
            <a:round/>
            <a:tailEnd len="med" type="triangle" w="med"/>
          </a:ln>
        </p:spPr>
      </p:sp>
      <p:sp>
        <p:nvSpPr>
          <p:cNvPr id="741" name="CustomShape 5"/>
          <p:cNvSpPr/>
          <p:nvPr/>
        </p:nvSpPr>
        <p:spPr>
          <a:xfrm>
            <a:off x="3268080" y="3846240"/>
            <a:ext cx="5009760" cy="2160"/>
          </a:xfrm>
          <a:prstGeom prst="straightConnector1">
            <a:avLst/>
          </a:prstGeom>
          <a:ln w="25560">
            <a:solidFill>
              <a:srgbClr val="43a11f"/>
            </a:solidFill>
            <a:round/>
            <a:tailEnd len="med" type="triangle" w="med"/>
          </a:ln>
        </p:spPr>
      </p:sp>
      <p:sp>
        <p:nvSpPr>
          <p:cNvPr id="742" name="CustomShape 6"/>
          <p:cNvSpPr/>
          <p:nvPr/>
        </p:nvSpPr>
        <p:spPr>
          <a:xfrm>
            <a:off x="3805920" y="3774240"/>
            <a:ext cx="143640" cy="143640"/>
          </a:xfrm>
          <a:prstGeom prst="rect">
            <a:avLst/>
          </a:prstGeom>
          <a:solidFill>
            <a:srgbClr val="2d2d8a"/>
          </a:solidFill>
          <a:ln w="25560">
            <a:solidFill>
              <a:srgbClr val="212166"/>
            </a:solidFill>
            <a:round/>
          </a:ln>
        </p:spPr>
      </p:sp>
      <p:sp>
        <p:nvSpPr>
          <p:cNvPr id="743" name="CustomShape 7"/>
          <p:cNvSpPr/>
          <p:nvPr/>
        </p:nvSpPr>
        <p:spPr>
          <a:xfrm>
            <a:off x="3434760" y="2565000"/>
            <a:ext cx="373320" cy="1101960"/>
          </a:xfrm>
          <a:prstGeom prst="straightConnector1">
            <a:avLst/>
          </a:prstGeom>
          <a:ln w="25560">
            <a:solidFill>
              <a:srgbClr val="2d2d8a"/>
            </a:solidFill>
            <a:round/>
            <a:tailEnd len="med" type="triangle" w="med"/>
          </a:ln>
        </p:spPr>
      </p:sp>
      <p:sp>
        <p:nvSpPr>
          <p:cNvPr id="744" name="CustomShape 8"/>
          <p:cNvSpPr/>
          <p:nvPr/>
        </p:nvSpPr>
        <p:spPr>
          <a:xfrm>
            <a:off x="3294720" y="2353320"/>
            <a:ext cx="143640" cy="143640"/>
          </a:xfrm>
          <a:prstGeom prst="rect">
            <a:avLst/>
          </a:prstGeom>
          <a:solidFill>
            <a:srgbClr val="43a11f"/>
          </a:solidFill>
          <a:ln w="25560">
            <a:solidFill>
              <a:srgbClr val="317716"/>
            </a:solidFill>
            <a:round/>
          </a:ln>
        </p:spPr>
      </p:sp>
      <p:sp>
        <p:nvSpPr>
          <p:cNvPr id="745" name="CustomShape 9"/>
          <p:cNvSpPr/>
          <p:nvPr/>
        </p:nvSpPr>
        <p:spPr>
          <a:xfrm>
            <a:off x="4516560" y="2353320"/>
            <a:ext cx="143640" cy="143640"/>
          </a:xfrm>
          <a:prstGeom prst="rect">
            <a:avLst/>
          </a:prstGeom>
          <a:solidFill>
            <a:srgbClr val="333399"/>
          </a:solidFill>
          <a:ln w="25560">
            <a:solidFill>
              <a:srgbClr val="252571"/>
            </a:solidFill>
            <a:round/>
          </a:ln>
        </p:spPr>
      </p:sp>
      <p:sp>
        <p:nvSpPr>
          <p:cNvPr id="746" name="CustomShape 10"/>
          <p:cNvSpPr/>
          <p:nvPr/>
        </p:nvSpPr>
        <p:spPr>
          <a:xfrm>
            <a:off x="4516560" y="2565000"/>
            <a:ext cx="71640" cy="3158640"/>
          </a:xfrm>
          <a:prstGeom prst="straightConnector1">
            <a:avLst/>
          </a:prstGeom>
          <a:ln w="25560">
            <a:solidFill>
              <a:srgbClr val="333399"/>
            </a:solidFill>
            <a:round/>
            <a:tailEnd len="med" type="triangle" w="med"/>
          </a:ln>
        </p:spPr>
      </p:sp>
      <p:sp>
        <p:nvSpPr>
          <p:cNvPr id="747" name="CustomShape 11"/>
          <p:cNvSpPr/>
          <p:nvPr/>
        </p:nvSpPr>
        <p:spPr>
          <a:xfrm>
            <a:off x="2509920" y="4494600"/>
            <a:ext cx="1079640" cy="713880"/>
          </a:xfrm>
          <a:prstGeom prst="rect">
            <a:avLst>
              <a:gd fmla="val 16667" name="adj"/>
            </a:avLst>
          </a:prstGeom>
          <a:solidFill>
            <a:srgbClr val="333399"/>
          </a:solidFill>
          <a:ln w="25560">
            <a:solidFill>
              <a:srgbClr val="252571"/>
            </a:solidFill>
            <a:round/>
          </a:ln>
        </p:spPr>
        <p:txBody>
          <a:bodyPr anchor="ctr" bIns="45000" lIns="90000" rIns="90000" tIns="45000"/>
          <a:p>
            <a:pPr algn="ctr">
              <a:lnSpc>
                <a:spcPct val="100000"/>
              </a:lnSpc>
            </a:pPr>
            <a:r>
              <a:rPr i="1" lang="pt-BR" sz="1400">
                <a:solidFill>
                  <a:srgbClr val="ffffff"/>
                </a:solidFill>
                <a:latin typeface="Gill Sans"/>
                <a:ea typeface="ヒラギノ角ゴ ProN W3"/>
              </a:rPr>
              <a:t>revisão</a:t>
            </a:r>
            <a:endParaRPr/>
          </a:p>
        </p:txBody>
      </p:sp>
      <p:sp>
        <p:nvSpPr>
          <p:cNvPr id="748" name="CustomShape 12"/>
          <p:cNvSpPr/>
          <p:nvPr/>
        </p:nvSpPr>
        <p:spPr>
          <a:xfrm>
            <a:off x="3589920" y="4851000"/>
            <a:ext cx="4687920" cy="360"/>
          </a:xfrm>
          <a:prstGeom prst="straightConnector1">
            <a:avLst/>
          </a:prstGeom>
          <a:ln w="25560">
            <a:solidFill>
              <a:srgbClr val="43a11f"/>
            </a:solidFill>
            <a:round/>
            <a:tailEnd len="med" type="triangle" w="med"/>
          </a:ln>
        </p:spPr>
      </p:sp>
      <p:sp>
        <p:nvSpPr>
          <p:cNvPr id="749" name="CustomShape 13"/>
          <p:cNvSpPr/>
          <p:nvPr/>
        </p:nvSpPr>
        <p:spPr>
          <a:xfrm>
            <a:off x="4128120" y="4777200"/>
            <a:ext cx="143640" cy="143640"/>
          </a:xfrm>
          <a:prstGeom prst="rect">
            <a:avLst/>
          </a:prstGeom>
          <a:solidFill>
            <a:srgbClr val="2d2d8a"/>
          </a:solidFill>
          <a:ln w="25560">
            <a:solidFill>
              <a:srgbClr val="212166"/>
            </a:solidFill>
            <a:round/>
          </a:ln>
        </p:spPr>
      </p:sp>
      <p:sp>
        <p:nvSpPr>
          <p:cNvPr id="750" name="CustomShape 14"/>
          <p:cNvSpPr/>
          <p:nvPr/>
        </p:nvSpPr>
        <p:spPr>
          <a:xfrm>
            <a:off x="2826360" y="5512320"/>
            <a:ext cx="1079640" cy="713880"/>
          </a:xfrm>
          <a:prstGeom prst="rect">
            <a:avLst>
              <a:gd fmla="val 16667" name="adj"/>
            </a:avLst>
          </a:prstGeom>
          <a:solidFill>
            <a:srgbClr val="333399"/>
          </a:solidFill>
          <a:ln w="25560">
            <a:solidFill>
              <a:srgbClr val="252571"/>
            </a:solidFill>
            <a:round/>
          </a:ln>
        </p:spPr>
        <p:txBody>
          <a:bodyPr anchor="ctr" bIns="45000" lIns="90000" rIns="90000" tIns="45000"/>
          <a:p>
            <a:pPr algn="ctr">
              <a:lnSpc>
                <a:spcPct val="100000"/>
              </a:lnSpc>
            </a:pPr>
            <a:r>
              <a:rPr i="1" lang="pt-BR" sz="1400">
                <a:solidFill>
                  <a:srgbClr val="ffffff"/>
                </a:solidFill>
                <a:latin typeface="Gill Sans"/>
                <a:ea typeface="ヒラギノ角ゴ ProN W3"/>
              </a:rPr>
              <a:t>testes</a:t>
            </a:r>
            <a:endParaRPr/>
          </a:p>
        </p:txBody>
      </p:sp>
      <p:sp>
        <p:nvSpPr>
          <p:cNvPr id="751" name="CustomShape 15"/>
          <p:cNvSpPr/>
          <p:nvPr/>
        </p:nvSpPr>
        <p:spPr>
          <a:xfrm>
            <a:off x="3906720" y="5868000"/>
            <a:ext cx="4371480" cy="1440"/>
          </a:xfrm>
          <a:prstGeom prst="straightConnector1">
            <a:avLst/>
          </a:prstGeom>
          <a:ln w="25560">
            <a:solidFill>
              <a:srgbClr val="43a11f"/>
            </a:solidFill>
            <a:round/>
            <a:tailEnd len="med" type="triangle" w="med"/>
          </a:ln>
        </p:spPr>
      </p:sp>
      <p:sp>
        <p:nvSpPr>
          <p:cNvPr id="752" name="CustomShape 16"/>
          <p:cNvSpPr/>
          <p:nvPr/>
        </p:nvSpPr>
        <p:spPr>
          <a:xfrm>
            <a:off x="4444560" y="5794920"/>
            <a:ext cx="143640" cy="143640"/>
          </a:xfrm>
          <a:prstGeom prst="rect">
            <a:avLst/>
          </a:prstGeom>
          <a:solidFill>
            <a:srgbClr val="2d2d8a"/>
          </a:solidFill>
          <a:ln w="25560">
            <a:solidFill>
              <a:srgbClr val="212166"/>
            </a:solidFill>
            <a:round/>
          </a:ln>
        </p:spPr>
      </p:sp>
      <p:sp>
        <p:nvSpPr>
          <p:cNvPr id="753" name="CustomShape 17"/>
          <p:cNvSpPr/>
          <p:nvPr/>
        </p:nvSpPr>
        <p:spPr>
          <a:xfrm>
            <a:off x="3916080" y="4005000"/>
            <a:ext cx="249480" cy="719640"/>
          </a:xfrm>
          <a:prstGeom prst="straightConnector1">
            <a:avLst/>
          </a:prstGeom>
          <a:ln w="25560">
            <a:solidFill>
              <a:srgbClr val="2d2d8a"/>
            </a:solidFill>
            <a:round/>
            <a:tailEnd len="med" type="triangle" w="med"/>
          </a:ln>
        </p:spPr>
      </p:sp>
      <p:sp>
        <p:nvSpPr>
          <p:cNvPr id="754" name="CustomShape 18"/>
          <p:cNvSpPr/>
          <p:nvPr/>
        </p:nvSpPr>
        <p:spPr>
          <a:xfrm>
            <a:off x="4245840" y="5003640"/>
            <a:ext cx="249480" cy="719640"/>
          </a:xfrm>
          <a:prstGeom prst="straightConnector1">
            <a:avLst/>
          </a:prstGeom>
          <a:ln w="25560">
            <a:solidFill>
              <a:srgbClr val="2d2d8a"/>
            </a:solidFill>
            <a:round/>
            <a:tailEnd len="med" type="triangle" w="med"/>
          </a:ln>
        </p:spPr>
      </p:sp>
      <p:sp>
        <p:nvSpPr>
          <p:cNvPr id="755" name="CustomShape 19"/>
          <p:cNvSpPr/>
          <p:nvPr/>
        </p:nvSpPr>
        <p:spPr>
          <a:xfrm>
            <a:off x="5805720" y="3775320"/>
            <a:ext cx="143640" cy="143640"/>
          </a:xfrm>
          <a:prstGeom prst="rect">
            <a:avLst/>
          </a:prstGeom>
          <a:solidFill>
            <a:srgbClr val="2d2d8a"/>
          </a:solidFill>
          <a:ln w="25560">
            <a:solidFill>
              <a:srgbClr val="212166"/>
            </a:solidFill>
            <a:round/>
          </a:ln>
        </p:spPr>
      </p:sp>
      <p:sp>
        <p:nvSpPr>
          <p:cNvPr id="756" name="CustomShape 20"/>
          <p:cNvSpPr/>
          <p:nvPr/>
        </p:nvSpPr>
        <p:spPr>
          <a:xfrm>
            <a:off x="5434200" y="2566080"/>
            <a:ext cx="373320" cy="1101960"/>
          </a:xfrm>
          <a:prstGeom prst="straightConnector1">
            <a:avLst/>
          </a:prstGeom>
          <a:ln w="25560">
            <a:solidFill>
              <a:srgbClr val="2d2d8a"/>
            </a:solidFill>
            <a:round/>
            <a:tailEnd len="med" type="triangle" w="med"/>
          </a:ln>
        </p:spPr>
      </p:sp>
      <p:sp>
        <p:nvSpPr>
          <p:cNvPr id="757" name="CustomShape 21"/>
          <p:cNvSpPr/>
          <p:nvPr/>
        </p:nvSpPr>
        <p:spPr>
          <a:xfrm>
            <a:off x="5294160" y="2354040"/>
            <a:ext cx="143640" cy="143640"/>
          </a:xfrm>
          <a:prstGeom prst="rect">
            <a:avLst/>
          </a:prstGeom>
          <a:solidFill>
            <a:srgbClr val="43a11f"/>
          </a:solidFill>
          <a:ln w="25560">
            <a:solidFill>
              <a:srgbClr val="317716"/>
            </a:solidFill>
            <a:round/>
          </a:ln>
        </p:spPr>
      </p:sp>
      <p:sp>
        <p:nvSpPr>
          <p:cNvPr id="758" name="CustomShape 22"/>
          <p:cNvSpPr/>
          <p:nvPr/>
        </p:nvSpPr>
        <p:spPr>
          <a:xfrm>
            <a:off x="6516360" y="2354040"/>
            <a:ext cx="143640" cy="143640"/>
          </a:xfrm>
          <a:prstGeom prst="rect">
            <a:avLst/>
          </a:prstGeom>
          <a:solidFill>
            <a:srgbClr val="333399"/>
          </a:solidFill>
          <a:ln w="25560">
            <a:solidFill>
              <a:srgbClr val="252571"/>
            </a:solidFill>
            <a:round/>
          </a:ln>
        </p:spPr>
      </p:sp>
      <p:sp>
        <p:nvSpPr>
          <p:cNvPr id="759" name="CustomShape 23"/>
          <p:cNvSpPr/>
          <p:nvPr/>
        </p:nvSpPr>
        <p:spPr>
          <a:xfrm>
            <a:off x="6495480" y="2565360"/>
            <a:ext cx="92520" cy="3157560"/>
          </a:xfrm>
          <a:prstGeom prst="straightConnector1">
            <a:avLst/>
          </a:prstGeom>
          <a:ln w="25560">
            <a:solidFill>
              <a:srgbClr val="333399"/>
            </a:solidFill>
            <a:round/>
            <a:tailEnd len="med" type="triangle" w="med"/>
          </a:ln>
        </p:spPr>
      </p:sp>
      <p:sp>
        <p:nvSpPr>
          <p:cNvPr id="760" name="CustomShape 24"/>
          <p:cNvSpPr/>
          <p:nvPr/>
        </p:nvSpPr>
        <p:spPr>
          <a:xfrm>
            <a:off x="6127560" y="4778280"/>
            <a:ext cx="143640" cy="143640"/>
          </a:xfrm>
          <a:prstGeom prst="rect">
            <a:avLst/>
          </a:prstGeom>
          <a:solidFill>
            <a:srgbClr val="2d2d8a"/>
          </a:solidFill>
          <a:ln w="25560">
            <a:solidFill>
              <a:srgbClr val="212166"/>
            </a:solidFill>
            <a:round/>
          </a:ln>
        </p:spPr>
      </p:sp>
      <p:sp>
        <p:nvSpPr>
          <p:cNvPr id="761" name="CustomShape 25"/>
          <p:cNvSpPr/>
          <p:nvPr/>
        </p:nvSpPr>
        <p:spPr>
          <a:xfrm>
            <a:off x="6444360" y="5796000"/>
            <a:ext cx="143640" cy="143640"/>
          </a:xfrm>
          <a:prstGeom prst="rect">
            <a:avLst/>
          </a:prstGeom>
          <a:solidFill>
            <a:srgbClr val="2d2d8a"/>
          </a:solidFill>
          <a:ln w="25560">
            <a:solidFill>
              <a:srgbClr val="212166"/>
            </a:solidFill>
            <a:round/>
          </a:ln>
        </p:spPr>
      </p:sp>
      <p:sp>
        <p:nvSpPr>
          <p:cNvPr id="762" name="CustomShape 26"/>
          <p:cNvSpPr/>
          <p:nvPr/>
        </p:nvSpPr>
        <p:spPr>
          <a:xfrm>
            <a:off x="5915880" y="4006080"/>
            <a:ext cx="249480" cy="719640"/>
          </a:xfrm>
          <a:prstGeom prst="straightConnector1">
            <a:avLst/>
          </a:prstGeom>
          <a:ln w="25560">
            <a:solidFill>
              <a:srgbClr val="2d2d8a"/>
            </a:solidFill>
            <a:round/>
            <a:tailEnd len="med" type="triangle" w="med"/>
          </a:ln>
        </p:spPr>
      </p:sp>
      <p:sp>
        <p:nvSpPr>
          <p:cNvPr id="763" name="CustomShape 27"/>
          <p:cNvSpPr/>
          <p:nvPr/>
        </p:nvSpPr>
        <p:spPr>
          <a:xfrm>
            <a:off x="6245640" y="5004720"/>
            <a:ext cx="249480" cy="719640"/>
          </a:xfrm>
          <a:prstGeom prst="straightConnector1">
            <a:avLst/>
          </a:prstGeom>
          <a:ln w="25560">
            <a:solidFill>
              <a:srgbClr val="2d2d8a"/>
            </a:solidFill>
            <a:round/>
            <a:tailEnd len="med" type="triangle" w="med"/>
          </a:ln>
        </p:spPr>
      </p:sp>
      <p:sp>
        <p:nvSpPr>
          <p:cNvPr id="764" name="CustomShape 28"/>
          <p:cNvSpPr/>
          <p:nvPr/>
        </p:nvSpPr>
        <p:spPr>
          <a:xfrm>
            <a:off x="922680" y="3707640"/>
            <a:ext cx="504360" cy="364680"/>
          </a:xfrm>
          <a:prstGeom prst="rect">
            <a:avLst/>
          </a:prstGeom>
        </p:spPr>
        <p:txBody>
          <a:bodyPr bIns="45000" lIns="90000" rIns="90000" tIns="45000" wrap="none"/>
          <a:p>
            <a:pPr>
              <a:lnSpc>
                <a:spcPct val="100000"/>
              </a:lnSpc>
            </a:pPr>
            <a:r>
              <a:rPr lang="pt-BR">
                <a:solidFill>
                  <a:srgbClr val="ffffff"/>
                </a:solidFill>
                <a:latin typeface="Gill Sans"/>
                <a:ea typeface="ヒラギノ角ゴ ProN W3"/>
              </a:rPr>
              <a:t>(1)</a:t>
            </a:r>
            <a:endParaRPr/>
          </a:p>
        </p:txBody>
      </p:sp>
      <p:sp>
        <p:nvSpPr>
          <p:cNvPr id="765" name="CustomShape 29"/>
          <p:cNvSpPr/>
          <p:nvPr/>
        </p:nvSpPr>
        <p:spPr>
          <a:xfrm>
            <a:off x="1225080" y="4653000"/>
            <a:ext cx="504360" cy="364680"/>
          </a:xfrm>
          <a:prstGeom prst="rect">
            <a:avLst/>
          </a:prstGeom>
        </p:spPr>
        <p:txBody>
          <a:bodyPr bIns="45000" lIns="90000" rIns="90000" tIns="45000" wrap="none"/>
          <a:p>
            <a:pPr>
              <a:lnSpc>
                <a:spcPct val="100000"/>
              </a:lnSpc>
            </a:pPr>
            <a:r>
              <a:rPr lang="pt-BR">
                <a:solidFill>
                  <a:srgbClr val="ffffff"/>
                </a:solidFill>
                <a:latin typeface="Gill Sans"/>
                <a:ea typeface="ヒラギノ角ゴ ProN W3"/>
              </a:rPr>
              <a:t>(2)</a:t>
            </a:r>
            <a:endParaRPr/>
          </a:p>
        </p:txBody>
      </p:sp>
      <p:sp>
        <p:nvSpPr>
          <p:cNvPr id="766" name="CustomShape 30"/>
          <p:cNvSpPr/>
          <p:nvPr/>
        </p:nvSpPr>
        <p:spPr>
          <a:xfrm>
            <a:off x="1555560" y="5724000"/>
            <a:ext cx="504360" cy="364680"/>
          </a:xfrm>
          <a:prstGeom prst="rect">
            <a:avLst/>
          </a:prstGeom>
        </p:spPr>
        <p:txBody>
          <a:bodyPr bIns="45000" lIns="90000" rIns="90000" tIns="45000" wrap="none"/>
          <a:p>
            <a:pPr>
              <a:lnSpc>
                <a:spcPct val="100000"/>
              </a:lnSpc>
            </a:pPr>
            <a:r>
              <a:rPr lang="pt-BR">
                <a:solidFill>
                  <a:srgbClr val="ffffff"/>
                </a:solidFill>
                <a:latin typeface="Gill Sans"/>
                <a:ea typeface="ヒラギノ角ゴ ProN W3"/>
              </a:rPr>
              <a:t>(3)</a:t>
            </a:r>
            <a:endParaRPr/>
          </a:p>
        </p:txBody>
      </p:sp>
      <p:pic>
        <p:nvPicPr>
          <p:cNvPr descr="" id="767" name="Picture 2"/>
          <p:cNvPicPr/>
          <p:nvPr/>
        </p:nvPicPr>
        <p:blipFill>
          <a:blip r:embed="rId1"/>
          <a:stretch>
            <a:fillRect/>
          </a:stretch>
        </p:blipFill>
        <p:spPr>
          <a:xfrm>
            <a:off x="1116720" y="2138040"/>
            <a:ext cx="573840" cy="573840"/>
          </a:xfrm>
          <a:prstGeom prst="rect">
            <a:avLst/>
          </a:prstGeom>
        </p:spPr>
      </p:pic>
      <p:pic>
        <p:nvPicPr>
          <p:cNvPr descr="" id="768" name="Picture 2"/>
          <p:cNvPicPr/>
          <p:nvPr/>
        </p:nvPicPr>
        <p:blipFill>
          <a:blip r:embed="rId2"/>
          <a:stretch>
            <a:fillRect/>
          </a:stretch>
        </p:blipFill>
        <p:spPr>
          <a:xfrm>
            <a:off x="1521000" y="3559320"/>
            <a:ext cx="573840" cy="573840"/>
          </a:xfrm>
          <a:prstGeom prst="rect">
            <a:avLst/>
          </a:prstGeom>
        </p:spPr>
      </p:pic>
      <p:pic>
        <p:nvPicPr>
          <p:cNvPr descr="" id="769" name="Picture 2"/>
          <p:cNvPicPr/>
          <p:nvPr/>
        </p:nvPicPr>
        <p:blipFill>
          <a:blip r:embed="rId3"/>
          <a:stretch>
            <a:fillRect/>
          </a:stretch>
        </p:blipFill>
        <p:spPr>
          <a:xfrm>
            <a:off x="1843200" y="4550760"/>
            <a:ext cx="573840" cy="573840"/>
          </a:xfrm>
          <a:prstGeom prst="rect">
            <a:avLst/>
          </a:prstGeom>
        </p:spPr>
      </p:pic>
      <p:pic>
        <p:nvPicPr>
          <p:cNvPr descr="" id="770" name="Picture 2"/>
          <p:cNvPicPr/>
          <p:nvPr/>
        </p:nvPicPr>
        <p:blipFill>
          <a:blip r:embed="rId4"/>
          <a:stretch>
            <a:fillRect/>
          </a:stretch>
        </p:blipFill>
        <p:spPr>
          <a:xfrm>
            <a:off x="2160360" y="5579640"/>
            <a:ext cx="573840" cy="573840"/>
          </a:xfrm>
          <a:prstGeom prst="rect">
            <a:avLst/>
          </a:prstGeom>
        </p:spPr>
      </p:pic>
    </p:spTree>
  </p:cSld>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1" name="TextShape 1"/>
          <p:cNvSpPr txBox="1"/>
          <p:nvPr/>
        </p:nvSpPr>
        <p:spPr>
          <a:xfrm>
            <a:off x="722160" y="4406760"/>
            <a:ext cx="7771680" cy="1361520"/>
          </a:xfrm>
          <a:prstGeom prst="rect">
            <a:avLst/>
          </a:prstGeom>
        </p:spPr>
        <p:txBody>
          <a:bodyPr bIns="32040" lIns="64440" rIns="64440" tIns="32040"/>
          <a:p>
            <a:pPr algn="ctr">
              <a:lnSpc>
                <a:spcPct val="100000"/>
              </a:lnSpc>
            </a:pPr>
            <a:r>
              <a:rPr b="1" lang="pt-BR" sz="2800">
                <a:solidFill>
                  <a:srgbClr val="92f229"/>
                </a:solidFill>
                <a:latin typeface="Gill Sans"/>
                <a:ea typeface="ヒラギノ角ゴ ProN W3"/>
              </a:rPr>
              <a:t>When to create a branch?</a:t>
            </a:r>
            <a:endParaRPr/>
          </a:p>
        </p:txBody>
      </p:sp>
      <p:sp>
        <p:nvSpPr>
          <p:cNvPr id="772" name="TextShape 2"/>
          <p:cNvSpPr txBox="1"/>
          <p:nvPr/>
        </p:nvSpPr>
        <p:spPr>
          <a:xfrm>
            <a:off x="722160" y="2906640"/>
            <a:ext cx="7771680" cy="1499760"/>
          </a:xfrm>
          <a:prstGeom prst="rect">
            <a:avLst/>
          </a:prstGeom>
        </p:spPr>
        <p:txBody>
          <a:bodyPr anchor="b" bIns="32040" lIns="64440" rIns="64440" tIns="32040"/>
          <a:p>
            <a:pPr>
              <a:lnSpc>
                <a:spcPct val="100000"/>
              </a:lnSpc>
            </a:pPr>
            <a:r>
              <a:rPr lang="pt-BR" sz="1400">
                <a:solidFill>
                  <a:srgbClr val="ffffff"/>
                </a:solidFill>
                <a:latin typeface="Gill Sans"/>
                <a:ea typeface="ヒラギノ角ゴ ProN W3"/>
              </a:rPr>
              <a:t>Some most common patterns.</a:t>
            </a:r>
            <a:endParaRPr/>
          </a:p>
        </p:txBody>
      </p:sp>
    </p:spTree>
  </p:cSld>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3" name="TextShape 1"/>
          <p:cNvSpPr txBox="1"/>
          <p:nvPr/>
        </p:nvSpPr>
        <p:spPr>
          <a:xfrm>
            <a:off x="457560" y="658440"/>
            <a:ext cx="8228520" cy="758520"/>
          </a:xfrm>
          <a:prstGeom prst="rect">
            <a:avLst/>
          </a:prstGeom>
        </p:spPr>
        <p:txBody>
          <a:bodyPr bIns="32040" lIns="64440" rIns="64440" tIns="32040"/>
          <a:p>
            <a:pPr algn="ctr">
              <a:lnSpc>
                <a:spcPct val="100000"/>
              </a:lnSpc>
            </a:pPr>
            <a:r>
              <a:rPr lang="pt-BR" sz="4000">
                <a:solidFill>
                  <a:srgbClr val="ffffff"/>
                </a:solidFill>
                <a:latin typeface="Gill Sans"/>
                <a:ea typeface="ヒラギノ角ゴ ProN W3"/>
              </a:rPr>
              <a:t>Branch per Delivery</a:t>
            </a:r>
            <a:endParaRPr/>
          </a:p>
        </p:txBody>
      </p:sp>
      <p:sp>
        <p:nvSpPr>
          <p:cNvPr id="774" name="CustomShape 2"/>
          <p:cNvSpPr/>
          <p:nvPr/>
        </p:nvSpPr>
        <p:spPr>
          <a:xfrm>
            <a:off x="1597320" y="3069000"/>
            <a:ext cx="5832360" cy="720"/>
          </a:xfrm>
          <a:prstGeom prst="straightConnector1">
            <a:avLst/>
          </a:prstGeom>
          <a:ln w="25560">
            <a:solidFill>
              <a:srgbClr val="43a11f"/>
            </a:solidFill>
            <a:round/>
            <a:tailEnd len="med" type="triangle" w="med"/>
          </a:ln>
        </p:spPr>
      </p:sp>
      <p:sp>
        <p:nvSpPr>
          <p:cNvPr id="775" name="CustomShape 3"/>
          <p:cNvSpPr/>
          <p:nvPr/>
        </p:nvSpPr>
        <p:spPr>
          <a:xfrm>
            <a:off x="3051360" y="2997000"/>
            <a:ext cx="143640" cy="143640"/>
          </a:xfrm>
          <a:prstGeom prst="rect">
            <a:avLst/>
          </a:prstGeom>
          <a:solidFill>
            <a:srgbClr val="43a11f"/>
          </a:solidFill>
          <a:ln w="25560">
            <a:solidFill>
              <a:srgbClr val="317716"/>
            </a:solidFill>
            <a:round/>
          </a:ln>
        </p:spPr>
      </p:sp>
      <p:sp>
        <p:nvSpPr>
          <p:cNvPr id="776" name="CustomShape 4"/>
          <p:cNvSpPr/>
          <p:nvPr/>
        </p:nvSpPr>
        <p:spPr>
          <a:xfrm>
            <a:off x="4309200" y="2992680"/>
            <a:ext cx="143640" cy="143640"/>
          </a:xfrm>
          <a:prstGeom prst="rect">
            <a:avLst/>
          </a:prstGeom>
          <a:solidFill>
            <a:srgbClr val="43a11f"/>
          </a:solidFill>
          <a:ln w="25560">
            <a:solidFill>
              <a:srgbClr val="317716"/>
            </a:solidFill>
            <a:round/>
          </a:ln>
        </p:spPr>
      </p:sp>
      <p:sp>
        <p:nvSpPr>
          <p:cNvPr id="777" name="CustomShape 5"/>
          <p:cNvSpPr/>
          <p:nvPr/>
        </p:nvSpPr>
        <p:spPr>
          <a:xfrm>
            <a:off x="5749560" y="2997000"/>
            <a:ext cx="143640" cy="143640"/>
          </a:xfrm>
          <a:prstGeom prst="rect">
            <a:avLst/>
          </a:prstGeom>
          <a:solidFill>
            <a:srgbClr val="43a11f"/>
          </a:solidFill>
          <a:ln w="25560">
            <a:solidFill>
              <a:srgbClr val="317716"/>
            </a:solidFill>
            <a:round/>
          </a:ln>
        </p:spPr>
      </p:sp>
      <p:sp>
        <p:nvSpPr>
          <p:cNvPr id="778" name="CustomShape 6"/>
          <p:cNvSpPr/>
          <p:nvPr/>
        </p:nvSpPr>
        <p:spPr>
          <a:xfrm>
            <a:off x="1907640" y="4145040"/>
            <a:ext cx="5832360" cy="720"/>
          </a:xfrm>
          <a:prstGeom prst="straightConnector1">
            <a:avLst/>
          </a:prstGeom>
          <a:ln w="25560">
            <a:solidFill>
              <a:srgbClr val="333399"/>
            </a:solidFill>
            <a:round/>
            <a:tailEnd len="med" type="triangle" w="med"/>
          </a:ln>
        </p:spPr>
      </p:sp>
      <p:sp>
        <p:nvSpPr>
          <p:cNvPr id="779" name="CustomShape 7"/>
          <p:cNvSpPr/>
          <p:nvPr/>
        </p:nvSpPr>
        <p:spPr>
          <a:xfrm>
            <a:off x="3361680" y="4073040"/>
            <a:ext cx="143640" cy="143640"/>
          </a:xfrm>
          <a:prstGeom prst="rect">
            <a:avLst/>
          </a:prstGeom>
          <a:solidFill>
            <a:srgbClr val="333399"/>
          </a:solidFill>
          <a:ln w="25560">
            <a:solidFill>
              <a:srgbClr val="252571"/>
            </a:solidFill>
            <a:round/>
          </a:ln>
        </p:spPr>
      </p:sp>
      <p:sp>
        <p:nvSpPr>
          <p:cNvPr id="780" name="CustomShape 8"/>
          <p:cNvSpPr/>
          <p:nvPr/>
        </p:nvSpPr>
        <p:spPr>
          <a:xfrm>
            <a:off x="4619520" y="4068720"/>
            <a:ext cx="143640" cy="143640"/>
          </a:xfrm>
          <a:prstGeom prst="rect">
            <a:avLst/>
          </a:prstGeom>
          <a:solidFill>
            <a:srgbClr val="333399"/>
          </a:solidFill>
          <a:ln w="25560">
            <a:solidFill>
              <a:srgbClr val="252571"/>
            </a:solidFill>
            <a:round/>
          </a:ln>
        </p:spPr>
      </p:sp>
      <p:sp>
        <p:nvSpPr>
          <p:cNvPr id="781" name="CustomShape 9"/>
          <p:cNvSpPr/>
          <p:nvPr/>
        </p:nvSpPr>
        <p:spPr>
          <a:xfrm>
            <a:off x="6059880" y="4073040"/>
            <a:ext cx="143640" cy="143640"/>
          </a:xfrm>
          <a:prstGeom prst="rect">
            <a:avLst/>
          </a:prstGeom>
          <a:solidFill>
            <a:srgbClr val="333399"/>
          </a:solidFill>
          <a:ln w="25560">
            <a:solidFill>
              <a:srgbClr val="252571"/>
            </a:solidFill>
            <a:round/>
          </a:ln>
        </p:spPr>
      </p:sp>
      <p:sp>
        <p:nvSpPr>
          <p:cNvPr id="782" name="CustomShape 10"/>
          <p:cNvSpPr/>
          <p:nvPr/>
        </p:nvSpPr>
        <p:spPr>
          <a:xfrm>
            <a:off x="696240" y="2934720"/>
            <a:ext cx="929520" cy="272880"/>
          </a:xfrm>
          <a:prstGeom prst="rect">
            <a:avLst/>
          </a:prstGeom>
        </p:spPr>
        <p:txBody>
          <a:bodyPr bIns="45000" lIns="90000" rIns="90000" tIns="45000" wrap="none"/>
          <a:p>
            <a:pPr algn="ctr">
              <a:lnSpc>
                <a:spcPct val="100000"/>
              </a:lnSpc>
            </a:pPr>
            <a:r>
              <a:rPr i="1" lang="pt-BR" sz="1200">
                <a:solidFill>
                  <a:srgbClr val="ffffff"/>
                </a:solidFill>
                <a:latin typeface="Gill Sans"/>
                <a:ea typeface="ヒラギノ角ゴ ProN W3"/>
              </a:rPr>
              <a:t>Release 1</a:t>
            </a:r>
            <a:endParaRPr/>
          </a:p>
        </p:txBody>
      </p:sp>
      <p:sp>
        <p:nvSpPr>
          <p:cNvPr id="783" name="CustomShape 11"/>
          <p:cNvSpPr/>
          <p:nvPr/>
        </p:nvSpPr>
        <p:spPr>
          <a:xfrm>
            <a:off x="909000" y="4002120"/>
            <a:ext cx="929520" cy="272880"/>
          </a:xfrm>
          <a:prstGeom prst="rect">
            <a:avLst/>
          </a:prstGeom>
        </p:spPr>
        <p:txBody>
          <a:bodyPr bIns="45000" lIns="90000" rIns="90000" tIns="45000" wrap="none"/>
          <a:p>
            <a:pPr algn="ctr">
              <a:lnSpc>
                <a:spcPct val="100000"/>
              </a:lnSpc>
            </a:pPr>
            <a:r>
              <a:rPr i="1" lang="pt-BR" sz="1200">
                <a:solidFill>
                  <a:srgbClr val="ffffff"/>
                </a:solidFill>
                <a:latin typeface="Gill Sans"/>
                <a:ea typeface="ヒラギノ角ゴ ProN W3"/>
              </a:rPr>
              <a:t>Release 2</a:t>
            </a:r>
            <a:endParaRPr/>
          </a:p>
        </p:txBody>
      </p:sp>
      <p:sp>
        <p:nvSpPr>
          <p:cNvPr id="784" name="CustomShape 12"/>
          <p:cNvSpPr/>
          <p:nvPr/>
        </p:nvSpPr>
        <p:spPr>
          <a:xfrm>
            <a:off x="3142440" y="3230280"/>
            <a:ext cx="290880" cy="771480"/>
          </a:xfrm>
          <a:prstGeom prst="straightConnector1">
            <a:avLst/>
          </a:prstGeom>
          <a:ln w="25560">
            <a:solidFill>
              <a:srgbClr val="43a11f"/>
            </a:solidFill>
            <a:round/>
            <a:tailEnd len="med" type="triangle" w="med"/>
          </a:ln>
        </p:spPr>
      </p:sp>
      <p:sp>
        <p:nvSpPr>
          <p:cNvPr id="785" name="CustomShape 13"/>
          <p:cNvSpPr/>
          <p:nvPr/>
        </p:nvSpPr>
        <p:spPr>
          <a:xfrm>
            <a:off x="5821560" y="3211560"/>
            <a:ext cx="265680" cy="793080"/>
          </a:xfrm>
          <a:prstGeom prst="straightConnector1">
            <a:avLst/>
          </a:prstGeom>
          <a:ln w="25560">
            <a:solidFill>
              <a:srgbClr val="43a11f"/>
            </a:solidFill>
            <a:custDash>
              <a:ds d="71000" sp="71000"/>
            </a:custDash>
            <a:round/>
            <a:tailEnd len="med" type="triangle" w="med"/>
          </a:ln>
        </p:spPr>
      </p:sp>
      <p:sp>
        <p:nvSpPr>
          <p:cNvPr id="786" name="CustomShape 14"/>
          <p:cNvSpPr/>
          <p:nvPr/>
        </p:nvSpPr>
        <p:spPr>
          <a:xfrm>
            <a:off x="2123640" y="2997000"/>
            <a:ext cx="143640" cy="143640"/>
          </a:xfrm>
          <a:prstGeom prst="rect">
            <a:avLst/>
          </a:prstGeom>
          <a:solidFill>
            <a:srgbClr val="43a11f"/>
          </a:solidFill>
          <a:ln w="25560">
            <a:solidFill>
              <a:srgbClr val="317716"/>
            </a:solidFill>
            <a:round/>
          </a:ln>
        </p:spPr>
      </p:sp>
      <p:sp>
        <p:nvSpPr>
          <p:cNvPr id="787" name="CustomShape 15"/>
          <p:cNvSpPr/>
          <p:nvPr/>
        </p:nvSpPr>
        <p:spPr>
          <a:xfrm>
            <a:off x="7020360" y="4077000"/>
            <a:ext cx="143640" cy="143640"/>
          </a:xfrm>
          <a:prstGeom prst="rect">
            <a:avLst/>
          </a:prstGeom>
          <a:solidFill>
            <a:srgbClr val="333399"/>
          </a:solidFill>
          <a:ln w="25560">
            <a:solidFill>
              <a:srgbClr val="252571"/>
            </a:solidFill>
            <a:round/>
          </a:ln>
        </p:spPr>
      </p:sp>
      <p:sp>
        <p:nvSpPr>
          <p:cNvPr id="788" name="CustomShape 16"/>
          <p:cNvSpPr/>
          <p:nvPr/>
        </p:nvSpPr>
        <p:spPr>
          <a:xfrm>
            <a:off x="2010600" y="2637000"/>
            <a:ext cx="356400" cy="272880"/>
          </a:xfrm>
          <a:prstGeom prst="rect">
            <a:avLst/>
          </a:prstGeom>
          <a:solidFill>
            <a:srgbClr val="333399"/>
          </a:solidFill>
          <a:ln w="25560">
            <a:solidFill>
              <a:srgbClr val="252571"/>
            </a:solidFill>
            <a:round/>
          </a:ln>
        </p:spPr>
        <p:txBody>
          <a:bodyPr bIns="45000" lIns="90000" rIns="90000" tIns="45000" wrap="none"/>
          <a:p>
            <a:pPr>
              <a:lnSpc>
                <a:spcPct val="100000"/>
              </a:lnSpc>
            </a:pPr>
            <a:r>
              <a:rPr b="1" lang="pt-BR" sz="1200">
                <a:solidFill>
                  <a:srgbClr val="ffffff"/>
                </a:solidFill>
                <a:latin typeface="Arial Narrow"/>
                <a:ea typeface="ヒラギノ角ゴ ProN W3"/>
              </a:rPr>
              <a:t>1.0</a:t>
            </a:r>
            <a:endParaRPr/>
          </a:p>
        </p:txBody>
      </p:sp>
      <p:sp>
        <p:nvSpPr>
          <p:cNvPr id="789" name="CustomShape 17"/>
          <p:cNvSpPr/>
          <p:nvPr/>
        </p:nvSpPr>
        <p:spPr>
          <a:xfrm>
            <a:off x="2917800" y="2637000"/>
            <a:ext cx="356400" cy="272880"/>
          </a:xfrm>
          <a:prstGeom prst="rect">
            <a:avLst/>
          </a:prstGeom>
          <a:solidFill>
            <a:srgbClr val="333399"/>
          </a:solidFill>
          <a:ln w="25560">
            <a:solidFill>
              <a:srgbClr val="252571"/>
            </a:solidFill>
            <a:round/>
          </a:ln>
        </p:spPr>
        <p:txBody>
          <a:bodyPr bIns="45000" lIns="90000" rIns="90000" tIns="45000" wrap="none"/>
          <a:p>
            <a:pPr>
              <a:lnSpc>
                <a:spcPct val="100000"/>
              </a:lnSpc>
            </a:pPr>
            <a:r>
              <a:rPr b="1" lang="pt-BR" sz="1200">
                <a:solidFill>
                  <a:srgbClr val="ffffff"/>
                </a:solidFill>
                <a:latin typeface="Arial Narrow"/>
                <a:ea typeface="ヒラギノ角ゴ ProN W3"/>
              </a:rPr>
              <a:t>1.1</a:t>
            </a:r>
            <a:endParaRPr/>
          </a:p>
        </p:txBody>
      </p:sp>
      <p:sp>
        <p:nvSpPr>
          <p:cNvPr id="790" name="CustomShape 18"/>
          <p:cNvSpPr/>
          <p:nvPr/>
        </p:nvSpPr>
        <p:spPr>
          <a:xfrm>
            <a:off x="4213080" y="2637000"/>
            <a:ext cx="356400" cy="272880"/>
          </a:xfrm>
          <a:prstGeom prst="rect">
            <a:avLst/>
          </a:prstGeom>
          <a:solidFill>
            <a:srgbClr val="333399"/>
          </a:solidFill>
          <a:ln w="25560">
            <a:solidFill>
              <a:srgbClr val="252571"/>
            </a:solidFill>
            <a:round/>
          </a:ln>
        </p:spPr>
        <p:txBody>
          <a:bodyPr bIns="45000" lIns="90000" rIns="90000" tIns="45000" wrap="none"/>
          <a:p>
            <a:pPr>
              <a:lnSpc>
                <a:spcPct val="100000"/>
              </a:lnSpc>
            </a:pPr>
            <a:r>
              <a:rPr b="1" lang="pt-BR" sz="1200">
                <a:solidFill>
                  <a:srgbClr val="ffffff"/>
                </a:solidFill>
                <a:latin typeface="Arial Narrow"/>
                <a:ea typeface="ヒラギノ角ゴ ProN W3"/>
              </a:rPr>
              <a:t>1.2</a:t>
            </a:r>
            <a:endParaRPr/>
          </a:p>
        </p:txBody>
      </p:sp>
      <p:sp>
        <p:nvSpPr>
          <p:cNvPr id="791" name="CustomShape 19"/>
          <p:cNvSpPr/>
          <p:nvPr/>
        </p:nvSpPr>
        <p:spPr>
          <a:xfrm>
            <a:off x="5653440" y="2637000"/>
            <a:ext cx="356400" cy="272880"/>
          </a:xfrm>
          <a:prstGeom prst="rect">
            <a:avLst/>
          </a:prstGeom>
          <a:solidFill>
            <a:srgbClr val="333399"/>
          </a:solidFill>
          <a:ln w="25560">
            <a:solidFill>
              <a:srgbClr val="252571"/>
            </a:solidFill>
            <a:round/>
          </a:ln>
        </p:spPr>
        <p:txBody>
          <a:bodyPr bIns="45000" lIns="90000" rIns="90000" tIns="45000" wrap="none"/>
          <a:p>
            <a:pPr>
              <a:lnSpc>
                <a:spcPct val="100000"/>
              </a:lnSpc>
            </a:pPr>
            <a:r>
              <a:rPr b="1" lang="pt-BR" sz="1200">
                <a:solidFill>
                  <a:srgbClr val="ffffff"/>
                </a:solidFill>
                <a:latin typeface="Arial Narrow"/>
                <a:ea typeface="ヒラギノ角ゴ ProN W3"/>
              </a:rPr>
              <a:t>1.3</a:t>
            </a:r>
            <a:endParaRPr/>
          </a:p>
        </p:txBody>
      </p:sp>
      <p:sp>
        <p:nvSpPr>
          <p:cNvPr id="792" name="CustomShape 20"/>
          <p:cNvSpPr/>
          <p:nvPr/>
        </p:nvSpPr>
        <p:spPr>
          <a:xfrm>
            <a:off x="3277080" y="4304160"/>
            <a:ext cx="356400" cy="272880"/>
          </a:xfrm>
          <a:prstGeom prst="rect">
            <a:avLst/>
          </a:prstGeom>
          <a:solidFill>
            <a:srgbClr val="333399"/>
          </a:solidFill>
          <a:ln w="25560">
            <a:solidFill>
              <a:srgbClr val="252571"/>
            </a:solidFill>
            <a:round/>
          </a:ln>
        </p:spPr>
        <p:txBody>
          <a:bodyPr bIns="45000" lIns="90000" rIns="90000" tIns="45000" wrap="none"/>
          <a:p>
            <a:pPr>
              <a:lnSpc>
                <a:spcPct val="100000"/>
              </a:lnSpc>
            </a:pPr>
            <a:r>
              <a:rPr b="1" lang="pt-BR" sz="1200">
                <a:solidFill>
                  <a:srgbClr val="ffffff"/>
                </a:solidFill>
                <a:latin typeface="Arial Narrow"/>
                <a:ea typeface="ヒラギノ角ゴ ProN W3"/>
              </a:rPr>
              <a:t>2.0</a:t>
            </a:r>
            <a:endParaRPr/>
          </a:p>
        </p:txBody>
      </p:sp>
      <p:sp>
        <p:nvSpPr>
          <p:cNvPr id="793" name="CustomShape 21"/>
          <p:cNvSpPr/>
          <p:nvPr/>
        </p:nvSpPr>
        <p:spPr>
          <a:xfrm>
            <a:off x="4501080" y="4293000"/>
            <a:ext cx="356400" cy="272880"/>
          </a:xfrm>
          <a:prstGeom prst="rect">
            <a:avLst/>
          </a:prstGeom>
          <a:solidFill>
            <a:srgbClr val="333399"/>
          </a:solidFill>
          <a:ln w="25560">
            <a:solidFill>
              <a:srgbClr val="252571"/>
            </a:solidFill>
            <a:round/>
          </a:ln>
        </p:spPr>
        <p:txBody>
          <a:bodyPr bIns="45000" lIns="90000" rIns="90000" tIns="45000" wrap="none"/>
          <a:p>
            <a:pPr>
              <a:lnSpc>
                <a:spcPct val="100000"/>
              </a:lnSpc>
            </a:pPr>
            <a:r>
              <a:rPr b="1" lang="pt-BR" sz="1200">
                <a:solidFill>
                  <a:srgbClr val="ffffff"/>
                </a:solidFill>
                <a:latin typeface="Arial Narrow"/>
                <a:ea typeface="ヒラギノ角ゴ ProN W3"/>
              </a:rPr>
              <a:t>2.1</a:t>
            </a:r>
            <a:endParaRPr/>
          </a:p>
        </p:txBody>
      </p:sp>
      <p:sp>
        <p:nvSpPr>
          <p:cNvPr id="794" name="CustomShape 22"/>
          <p:cNvSpPr/>
          <p:nvPr/>
        </p:nvSpPr>
        <p:spPr>
          <a:xfrm>
            <a:off x="5942160" y="4293000"/>
            <a:ext cx="356400" cy="272880"/>
          </a:xfrm>
          <a:prstGeom prst="rect">
            <a:avLst/>
          </a:prstGeom>
          <a:solidFill>
            <a:srgbClr val="333399"/>
          </a:solidFill>
          <a:ln w="25560">
            <a:solidFill>
              <a:srgbClr val="252571"/>
            </a:solidFill>
            <a:round/>
          </a:ln>
        </p:spPr>
        <p:txBody>
          <a:bodyPr bIns="45000" lIns="90000" rIns="90000" tIns="45000" wrap="none"/>
          <a:p>
            <a:pPr>
              <a:lnSpc>
                <a:spcPct val="100000"/>
              </a:lnSpc>
            </a:pPr>
            <a:r>
              <a:rPr b="1" lang="pt-BR" sz="1200">
                <a:solidFill>
                  <a:srgbClr val="ffffff"/>
                </a:solidFill>
                <a:latin typeface="Arial Narrow"/>
                <a:ea typeface="ヒラギノ角ゴ ProN W3"/>
              </a:rPr>
              <a:t>2.2</a:t>
            </a:r>
            <a:endParaRPr/>
          </a:p>
        </p:txBody>
      </p:sp>
      <p:sp>
        <p:nvSpPr>
          <p:cNvPr id="795" name="CustomShape 23"/>
          <p:cNvSpPr/>
          <p:nvPr/>
        </p:nvSpPr>
        <p:spPr>
          <a:xfrm>
            <a:off x="6949440" y="4293000"/>
            <a:ext cx="356400" cy="272880"/>
          </a:xfrm>
          <a:prstGeom prst="rect">
            <a:avLst/>
          </a:prstGeom>
          <a:solidFill>
            <a:srgbClr val="333399"/>
          </a:solidFill>
          <a:ln w="25560">
            <a:solidFill>
              <a:srgbClr val="252571"/>
            </a:solidFill>
            <a:round/>
          </a:ln>
        </p:spPr>
        <p:txBody>
          <a:bodyPr bIns="45000" lIns="90000" rIns="90000" tIns="45000" wrap="none"/>
          <a:p>
            <a:pPr>
              <a:lnSpc>
                <a:spcPct val="100000"/>
              </a:lnSpc>
            </a:pPr>
            <a:r>
              <a:rPr b="1" lang="pt-BR" sz="1200">
                <a:solidFill>
                  <a:srgbClr val="ffffff"/>
                </a:solidFill>
                <a:latin typeface="Arial Narrow"/>
                <a:ea typeface="ヒラギノ角ゴ ProN W3"/>
              </a:rPr>
              <a:t>2.3</a:t>
            </a:r>
            <a:endParaRPr/>
          </a:p>
        </p:txBody>
      </p:sp>
      <p:sp>
        <p:nvSpPr>
          <p:cNvPr id="796" name="CustomShape 24"/>
          <p:cNvSpPr/>
          <p:nvPr/>
        </p:nvSpPr>
        <p:spPr>
          <a:xfrm>
            <a:off x="3323520" y="3357000"/>
            <a:ext cx="960120" cy="455400"/>
          </a:xfrm>
          <a:prstGeom prst="rect">
            <a:avLst/>
          </a:prstGeom>
        </p:spPr>
        <p:txBody>
          <a:bodyPr bIns="45000" lIns="90000" rIns="90000" tIns="45000"/>
          <a:p>
            <a:pPr algn="ctr">
              <a:lnSpc>
                <a:spcPct val="100000"/>
              </a:lnSpc>
            </a:pPr>
            <a:r>
              <a:rPr i="1" lang="pt-BR" sz="1200">
                <a:solidFill>
                  <a:srgbClr val="ffffff"/>
                </a:solidFill>
                <a:latin typeface="Gill Sans"/>
                <a:ea typeface="ヒラギノ角ゴ ProN W3"/>
              </a:rPr>
              <a:t>Create branch</a:t>
            </a:r>
            <a:endParaRPr/>
          </a:p>
        </p:txBody>
      </p:sp>
      <p:sp>
        <p:nvSpPr>
          <p:cNvPr id="797" name="CustomShape 25"/>
          <p:cNvSpPr/>
          <p:nvPr/>
        </p:nvSpPr>
        <p:spPr>
          <a:xfrm>
            <a:off x="6098400" y="3454200"/>
            <a:ext cx="658080" cy="272880"/>
          </a:xfrm>
          <a:prstGeom prst="rect">
            <a:avLst/>
          </a:prstGeom>
        </p:spPr>
        <p:txBody>
          <a:bodyPr bIns="45000" lIns="90000" rIns="90000" tIns="45000" wrap="none"/>
          <a:p>
            <a:pPr algn="ctr">
              <a:lnSpc>
                <a:spcPct val="100000"/>
              </a:lnSpc>
            </a:pPr>
            <a:r>
              <a:rPr i="1" lang="pt-BR" sz="1200">
                <a:solidFill>
                  <a:srgbClr val="ffffff"/>
                </a:solidFill>
                <a:latin typeface="Gill Sans"/>
                <a:ea typeface="ヒラギノ角ゴ ProN W3"/>
              </a:rPr>
              <a:t>Merge</a:t>
            </a:r>
            <a:endParaRPr/>
          </a:p>
        </p:txBody>
      </p:sp>
    </p:spTree>
  </p:cSld>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8" name="TextShape 1"/>
          <p:cNvSpPr txBox="1"/>
          <p:nvPr/>
        </p:nvSpPr>
        <p:spPr>
          <a:xfrm>
            <a:off x="457560" y="658440"/>
            <a:ext cx="8228520" cy="758520"/>
          </a:xfrm>
          <a:prstGeom prst="rect">
            <a:avLst/>
          </a:prstGeom>
        </p:spPr>
        <p:txBody>
          <a:bodyPr bIns="32040" lIns="64440" rIns="64440" tIns="32040"/>
          <a:p>
            <a:pPr algn="ctr">
              <a:lnSpc>
                <a:spcPct val="100000"/>
              </a:lnSpc>
            </a:pPr>
            <a:r>
              <a:rPr lang="pt-BR" sz="4000">
                <a:solidFill>
                  <a:srgbClr val="ffffff"/>
                </a:solidFill>
                <a:latin typeface="Gill Sans"/>
                <a:ea typeface="ヒラギノ角ゴ ProN W3"/>
              </a:rPr>
              <a:t>Branch per Task</a:t>
            </a:r>
            <a:endParaRPr/>
          </a:p>
        </p:txBody>
      </p:sp>
      <p:sp>
        <p:nvSpPr>
          <p:cNvPr id="799" name="CustomShape 2"/>
          <p:cNvSpPr/>
          <p:nvPr/>
        </p:nvSpPr>
        <p:spPr>
          <a:xfrm>
            <a:off x="1979640" y="3717000"/>
            <a:ext cx="5832360" cy="720"/>
          </a:xfrm>
          <a:prstGeom prst="straightConnector1">
            <a:avLst/>
          </a:prstGeom>
          <a:ln w="25560">
            <a:solidFill>
              <a:srgbClr val="43a11f"/>
            </a:solidFill>
            <a:round/>
            <a:tailEnd len="med" type="triangle" w="med"/>
          </a:ln>
        </p:spPr>
      </p:sp>
      <p:sp>
        <p:nvSpPr>
          <p:cNvPr id="800" name="CustomShape 3"/>
          <p:cNvSpPr/>
          <p:nvPr/>
        </p:nvSpPr>
        <p:spPr>
          <a:xfrm>
            <a:off x="3433680" y="3645000"/>
            <a:ext cx="143640" cy="143640"/>
          </a:xfrm>
          <a:prstGeom prst="rect">
            <a:avLst/>
          </a:prstGeom>
          <a:solidFill>
            <a:srgbClr val="43a11f"/>
          </a:solidFill>
          <a:ln w="25560">
            <a:solidFill>
              <a:srgbClr val="317716"/>
            </a:solidFill>
            <a:round/>
          </a:ln>
        </p:spPr>
      </p:sp>
      <p:sp>
        <p:nvSpPr>
          <p:cNvPr id="801" name="CustomShape 4"/>
          <p:cNvSpPr/>
          <p:nvPr/>
        </p:nvSpPr>
        <p:spPr>
          <a:xfrm>
            <a:off x="5132160" y="3640680"/>
            <a:ext cx="143640" cy="143640"/>
          </a:xfrm>
          <a:prstGeom prst="rect">
            <a:avLst/>
          </a:prstGeom>
          <a:solidFill>
            <a:srgbClr val="43a11f"/>
          </a:solidFill>
          <a:ln w="25560">
            <a:solidFill>
              <a:srgbClr val="317716"/>
            </a:solidFill>
            <a:round/>
          </a:ln>
        </p:spPr>
      </p:sp>
      <p:sp>
        <p:nvSpPr>
          <p:cNvPr id="802" name="CustomShape 5"/>
          <p:cNvSpPr/>
          <p:nvPr/>
        </p:nvSpPr>
        <p:spPr>
          <a:xfrm>
            <a:off x="6923880" y="3645000"/>
            <a:ext cx="143640" cy="143640"/>
          </a:xfrm>
          <a:prstGeom prst="rect">
            <a:avLst/>
          </a:prstGeom>
          <a:solidFill>
            <a:srgbClr val="43a11f"/>
          </a:solidFill>
          <a:ln w="25560">
            <a:solidFill>
              <a:srgbClr val="317716"/>
            </a:solidFill>
            <a:round/>
          </a:ln>
        </p:spPr>
      </p:sp>
      <p:sp>
        <p:nvSpPr>
          <p:cNvPr id="803" name="CustomShape 6"/>
          <p:cNvSpPr/>
          <p:nvPr/>
        </p:nvSpPr>
        <p:spPr>
          <a:xfrm>
            <a:off x="1234440" y="3582720"/>
            <a:ext cx="618480" cy="272880"/>
          </a:xfrm>
          <a:prstGeom prst="rect">
            <a:avLst/>
          </a:prstGeom>
        </p:spPr>
        <p:txBody>
          <a:bodyPr bIns="45000" lIns="90000" rIns="90000" tIns="45000" wrap="none"/>
          <a:p>
            <a:pPr algn="ctr">
              <a:lnSpc>
                <a:spcPct val="100000"/>
              </a:lnSpc>
            </a:pPr>
            <a:r>
              <a:rPr i="1" lang="pt-BR" sz="1200">
                <a:solidFill>
                  <a:srgbClr val="ffffff"/>
                </a:solidFill>
                <a:latin typeface="Gill Sans"/>
                <a:ea typeface="ヒラギノ角ゴ ProN W3"/>
              </a:rPr>
              <a:t>Devel</a:t>
            </a:r>
            <a:endParaRPr/>
          </a:p>
        </p:txBody>
      </p:sp>
      <p:sp>
        <p:nvSpPr>
          <p:cNvPr id="804" name="CustomShape 7"/>
          <p:cNvSpPr/>
          <p:nvPr/>
        </p:nvSpPr>
        <p:spPr>
          <a:xfrm>
            <a:off x="3524760" y="3878640"/>
            <a:ext cx="290880" cy="771480"/>
          </a:xfrm>
          <a:prstGeom prst="straightConnector1">
            <a:avLst/>
          </a:prstGeom>
          <a:ln w="25560">
            <a:solidFill>
              <a:srgbClr val="43a11f"/>
            </a:solidFill>
            <a:round/>
            <a:tailEnd len="med" type="triangle" w="med"/>
          </a:ln>
        </p:spPr>
      </p:sp>
      <p:sp>
        <p:nvSpPr>
          <p:cNvPr id="805" name="CustomShape 8"/>
          <p:cNvSpPr/>
          <p:nvPr/>
        </p:nvSpPr>
        <p:spPr>
          <a:xfrm>
            <a:off x="4992480" y="2997000"/>
            <a:ext cx="193680" cy="585360"/>
          </a:xfrm>
          <a:prstGeom prst="straightConnector1">
            <a:avLst/>
          </a:prstGeom>
          <a:ln w="25560">
            <a:solidFill>
              <a:srgbClr val="43a11f"/>
            </a:solidFill>
            <a:custDash>
              <a:ds d="71000" sp="71000"/>
            </a:custDash>
            <a:round/>
            <a:tailEnd len="med" type="triangle" w="med"/>
          </a:ln>
        </p:spPr>
      </p:sp>
      <p:sp>
        <p:nvSpPr>
          <p:cNvPr id="806" name="CustomShape 9"/>
          <p:cNvSpPr/>
          <p:nvPr/>
        </p:nvSpPr>
        <p:spPr>
          <a:xfrm>
            <a:off x="2505960" y="3645000"/>
            <a:ext cx="143640" cy="143640"/>
          </a:xfrm>
          <a:prstGeom prst="rect">
            <a:avLst/>
          </a:prstGeom>
          <a:solidFill>
            <a:srgbClr val="43a11f"/>
          </a:solidFill>
          <a:ln w="25560">
            <a:solidFill>
              <a:srgbClr val="317716"/>
            </a:solidFill>
            <a:round/>
          </a:ln>
        </p:spPr>
      </p:sp>
      <p:sp>
        <p:nvSpPr>
          <p:cNvPr id="807" name="CustomShape 10"/>
          <p:cNvSpPr/>
          <p:nvPr/>
        </p:nvSpPr>
        <p:spPr>
          <a:xfrm>
            <a:off x="2392920" y="3285000"/>
            <a:ext cx="356400" cy="272880"/>
          </a:xfrm>
          <a:prstGeom prst="rect">
            <a:avLst/>
          </a:prstGeom>
          <a:solidFill>
            <a:srgbClr val="333399"/>
          </a:solidFill>
          <a:ln w="25560">
            <a:solidFill>
              <a:srgbClr val="252571"/>
            </a:solidFill>
            <a:round/>
          </a:ln>
        </p:spPr>
        <p:txBody>
          <a:bodyPr bIns="45000" lIns="90000" rIns="90000" tIns="45000" wrap="none"/>
          <a:p>
            <a:pPr>
              <a:lnSpc>
                <a:spcPct val="100000"/>
              </a:lnSpc>
            </a:pPr>
            <a:r>
              <a:rPr b="1" lang="pt-BR" sz="1200">
                <a:solidFill>
                  <a:srgbClr val="ffffff"/>
                </a:solidFill>
                <a:latin typeface="Arial Narrow"/>
                <a:ea typeface="ヒラギノ角ゴ ProN W3"/>
              </a:rPr>
              <a:t>1.0</a:t>
            </a:r>
            <a:endParaRPr/>
          </a:p>
        </p:txBody>
      </p:sp>
      <p:sp>
        <p:nvSpPr>
          <p:cNvPr id="808" name="CustomShape 11"/>
          <p:cNvSpPr/>
          <p:nvPr/>
        </p:nvSpPr>
        <p:spPr>
          <a:xfrm>
            <a:off x="3953880" y="2781000"/>
            <a:ext cx="143640" cy="143640"/>
          </a:xfrm>
          <a:prstGeom prst="rect">
            <a:avLst/>
          </a:prstGeom>
          <a:solidFill>
            <a:srgbClr val="43a11f"/>
          </a:solidFill>
          <a:ln w="25560">
            <a:solidFill>
              <a:srgbClr val="317716"/>
            </a:solidFill>
            <a:round/>
          </a:ln>
        </p:spPr>
      </p:sp>
      <p:sp>
        <p:nvSpPr>
          <p:cNvPr id="809" name="CustomShape 12"/>
          <p:cNvSpPr/>
          <p:nvPr/>
        </p:nvSpPr>
        <p:spPr>
          <a:xfrm>
            <a:off x="3505680" y="2925000"/>
            <a:ext cx="447840" cy="636480"/>
          </a:xfrm>
          <a:prstGeom prst="straightConnector1">
            <a:avLst/>
          </a:prstGeom>
          <a:ln w="25560">
            <a:solidFill>
              <a:srgbClr val="43a11f"/>
            </a:solidFill>
            <a:round/>
            <a:tailEnd len="med" type="triangle" w="med"/>
          </a:ln>
        </p:spPr>
      </p:sp>
      <p:sp>
        <p:nvSpPr>
          <p:cNvPr id="810" name="CustomShape 13"/>
          <p:cNvSpPr/>
          <p:nvPr/>
        </p:nvSpPr>
        <p:spPr>
          <a:xfrm>
            <a:off x="4097880" y="2852280"/>
            <a:ext cx="783000" cy="360"/>
          </a:xfrm>
          <a:prstGeom prst="straightConnector1">
            <a:avLst/>
          </a:prstGeom>
          <a:ln w="25560">
            <a:solidFill>
              <a:srgbClr val="43a11f"/>
            </a:solidFill>
            <a:round/>
          </a:ln>
        </p:spPr>
      </p:sp>
      <p:sp>
        <p:nvSpPr>
          <p:cNvPr id="811" name="CustomShape 14"/>
          <p:cNvSpPr/>
          <p:nvPr/>
        </p:nvSpPr>
        <p:spPr>
          <a:xfrm>
            <a:off x="4881240" y="2781000"/>
            <a:ext cx="143640" cy="143640"/>
          </a:xfrm>
          <a:prstGeom prst="rect">
            <a:avLst/>
          </a:prstGeom>
          <a:solidFill>
            <a:srgbClr val="43a11f"/>
          </a:solidFill>
          <a:ln w="25560">
            <a:solidFill>
              <a:srgbClr val="317716"/>
            </a:solidFill>
            <a:round/>
          </a:ln>
        </p:spPr>
      </p:sp>
      <p:sp>
        <p:nvSpPr>
          <p:cNvPr id="812" name="CustomShape 15"/>
          <p:cNvSpPr/>
          <p:nvPr/>
        </p:nvSpPr>
        <p:spPr>
          <a:xfrm>
            <a:off x="3810600" y="4725000"/>
            <a:ext cx="143640" cy="143640"/>
          </a:xfrm>
          <a:prstGeom prst="rect">
            <a:avLst/>
          </a:prstGeom>
          <a:solidFill>
            <a:srgbClr val="43a11f"/>
          </a:solidFill>
          <a:ln w="25560">
            <a:solidFill>
              <a:srgbClr val="317716"/>
            </a:solidFill>
            <a:round/>
          </a:ln>
        </p:spPr>
      </p:sp>
      <p:sp>
        <p:nvSpPr>
          <p:cNvPr id="813" name="CustomShape 16"/>
          <p:cNvSpPr/>
          <p:nvPr/>
        </p:nvSpPr>
        <p:spPr>
          <a:xfrm>
            <a:off x="3954960" y="4797000"/>
            <a:ext cx="2439360" cy="360"/>
          </a:xfrm>
          <a:prstGeom prst="straightConnector1">
            <a:avLst/>
          </a:prstGeom>
          <a:ln w="25560">
            <a:solidFill>
              <a:srgbClr val="43a11f"/>
            </a:solidFill>
            <a:round/>
          </a:ln>
        </p:spPr>
      </p:sp>
      <p:sp>
        <p:nvSpPr>
          <p:cNvPr id="814" name="CustomShape 17"/>
          <p:cNvSpPr/>
          <p:nvPr/>
        </p:nvSpPr>
        <p:spPr>
          <a:xfrm>
            <a:off x="4738320" y="4725000"/>
            <a:ext cx="143640" cy="143640"/>
          </a:xfrm>
          <a:prstGeom prst="rect">
            <a:avLst/>
          </a:prstGeom>
          <a:solidFill>
            <a:srgbClr val="43a11f"/>
          </a:solidFill>
          <a:ln w="25560">
            <a:solidFill>
              <a:srgbClr val="317716"/>
            </a:solidFill>
            <a:round/>
          </a:ln>
        </p:spPr>
      </p:sp>
      <p:sp>
        <p:nvSpPr>
          <p:cNvPr id="815" name="CustomShape 18"/>
          <p:cNvSpPr/>
          <p:nvPr/>
        </p:nvSpPr>
        <p:spPr>
          <a:xfrm>
            <a:off x="6394320" y="4725000"/>
            <a:ext cx="143640" cy="143640"/>
          </a:xfrm>
          <a:prstGeom prst="rect">
            <a:avLst/>
          </a:prstGeom>
          <a:solidFill>
            <a:srgbClr val="43a11f"/>
          </a:solidFill>
          <a:ln w="25560">
            <a:solidFill>
              <a:srgbClr val="317716"/>
            </a:solidFill>
            <a:round/>
          </a:ln>
        </p:spPr>
      </p:sp>
      <p:sp>
        <p:nvSpPr>
          <p:cNvPr id="816" name="CustomShape 19"/>
          <p:cNvSpPr/>
          <p:nvPr/>
        </p:nvSpPr>
        <p:spPr>
          <a:xfrm>
            <a:off x="6538680" y="3877920"/>
            <a:ext cx="384840" cy="771480"/>
          </a:xfrm>
          <a:prstGeom prst="straightConnector1">
            <a:avLst/>
          </a:prstGeom>
          <a:ln w="25560">
            <a:solidFill>
              <a:srgbClr val="43a11f"/>
            </a:solidFill>
            <a:custDash>
              <a:ds d="71000" sp="71000"/>
            </a:custDash>
            <a:round/>
            <a:tailEnd len="med" type="triangle" w="med"/>
          </a:ln>
        </p:spPr>
      </p:sp>
      <p:sp>
        <p:nvSpPr>
          <p:cNvPr id="817" name="CustomShape 20"/>
          <p:cNvSpPr/>
          <p:nvPr/>
        </p:nvSpPr>
        <p:spPr>
          <a:xfrm>
            <a:off x="5315400" y="3296160"/>
            <a:ext cx="356400" cy="272880"/>
          </a:xfrm>
          <a:prstGeom prst="rect">
            <a:avLst/>
          </a:prstGeom>
          <a:solidFill>
            <a:srgbClr val="333399"/>
          </a:solidFill>
          <a:ln w="25560">
            <a:solidFill>
              <a:srgbClr val="252571"/>
            </a:solidFill>
            <a:round/>
          </a:ln>
        </p:spPr>
        <p:txBody>
          <a:bodyPr bIns="45000" lIns="90000" rIns="90000" tIns="45000" wrap="none"/>
          <a:p>
            <a:pPr>
              <a:lnSpc>
                <a:spcPct val="100000"/>
              </a:lnSpc>
            </a:pPr>
            <a:r>
              <a:rPr b="1" lang="pt-BR" sz="1200">
                <a:solidFill>
                  <a:srgbClr val="ffffff"/>
                </a:solidFill>
                <a:latin typeface="Arial Narrow"/>
                <a:ea typeface="ヒラギノ角ゴ ProN W3"/>
              </a:rPr>
              <a:t>1.1</a:t>
            </a:r>
            <a:endParaRPr/>
          </a:p>
        </p:txBody>
      </p:sp>
      <p:sp>
        <p:nvSpPr>
          <p:cNvPr id="818" name="CustomShape 21"/>
          <p:cNvSpPr/>
          <p:nvPr/>
        </p:nvSpPr>
        <p:spPr>
          <a:xfrm>
            <a:off x="7115760" y="3285000"/>
            <a:ext cx="356400" cy="272880"/>
          </a:xfrm>
          <a:prstGeom prst="rect">
            <a:avLst/>
          </a:prstGeom>
          <a:solidFill>
            <a:srgbClr val="333399"/>
          </a:solidFill>
          <a:ln w="25560">
            <a:solidFill>
              <a:srgbClr val="252571"/>
            </a:solidFill>
            <a:round/>
          </a:ln>
        </p:spPr>
        <p:txBody>
          <a:bodyPr bIns="45000" lIns="90000" rIns="90000" tIns="45000" wrap="none"/>
          <a:p>
            <a:pPr>
              <a:lnSpc>
                <a:spcPct val="100000"/>
              </a:lnSpc>
            </a:pPr>
            <a:r>
              <a:rPr b="1" lang="pt-BR" sz="1200">
                <a:solidFill>
                  <a:srgbClr val="ffffff"/>
                </a:solidFill>
                <a:latin typeface="Arial Narrow"/>
                <a:ea typeface="ヒラギノ角ゴ ProN W3"/>
              </a:rPr>
              <a:t>1.2</a:t>
            </a:r>
            <a:endParaRPr/>
          </a:p>
        </p:txBody>
      </p:sp>
      <p:sp>
        <p:nvSpPr>
          <p:cNvPr id="819" name="CustomShape 22"/>
          <p:cNvSpPr/>
          <p:nvPr/>
        </p:nvSpPr>
        <p:spPr>
          <a:xfrm>
            <a:off x="5242320" y="3861000"/>
            <a:ext cx="359640" cy="788760"/>
          </a:xfrm>
          <a:prstGeom prst="straightConnector1">
            <a:avLst/>
          </a:prstGeom>
          <a:ln w="25560">
            <a:solidFill>
              <a:srgbClr val="43a11f"/>
            </a:solidFill>
            <a:custDash>
              <a:ds d="71000" sp="71000"/>
            </a:custDash>
            <a:round/>
            <a:tailEnd len="med" type="triangle" w="med"/>
          </a:ln>
        </p:spPr>
      </p:sp>
      <p:sp>
        <p:nvSpPr>
          <p:cNvPr id="820" name="CustomShape 23"/>
          <p:cNvSpPr/>
          <p:nvPr/>
        </p:nvSpPr>
        <p:spPr>
          <a:xfrm>
            <a:off x="5602320" y="4725000"/>
            <a:ext cx="143640" cy="143640"/>
          </a:xfrm>
          <a:prstGeom prst="rect">
            <a:avLst/>
          </a:prstGeom>
          <a:solidFill>
            <a:srgbClr val="43a11f"/>
          </a:solidFill>
          <a:ln w="25560">
            <a:solidFill>
              <a:srgbClr val="317716"/>
            </a:solidFill>
            <a:round/>
          </a:ln>
        </p:spPr>
      </p:sp>
      <p:sp>
        <p:nvSpPr>
          <p:cNvPr id="821" name="CustomShape 24"/>
          <p:cNvSpPr/>
          <p:nvPr/>
        </p:nvSpPr>
        <p:spPr>
          <a:xfrm>
            <a:off x="3061440" y="2719800"/>
            <a:ext cx="664200" cy="272880"/>
          </a:xfrm>
          <a:prstGeom prst="rect">
            <a:avLst/>
          </a:prstGeom>
        </p:spPr>
        <p:txBody>
          <a:bodyPr bIns="45000" lIns="90000" rIns="90000" tIns="45000" wrap="none"/>
          <a:p>
            <a:pPr>
              <a:lnSpc>
                <a:spcPct val="100000"/>
              </a:lnSpc>
            </a:pPr>
            <a:r>
              <a:rPr i="1" lang="pt-BR" sz="1200">
                <a:solidFill>
                  <a:srgbClr val="ffffff"/>
                </a:solidFill>
                <a:latin typeface="Gill Sans"/>
                <a:ea typeface="ヒラギノ角ゴ ProN W3"/>
              </a:rPr>
              <a:t>Task 1</a:t>
            </a:r>
            <a:endParaRPr/>
          </a:p>
        </p:txBody>
      </p:sp>
      <p:sp>
        <p:nvSpPr>
          <p:cNvPr id="822" name="CustomShape 25"/>
          <p:cNvSpPr/>
          <p:nvPr/>
        </p:nvSpPr>
        <p:spPr>
          <a:xfrm>
            <a:off x="2917440" y="4653000"/>
            <a:ext cx="664200" cy="272880"/>
          </a:xfrm>
          <a:prstGeom prst="rect">
            <a:avLst/>
          </a:prstGeom>
        </p:spPr>
        <p:txBody>
          <a:bodyPr bIns="45000" lIns="90000" rIns="90000" tIns="45000" wrap="none"/>
          <a:p>
            <a:pPr>
              <a:lnSpc>
                <a:spcPct val="100000"/>
              </a:lnSpc>
            </a:pPr>
            <a:r>
              <a:rPr i="1" lang="pt-BR" sz="1200">
                <a:solidFill>
                  <a:srgbClr val="ffffff"/>
                </a:solidFill>
                <a:latin typeface="Gill Sans"/>
                <a:ea typeface="ヒラギノ角ゴ ProN W3"/>
              </a:rPr>
              <a:t>Task 2</a:t>
            </a:r>
            <a:endParaRPr/>
          </a:p>
        </p:txBody>
      </p:sp>
    </p:spTree>
  </p:cSld>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3" name="TextShape 1"/>
          <p:cNvSpPr txBox="1"/>
          <p:nvPr/>
        </p:nvSpPr>
        <p:spPr>
          <a:xfrm>
            <a:off x="457560" y="658440"/>
            <a:ext cx="8228520" cy="758520"/>
          </a:xfrm>
          <a:prstGeom prst="rect">
            <a:avLst/>
          </a:prstGeom>
        </p:spPr>
        <p:txBody>
          <a:bodyPr bIns="32040" lIns="64440" rIns="64440" tIns="32040"/>
          <a:p>
            <a:pPr algn="ctr">
              <a:lnSpc>
                <a:spcPct val="100000"/>
              </a:lnSpc>
            </a:pPr>
            <a:r>
              <a:rPr lang="pt-BR" sz="4000">
                <a:solidFill>
                  <a:srgbClr val="ffffff"/>
                </a:solidFill>
                <a:latin typeface="Gill Sans"/>
                <a:ea typeface="ヒラギノ角ゴ ProN W3"/>
              </a:rPr>
              <a:t>Branch per Component</a:t>
            </a:r>
            <a:endParaRPr/>
          </a:p>
        </p:txBody>
      </p:sp>
      <p:sp>
        <p:nvSpPr>
          <p:cNvPr id="824" name="CustomShape 2"/>
          <p:cNvSpPr/>
          <p:nvPr/>
        </p:nvSpPr>
        <p:spPr>
          <a:xfrm>
            <a:off x="1979640" y="3717000"/>
            <a:ext cx="5832360" cy="720"/>
          </a:xfrm>
          <a:prstGeom prst="straightConnector1">
            <a:avLst/>
          </a:prstGeom>
          <a:ln w="25560">
            <a:solidFill>
              <a:srgbClr val="43a11f"/>
            </a:solidFill>
            <a:round/>
            <a:tailEnd len="med" type="triangle" w="med"/>
          </a:ln>
        </p:spPr>
      </p:sp>
      <p:sp>
        <p:nvSpPr>
          <p:cNvPr id="825" name="CustomShape 3"/>
          <p:cNvSpPr/>
          <p:nvPr/>
        </p:nvSpPr>
        <p:spPr>
          <a:xfrm>
            <a:off x="3433680" y="3645000"/>
            <a:ext cx="143640" cy="143640"/>
          </a:xfrm>
          <a:prstGeom prst="rect">
            <a:avLst/>
          </a:prstGeom>
          <a:solidFill>
            <a:srgbClr val="43a11f"/>
          </a:solidFill>
          <a:ln w="25560">
            <a:solidFill>
              <a:srgbClr val="317716"/>
            </a:solidFill>
            <a:round/>
          </a:ln>
        </p:spPr>
      </p:sp>
      <p:sp>
        <p:nvSpPr>
          <p:cNvPr id="826" name="CustomShape 4"/>
          <p:cNvSpPr/>
          <p:nvPr/>
        </p:nvSpPr>
        <p:spPr>
          <a:xfrm>
            <a:off x="5132160" y="3640680"/>
            <a:ext cx="143640" cy="143640"/>
          </a:xfrm>
          <a:prstGeom prst="rect">
            <a:avLst/>
          </a:prstGeom>
          <a:solidFill>
            <a:srgbClr val="43a11f"/>
          </a:solidFill>
          <a:ln w="25560">
            <a:solidFill>
              <a:srgbClr val="317716"/>
            </a:solidFill>
            <a:round/>
          </a:ln>
        </p:spPr>
      </p:sp>
      <p:sp>
        <p:nvSpPr>
          <p:cNvPr id="827" name="CustomShape 5"/>
          <p:cNvSpPr/>
          <p:nvPr/>
        </p:nvSpPr>
        <p:spPr>
          <a:xfrm>
            <a:off x="6923880" y="3645000"/>
            <a:ext cx="143640" cy="143640"/>
          </a:xfrm>
          <a:prstGeom prst="rect">
            <a:avLst/>
          </a:prstGeom>
          <a:solidFill>
            <a:srgbClr val="43a11f"/>
          </a:solidFill>
          <a:ln w="25560">
            <a:solidFill>
              <a:srgbClr val="317716"/>
            </a:solidFill>
            <a:round/>
          </a:ln>
        </p:spPr>
      </p:sp>
      <p:sp>
        <p:nvSpPr>
          <p:cNvPr id="828" name="CustomShape 6"/>
          <p:cNvSpPr/>
          <p:nvPr/>
        </p:nvSpPr>
        <p:spPr>
          <a:xfrm>
            <a:off x="1234440" y="3582720"/>
            <a:ext cx="618480" cy="272880"/>
          </a:xfrm>
          <a:prstGeom prst="rect">
            <a:avLst/>
          </a:prstGeom>
        </p:spPr>
        <p:txBody>
          <a:bodyPr bIns="45000" lIns="90000" rIns="90000" tIns="45000" wrap="none"/>
          <a:p>
            <a:pPr algn="ctr">
              <a:lnSpc>
                <a:spcPct val="100000"/>
              </a:lnSpc>
            </a:pPr>
            <a:r>
              <a:rPr i="1" lang="pt-BR" sz="1200">
                <a:solidFill>
                  <a:srgbClr val="ffffff"/>
                </a:solidFill>
                <a:latin typeface="Gill Sans"/>
                <a:ea typeface="ヒラギノ角ゴ ProN W3"/>
              </a:rPr>
              <a:t>Devel</a:t>
            </a:r>
            <a:endParaRPr/>
          </a:p>
        </p:txBody>
      </p:sp>
      <p:sp>
        <p:nvSpPr>
          <p:cNvPr id="829" name="CustomShape 7"/>
          <p:cNvSpPr/>
          <p:nvPr/>
        </p:nvSpPr>
        <p:spPr>
          <a:xfrm>
            <a:off x="3524760" y="3878640"/>
            <a:ext cx="290880" cy="771480"/>
          </a:xfrm>
          <a:prstGeom prst="straightConnector1">
            <a:avLst/>
          </a:prstGeom>
          <a:ln w="25560">
            <a:solidFill>
              <a:srgbClr val="43a11f"/>
            </a:solidFill>
            <a:round/>
            <a:tailEnd len="med" type="triangle" w="med"/>
          </a:ln>
        </p:spPr>
      </p:sp>
      <p:sp>
        <p:nvSpPr>
          <p:cNvPr id="830" name="CustomShape 8"/>
          <p:cNvSpPr/>
          <p:nvPr/>
        </p:nvSpPr>
        <p:spPr>
          <a:xfrm>
            <a:off x="4992480" y="2997000"/>
            <a:ext cx="193680" cy="585360"/>
          </a:xfrm>
          <a:prstGeom prst="straightConnector1">
            <a:avLst/>
          </a:prstGeom>
          <a:ln w="25560">
            <a:solidFill>
              <a:srgbClr val="43a11f"/>
            </a:solidFill>
            <a:custDash>
              <a:ds d="71000" sp="71000"/>
            </a:custDash>
            <a:round/>
            <a:tailEnd len="med" type="triangle" w="med"/>
          </a:ln>
        </p:spPr>
      </p:sp>
      <p:sp>
        <p:nvSpPr>
          <p:cNvPr id="831" name="CustomShape 9"/>
          <p:cNvSpPr/>
          <p:nvPr/>
        </p:nvSpPr>
        <p:spPr>
          <a:xfrm>
            <a:off x="2505960" y="3645000"/>
            <a:ext cx="143640" cy="143640"/>
          </a:xfrm>
          <a:prstGeom prst="rect">
            <a:avLst/>
          </a:prstGeom>
          <a:solidFill>
            <a:srgbClr val="43a11f"/>
          </a:solidFill>
          <a:ln w="25560">
            <a:solidFill>
              <a:srgbClr val="317716"/>
            </a:solidFill>
            <a:round/>
          </a:ln>
        </p:spPr>
      </p:sp>
      <p:sp>
        <p:nvSpPr>
          <p:cNvPr id="832" name="CustomShape 10"/>
          <p:cNvSpPr/>
          <p:nvPr/>
        </p:nvSpPr>
        <p:spPr>
          <a:xfrm>
            <a:off x="2392920" y="3285000"/>
            <a:ext cx="356400" cy="272880"/>
          </a:xfrm>
          <a:prstGeom prst="rect">
            <a:avLst/>
          </a:prstGeom>
          <a:solidFill>
            <a:srgbClr val="333399"/>
          </a:solidFill>
          <a:ln w="25560">
            <a:solidFill>
              <a:srgbClr val="252571"/>
            </a:solidFill>
            <a:round/>
          </a:ln>
        </p:spPr>
        <p:txBody>
          <a:bodyPr bIns="45000" lIns="90000" rIns="90000" tIns="45000" wrap="none"/>
          <a:p>
            <a:pPr>
              <a:lnSpc>
                <a:spcPct val="100000"/>
              </a:lnSpc>
            </a:pPr>
            <a:r>
              <a:rPr b="1" lang="pt-BR" sz="1200">
                <a:solidFill>
                  <a:srgbClr val="ffffff"/>
                </a:solidFill>
                <a:latin typeface="Arial Narrow"/>
                <a:ea typeface="ヒラギノ角ゴ ProN W3"/>
              </a:rPr>
              <a:t>1.0</a:t>
            </a:r>
            <a:endParaRPr/>
          </a:p>
        </p:txBody>
      </p:sp>
      <p:sp>
        <p:nvSpPr>
          <p:cNvPr id="833" name="CustomShape 11"/>
          <p:cNvSpPr/>
          <p:nvPr/>
        </p:nvSpPr>
        <p:spPr>
          <a:xfrm>
            <a:off x="3953880" y="2781000"/>
            <a:ext cx="143640" cy="143640"/>
          </a:xfrm>
          <a:prstGeom prst="rect">
            <a:avLst/>
          </a:prstGeom>
          <a:solidFill>
            <a:srgbClr val="43a11f"/>
          </a:solidFill>
          <a:ln w="25560">
            <a:solidFill>
              <a:srgbClr val="317716"/>
            </a:solidFill>
            <a:round/>
          </a:ln>
        </p:spPr>
      </p:sp>
      <p:sp>
        <p:nvSpPr>
          <p:cNvPr id="834" name="CustomShape 12"/>
          <p:cNvSpPr/>
          <p:nvPr/>
        </p:nvSpPr>
        <p:spPr>
          <a:xfrm>
            <a:off x="3505680" y="2925000"/>
            <a:ext cx="447840" cy="636480"/>
          </a:xfrm>
          <a:prstGeom prst="straightConnector1">
            <a:avLst/>
          </a:prstGeom>
          <a:ln w="25560">
            <a:solidFill>
              <a:srgbClr val="43a11f"/>
            </a:solidFill>
            <a:round/>
            <a:tailEnd len="med" type="triangle" w="med"/>
          </a:ln>
        </p:spPr>
      </p:sp>
      <p:sp>
        <p:nvSpPr>
          <p:cNvPr id="835" name="CustomShape 13"/>
          <p:cNvSpPr/>
          <p:nvPr/>
        </p:nvSpPr>
        <p:spPr>
          <a:xfrm>
            <a:off x="4097880" y="2852280"/>
            <a:ext cx="783000" cy="360"/>
          </a:xfrm>
          <a:prstGeom prst="straightConnector1">
            <a:avLst/>
          </a:prstGeom>
          <a:ln w="25560">
            <a:solidFill>
              <a:srgbClr val="43a11f"/>
            </a:solidFill>
            <a:round/>
          </a:ln>
        </p:spPr>
      </p:sp>
      <p:sp>
        <p:nvSpPr>
          <p:cNvPr id="836" name="CustomShape 14"/>
          <p:cNvSpPr/>
          <p:nvPr/>
        </p:nvSpPr>
        <p:spPr>
          <a:xfrm>
            <a:off x="4881240" y="2781000"/>
            <a:ext cx="143640" cy="143640"/>
          </a:xfrm>
          <a:prstGeom prst="rect">
            <a:avLst/>
          </a:prstGeom>
          <a:solidFill>
            <a:srgbClr val="43a11f"/>
          </a:solidFill>
          <a:ln w="25560">
            <a:solidFill>
              <a:srgbClr val="317716"/>
            </a:solidFill>
            <a:round/>
          </a:ln>
        </p:spPr>
      </p:sp>
      <p:sp>
        <p:nvSpPr>
          <p:cNvPr id="837" name="CustomShape 15"/>
          <p:cNvSpPr/>
          <p:nvPr/>
        </p:nvSpPr>
        <p:spPr>
          <a:xfrm>
            <a:off x="3810600" y="4725000"/>
            <a:ext cx="143640" cy="143640"/>
          </a:xfrm>
          <a:prstGeom prst="rect">
            <a:avLst/>
          </a:prstGeom>
          <a:solidFill>
            <a:srgbClr val="43a11f"/>
          </a:solidFill>
          <a:ln w="25560">
            <a:solidFill>
              <a:srgbClr val="317716"/>
            </a:solidFill>
            <a:round/>
          </a:ln>
        </p:spPr>
      </p:sp>
      <p:sp>
        <p:nvSpPr>
          <p:cNvPr id="838" name="CustomShape 16"/>
          <p:cNvSpPr/>
          <p:nvPr/>
        </p:nvSpPr>
        <p:spPr>
          <a:xfrm>
            <a:off x="3954960" y="4797000"/>
            <a:ext cx="2439360" cy="360"/>
          </a:xfrm>
          <a:prstGeom prst="straightConnector1">
            <a:avLst/>
          </a:prstGeom>
          <a:ln w="25560">
            <a:solidFill>
              <a:srgbClr val="43a11f"/>
            </a:solidFill>
            <a:round/>
          </a:ln>
        </p:spPr>
      </p:sp>
      <p:sp>
        <p:nvSpPr>
          <p:cNvPr id="839" name="CustomShape 17"/>
          <p:cNvSpPr/>
          <p:nvPr/>
        </p:nvSpPr>
        <p:spPr>
          <a:xfrm>
            <a:off x="4738320" y="4725000"/>
            <a:ext cx="143640" cy="143640"/>
          </a:xfrm>
          <a:prstGeom prst="rect">
            <a:avLst/>
          </a:prstGeom>
          <a:solidFill>
            <a:srgbClr val="43a11f"/>
          </a:solidFill>
          <a:ln w="25560">
            <a:solidFill>
              <a:srgbClr val="317716"/>
            </a:solidFill>
            <a:round/>
          </a:ln>
        </p:spPr>
      </p:sp>
      <p:sp>
        <p:nvSpPr>
          <p:cNvPr id="840" name="CustomShape 18"/>
          <p:cNvSpPr/>
          <p:nvPr/>
        </p:nvSpPr>
        <p:spPr>
          <a:xfrm>
            <a:off x="6394320" y="4725000"/>
            <a:ext cx="143640" cy="143640"/>
          </a:xfrm>
          <a:prstGeom prst="rect">
            <a:avLst/>
          </a:prstGeom>
          <a:solidFill>
            <a:srgbClr val="43a11f"/>
          </a:solidFill>
          <a:ln w="25560">
            <a:solidFill>
              <a:srgbClr val="317716"/>
            </a:solidFill>
            <a:round/>
          </a:ln>
        </p:spPr>
      </p:sp>
      <p:sp>
        <p:nvSpPr>
          <p:cNvPr id="841" name="CustomShape 19"/>
          <p:cNvSpPr/>
          <p:nvPr/>
        </p:nvSpPr>
        <p:spPr>
          <a:xfrm>
            <a:off x="6538680" y="3877920"/>
            <a:ext cx="384840" cy="771480"/>
          </a:xfrm>
          <a:prstGeom prst="straightConnector1">
            <a:avLst/>
          </a:prstGeom>
          <a:ln w="25560">
            <a:solidFill>
              <a:srgbClr val="43a11f"/>
            </a:solidFill>
            <a:custDash>
              <a:ds d="71000" sp="71000"/>
            </a:custDash>
            <a:round/>
            <a:tailEnd len="med" type="triangle" w="med"/>
          </a:ln>
        </p:spPr>
      </p:sp>
      <p:sp>
        <p:nvSpPr>
          <p:cNvPr id="842" name="CustomShape 20"/>
          <p:cNvSpPr/>
          <p:nvPr/>
        </p:nvSpPr>
        <p:spPr>
          <a:xfrm>
            <a:off x="5315400" y="3296160"/>
            <a:ext cx="356400" cy="272880"/>
          </a:xfrm>
          <a:prstGeom prst="rect">
            <a:avLst/>
          </a:prstGeom>
          <a:solidFill>
            <a:srgbClr val="333399"/>
          </a:solidFill>
          <a:ln w="25560">
            <a:solidFill>
              <a:srgbClr val="252571"/>
            </a:solidFill>
            <a:round/>
          </a:ln>
        </p:spPr>
        <p:txBody>
          <a:bodyPr bIns="45000" lIns="90000" rIns="90000" tIns="45000" wrap="none"/>
          <a:p>
            <a:pPr>
              <a:lnSpc>
                <a:spcPct val="100000"/>
              </a:lnSpc>
            </a:pPr>
            <a:r>
              <a:rPr b="1" lang="pt-BR" sz="1200">
                <a:solidFill>
                  <a:srgbClr val="ffffff"/>
                </a:solidFill>
                <a:latin typeface="Arial Narrow"/>
                <a:ea typeface="ヒラギノ角ゴ ProN W3"/>
              </a:rPr>
              <a:t>1.1</a:t>
            </a:r>
            <a:endParaRPr/>
          </a:p>
        </p:txBody>
      </p:sp>
      <p:sp>
        <p:nvSpPr>
          <p:cNvPr id="843" name="CustomShape 21"/>
          <p:cNvSpPr/>
          <p:nvPr/>
        </p:nvSpPr>
        <p:spPr>
          <a:xfrm>
            <a:off x="7115760" y="3285000"/>
            <a:ext cx="356400" cy="272880"/>
          </a:xfrm>
          <a:prstGeom prst="rect">
            <a:avLst/>
          </a:prstGeom>
          <a:solidFill>
            <a:srgbClr val="333399"/>
          </a:solidFill>
          <a:ln w="25560">
            <a:solidFill>
              <a:srgbClr val="252571"/>
            </a:solidFill>
            <a:round/>
          </a:ln>
        </p:spPr>
        <p:txBody>
          <a:bodyPr bIns="45000" lIns="90000" rIns="90000" tIns="45000" wrap="none"/>
          <a:p>
            <a:pPr>
              <a:lnSpc>
                <a:spcPct val="100000"/>
              </a:lnSpc>
            </a:pPr>
            <a:r>
              <a:rPr b="1" lang="pt-BR" sz="1200">
                <a:solidFill>
                  <a:srgbClr val="ffffff"/>
                </a:solidFill>
                <a:latin typeface="Arial Narrow"/>
                <a:ea typeface="ヒラギノ角ゴ ProN W3"/>
              </a:rPr>
              <a:t>1.2</a:t>
            </a:r>
            <a:endParaRPr/>
          </a:p>
        </p:txBody>
      </p:sp>
      <p:sp>
        <p:nvSpPr>
          <p:cNvPr id="844" name="CustomShape 22"/>
          <p:cNvSpPr/>
          <p:nvPr/>
        </p:nvSpPr>
        <p:spPr>
          <a:xfrm>
            <a:off x="5242320" y="3861000"/>
            <a:ext cx="359640" cy="788760"/>
          </a:xfrm>
          <a:prstGeom prst="straightConnector1">
            <a:avLst/>
          </a:prstGeom>
          <a:ln w="25560">
            <a:solidFill>
              <a:srgbClr val="43a11f"/>
            </a:solidFill>
            <a:custDash>
              <a:ds d="71000" sp="71000"/>
            </a:custDash>
            <a:round/>
            <a:tailEnd len="med" type="triangle" w="med"/>
          </a:ln>
        </p:spPr>
      </p:sp>
      <p:sp>
        <p:nvSpPr>
          <p:cNvPr id="845" name="CustomShape 23"/>
          <p:cNvSpPr/>
          <p:nvPr/>
        </p:nvSpPr>
        <p:spPr>
          <a:xfrm>
            <a:off x="5602320" y="4725000"/>
            <a:ext cx="143640" cy="143640"/>
          </a:xfrm>
          <a:prstGeom prst="rect">
            <a:avLst/>
          </a:prstGeom>
          <a:solidFill>
            <a:srgbClr val="43a11f"/>
          </a:solidFill>
          <a:ln w="25560">
            <a:solidFill>
              <a:srgbClr val="317716"/>
            </a:solidFill>
            <a:round/>
          </a:ln>
        </p:spPr>
      </p:sp>
      <p:sp>
        <p:nvSpPr>
          <p:cNvPr id="846" name="CustomShape 24"/>
          <p:cNvSpPr/>
          <p:nvPr/>
        </p:nvSpPr>
        <p:spPr>
          <a:xfrm>
            <a:off x="2689920" y="2719800"/>
            <a:ext cx="1214280" cy="272880"/>
          </a:xfrm>
          <a:prstGeom prst="rect">
            <a:avLst/>
          </a:prstGeom>
        </p:spPr>
        <p:txBody>
          <a:bodyPr bIns="45000" lIns="90000" rIns="90000" tIns="45000" wrap="none"/>
          <a:p>
            <a:pPr>
              <a:lnSpc>
                <a:spcPct val="100000"/>
              </a:lnSpc>
            </a:pPr>
            <a:r>
              <a:rPr i="1" lang="pt-BR" sz="1200">
                <a:solidFill>
                  <a:srgbClr val="ffffff"/>
                </a:solidFill>
                <a:latin typeface="Gill Sans"/>
                <a:ea typeface="ヒラギノ角ゴ ProN W3"/>
              </a:rPr>
              <a:t>Component A</a:t>
            </a:r>
            <a:endParaRPr/>
          </a:p>
        </p:txBody>
      </p:sp>
      <p:sp>
        <p:nvSpPr>
          <p:cNvPr id="847" name="CustomShape 25"/>
          <p:cNvSpPr/>
          <p:nvPr/>
        </p:nvSpPr>
        <p:spPr>
          <a:xfrm>
            <a:off x="2544120" y="4653000"/>
            <a:ext cx="1216080" cy="272880"/>
          </a:xfrm>
          <a:prstGeom prst="rect">
            <a:avLst/>
          </a:prstGeom>
        </p:spPr>
        <p:txBody>
          <a:bodyPr bIns="45000" lIns="90000" rIns="90000" tIns="45000" wrap="none"/>
          <a:p>
            <a:pPr>
              <a:lnSpc>
                <a:spcPct val="100000"/>
              </a:lnSpc>
            </a:pPr>
            <a:r>
              <a:rPr i="1" lang="pt-BR" sz="1200">
                <a:solidFill>
                  <a:srgbClr val="ffffff"/>
                </a:solidFill>
                <a:latin typeface="Gill Sans"/>
                <a:ea typeface="ヒラギノ角ゴ ProN W3"/>
              </a:rPr>
              <a:t>Component B</a:t>
            </a:r>
            <a:endParaRPr/>
          </a:p>
        </p:txBody>
      </p:sp>
      <p:sp>
        <p:nvSpPr>
          <p:cNvPr id="848" name="CustomShape 26"/>
          <p:cNvSpPr/>
          <p:nvPr/>
        </p:nvSpPr>
        <p:spPr>
          <a:xfrm>
            <a:off x="7546680" y="4222800"/>
            <a:ext cx="1489680" cy="306000"/>
          </a:xfrm>
          <a:prstGeom prst="rect">
            <a:avLst>
              <a:gd fmla="val 18750" name="adj1"/>
              <a:gd fmla="val -4974" name="adj2"/>
              <a:gd fmla="val -123819" name="adj3"/>
              <a:gd fmla="val -34974" name="adj4"/>
            </a:avLst>
          </a:prstGeom>
          <a:solidFill>
            <a:srgbClr val="43a11f"/>
          </a:solidFill>
          <a:ln w="25560">
            <a:solidFill>
              <a:srgbClr val="317716"/>
            </a:solidFill>
            <a:round/>
          </a:ln>
        </p:spPr>
        <p:txBody>
          <a:bodyPr anchor="ctr" bIns="45000" lIns="90000" rIns="90000" tIns="45000"/>
          <a:p>
            <a:pPr>
              <a:lnSpc>
                <a:spcPct val="100000"/>
              </a:lnSpc>
            </a:pPr>
            <a:r>
              <a:rPr lang="pt-BR" sz="1100">
                <a:solidFill>
                  <a:srgbClr val="ffffff"/>
                </a:solidFill>
                <a:latin typeface="Gill Sans"/>
                <a:ea typeface="ヒラギノ角ゴ ProN W3"/>
              </a:rPr>
              <a:t>Components A + B</a:t>
            </a:r>
            <a:endParaRPr/>
          </a:p>
        </p:txBody>
      </p:sp>
    </p:spTree>
  </p:cSld>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9" name="TextShape 1"/>
          <p:cNvSpPr txBox="1"/>
          <p:nvPr/>
        </p:nvSpPr>
        <p:spPr>
          <a:xfrm>
            <a:off x="457560" y="658440"/>
            <a:ext cx="8228520" cy="758520"/>
          </a:xfrm>
          <a:prstGeom prst="rect">
            <a:avLst/>
          </a:prstGeom>
        </p:spPr>
        <p:txBody>
          <a:bodyPr bIns="32040" lIns="64440" rIns="64440" tIns="32040"/>
          <a:p>
            <a:pPr algn="ctr">
              <a:lnSpc>
                <a:spcPct val="100000"/>
              </a:lnSpc>
            </a:pPr>
            <a:r>
              <a:rPr lang="pt-BR" sz="4000">
                <a:solidFill>
                  <a:srgbClr val="ffffff"/>
                </a:solidFill>
                <a:latin typeface="Gill Sans"/>
                <a:ea typeface="ヒラギノ角ゴ ProN W3"/>
              </a:rPr>
              <a:t>Branch per Technology</a:t>
            </a:r>
            <a:endParaRPr/>
          </a:p>
        </p:txBody>
      </p:sp>
      <p:sp>
        <p:nvSpPr>
          <p:cNvPr id="850" name="CustomShape 2"/>
          <p:cNvSpPr/>
          <p:nvPr/>
        </p:nvSpPr>
        <p:spPr>
          <a:xfrm>
            <a:off x="1477080" y="3717000"/>
            <a:ext cx="5832360" cy="720"/>
          </a:xfrm>
          <a:prstGeom prst="straightConnector1">
            <a:avLst/>
          </a:prstGeom>
          <a:ln w="25560">
            <a:solidFill>
              <a:srgbClr val="43a11f"/>
            </a:solidFill>
            <a:round/>
            <a:tailEnd len="med" type="triangle" w="med"/>
          </a:ln>
        </p:spPr>
      </p:sp>
      <p:sp>
        <p:nvSpPr>
          <p:cNvPr id="851" name="CustomShape 3"/>
          <p:cNvSpPr/>
          <p:nvPr/>
        </p:nvSpPr>
        <p:spPr>
          <a:xfrm>
            <a:off x="2931120" y="3645000"/>
            <a:ext cx="143640" cy="143640"/>
          </a:xfrm>
          <a:prstGeom prst="rect">
            <a:avLst/>
          </a:prstGeom>
          <a:solidFill>
            <a:srgbClr val="43a11f"/>
          </a:solidFill>
          <a:ln w="25560">
            <a:solidFill>
              <a:srgbClr val="317716"/>
            </a:solidFill>
            <a:round/>
          </a:ln>
        </p:spPr>
      </p:sp>
      <p:sp>
        <p:nvSpPr>
          <p:cNvPr id="852" name="CustomShape 4"/>
          <p:cNvSpPr/>
          <p:nvPr/>
        </p:nvSpPr>
        <p:spPr>
          <a:xfrm>
            <a:off x="609120" y="3582720"/>
            <a:ext cx="864000" cy="272880"/>
          </a:xfrm>
          <a:prstGeom prst="rect">
            <a:avLst/>
          </a:prstGeom>
        </p:spPr>
        <p:txBody>
          <a:bodyPr bIns="45000" lIns="90000" rIns="90000" tIns="45000" wrap="none"/>
          <a:p>
            <a:pPr algn="ctr">
              <a:lnSpc>
                <a:spcPct val="100000"/>
              </a:lnSpc>
            </a:pPr>
            <a:r>
              <a:rPr i="1" lang="pt-BR" sz="1200">
                <a:solidFill>
                  <a:srgbClr val="ffffff"/>
                </a:solidFill>
                <a:latin typeface="Gill Sans"/>
                <a:ea typeface="ヒラギノ角ゴ ProN W3"/>
              </a:rPr>
              <a:t>Common</a:t>
            </a:r>
            <a:endParaRPr/>
          </a:p>
        </p:txBody>
      </p:sp>
      <p:sp>
        <p:nvSpPr>
          <p:cNvPr id="853" name="CustomShape 5"/>
          <p:cNvSpPr/>
          <p:nvPr/>
        </p:nvSpPr>
        <p:spPr>
          <a:xfrm>
            <a:off x="3022200" y="3878640"/>
            <a:ext cx="290880" cy="771480"/>
          </a:xfrm>
          <a:prstGeom prst="straightConnector1">
            <a:avLst/>
          </a:prstGeom>
          <a:ln w="25560">
            <a:solidFill>
              <a:srgbClr val="43a11f"/>
            </a:solidFill>
            <a:round/>
            <a:tailEnd len="med" type="triangle" w="med"/>
          </a:ln>
        </p:spPr>
      </p:sp>
      <p:sp>
        <p:nvSpPr>
          <p:cNvPr id="854" name="CustomShape 6"/>
          <p:cNvSpPr/>
          <p:nvPr/>
        </p:nvSpPr>
        <p:spPr>
          <a:xfrm>
            <a:off x="2003400" y="3645000"/>
            <a:ext cx="143640" cy="143640"/>
          </a:xfrm>
          <a:prstGeom prst="rect">
            <a:avLst/>
          </a:prstGeom>
          <a:solidFill>
            <a:srgbClr val="43a11f"/>
          </a:solidFill>
          <a:ln w="25560">
            <a:solidFill>
              <a:srgbClr val="317716"/>
            </a:solidFill>
            <a:round/>
          </a:ln>
        </p:spPr>
      </p:sp>
      <p:sp>
        <p:nvSpPr>
          <p:cNvPr id="855" name="CustomShape 7"/>
          <p:cNvSpPr/>
          <p:nvPr/>
        </p:nvSpPr>
        <p:spPr>
          <a:xfrm>
            <a:off x="3451320" y="2781000"/>
            <a:ext cx="143640" cy="143640"/>
          </a:xfrm>
          <a:prstGeom prst="rect">
            <a:avLst/>
          </a:prstGeom>
          <a:solidFill>
            <a:srgbClr val="43a11f"/>
          </a:solidFill>
          <a:ln w="25560">
            <a:solidFill>
              <a:srgbClr val="317716"/>
            </a:solidFill>
            <a:round/>
          </a:ln>
        </p:spPr>
      </p:sp>
      <p:sp>
        <p:nvSpPr>
          <p:cNvPr id="856" name="CustomShape 8"/>
          <p:cNvSpPr/>
          <p:nvPr/>
        </p:nvSpPr>
        <p:spPr>
          <a:xfrm>
            <a:off x="3003120" y="2925000"/>
            <a:ext cx="447840" cy="636480"/>
          </a:xfrm>
          <a:prstGeom prst="straightConnector1">
            <a:avLst/>
          </a:prstGeom>
          <a:ln w="25560">
            <a:solidFill>
              <a:srgbClr val="43a11f"/>
            </a:solidFill>
            <a:round/>
            <a:tailEnd len="med" type="triangle" w="med"/>
          </a:ln>
        </p:spPr>
      </p:sp>
      <p:sp>
        <p:nvSpPr>
          <p:cNvPr id="857" name="CustomShape 9"/>
          <p:cNvSpPr/>
          <p:nvPr/>
        </p:nvSpPr>
        <p:spPr>
          <a:xfrm>
            <a:off x="3595320" y="2852280"/>
            <a:ext cx="3714120" cy="360"/>
          </a:xfrm>
          <a:prstGeom prst="straightConnector1">
            <a:avLst/>
          </a:prstGeom>
          <a:ln w="25560">
            <a:solidFill>
              <a:srgbClr val="43a11f"/>
            </a:solidFill>
            <a:round/>
            <a:tailEnd len="med" type="triangle" w="med"/>
          </a:ln>
        </p:spPr>
      </p:sp>
      <p:sp>
        <p:nvSpPr>
          <p:cNvPr id="858" name="CustomShape 10"/>
          <p:cNvSpPr/>
          <p:nvPr/>
        </p:nvSpPr>
        <p:spPr>
          <a:xfrm>
            <a:off x="3308400" y="4725000"/>
            <a:ext cx="143640" cy="143640"/>
          </a:xfrm>
          <a:prstGeom prst="rect">
            <a:avLst/>
          </a:prstGeom>
          <a:solidFill>
            <a:srgbClr val="43a11f"/>
          </a:solidFill>
          <a:ln w="25560">
            <a:solidFill>
              <a:srgbClr val="317716"/>
            </a:solidFill>
            <a:round/>
          </a:ln>
        </p:spPr>
      </p:sp>
      <p:sp>
        <p:nvSpPr>
          <p:cNvPr id="859" name="CustomShape 11"/>
          <p:cNvSpPr/>
          <p:nvPr/>
        </p:nvSpPr>
        <p:spPr>
          <a:xfrm>
            <a:off x="3452400" y="4797000"/>
            <a:ext cx="3857040" cy="360"/>
          </a:xfrm>
          <a:prstGeom prst="straightConnector1">
            <a:avLst/>
          </a:prstGeom>
          <a:ln w="25560">
            <a:solidFill>
              <a:srgbClr val="43a11f"/>
            </a:solidFill>
            <a:round/>
            <a:tailEnd len="med" type="triangle" w="med"/>
          </a:ln>
        </p:spPr>
      </p:sp>
      <p:sp>
        <p:nvSpPr>
          <p:cNvPr id="860" name="CustomShape 12"/>
          <p:cNvSpPr/>
          <p:nvPr/>
        </p:nvSpPr>
        <p:spPr>
          <a:xfrm>
            <a:off x="2544480" y="2719800"/>
            <a:ext cx="769320" cy="272880"/>
          </a:xfrm>
          <a:prstGeom prst="rect">
            <a:avLst/>
          </a:prstGeom>
        </p:spPr>
        <p:txBody>
          <a:bodyPr bIns="45000" lIns="90000" rIns="90000" tIns="45000" wrap="none"/>
          <a:p>
            <a:pPr>
              <a:lnSpc>
                <a:spcPct val="100000"/>
              </a:lnSpc>
            </a:pPr>
            <a:r>
              <a:rPr i="1" lang="pt-BR" sz="1200">
                <a:solidFill>
                  <a:srgbClr val="ffffff"/>
                </a:solidFill>
                <a:latin typeface="Gill Sans"/>
                <a:ea typeface="ヒラギノ角ゴ ProN W3"/>
              </a:rPr>
              <a:t>Android</a:t>
            </a:r>
            <a:endParaRPr/>
          </a:p>
        </p:txBody>
      </p:sp>
      <p:sp>
        <p:nvSpPr>
          <p:cNvPr id="861" name="CustomShape 13"/>
          <p:cNvSpPr/>
          <p:nvPr/>
        </p:nvSpPr>
        <p:spPr>
          <a:xfrm>
            <a:off x="2769120" y="4653000"/>
            <a:ext cx="438840" cy="272880"/>
          </a:xfrm>
          <a:prstGeom prst="rect">
            <a:avLst/>
          </a:prstGeom>
        </p:spPr>
        <p:txBody>
          <a:bodyPr bIns="45000" lIns="90000" rIns="90000" tIns="45000" wrap="none"/>
          <a:p>
            <a:pPr>
              <a:lnSpc>
                <a:spcPct val="100000"/>
              </a:lnSpc>
            </a:pPr>
            <a:r>
              <a:rPr i="1" lang="pt-BR" sz="1200">
                <a:solidFill>
                  <a:srgbClr val="ffffff"/>
                </a:solidFill>
                <a:latin typeface="Gill Sans"/>
                <a:ea typeface="ヒラギノ角ゴ ProN W3"/>
              </a:rPr>
              <a:t>iOS</a:t>
            </a:r>
            <a:endParaRPr/>
          </a:p>
        </p:txBody>
      </p:sp>
      <p:sp>
        <p:nvSpPr>
          <p:cNvPr id="862" name="CustomShape 14"/>
          <p:cNvSpPr/>
          <p:nvPr/>
        </p:nvSpPr>
        <p:spPr>
          <a:xfrm>
            <a:off x="4788000" y="2781000"/>
            <a:ext cx="143640" cy="143640"/>
          </a:xfrm>
          <a:prstGeom prst="rect">
            <a:avLst/>
          </a:prstGeom>
          <a:solidFill>
            <a:srgbClr val="43a11f"/>
          </a:solidFill>
          <a:ln w="25560">
            <a:solidFill>
              <a:srgbClr val="317716"/>
            </a:solidFill>
            <a:round/>
          </a:ln>
        </p:spPr>
      </p:sp>
      <p:sp>
        <p:nvSpPr>
          <p:cNvPr id="863" name="CustomShape 15"/>
          <p:cNvSpPr/>
          <p:nvPr/>
        </p:nvSpPr>
        <p:spPr>
          <a:xfrm>
            <a:off x="4428000" y="3645000"/>
            <a:ext cx="143640" cy="143640"/>
          </a:xfrm>
          <a:prstGeom prst="rect">
            <a:avLst/>
          </a:prstGeom>
          <a:solidFill>
            <a:srgbClr val="43a11f"/>
          </a:solidFill>
          <a:ln w="25560">
            <a:solidFill>
              <a:srgbClr val="317716"/>
            </a:solidFill>
            <a:round/>
          </a:ln>
        </p:spPr>
      </p:sp>
      <p:sp>
        <p:nvSpPr>
          <p:cNvPr id="864" name="CustomShape 16"/>
          <p:cNvSpPr/>
          <p:nvPr/>
        </p:nvSpPr>
        <p:spPr>
          <a:xfrm>
            <a:off x="4860000" y="4725000"/>
            <a:ext cx="143640" cy="143640"/>
          </a:xfrm>
          <a:prstGeom prst="rect">
            <a:avLst/>
          </a:prstGeom>
          <a:solidFill>
            <a:srgbClr val="43a11f"/>
          </a:solidFill>
          <a:ln w="25560">
            <a:solidFill>
              <a:srgbClr val="317716"/>
            </a:solidFill>
            <a:round/>
          </a:ln>
        </p:spPr>
      </p:sp>
      <p:sp>
        <p:nvSpPr>
          <p:cNvPr id="865" name="CustomShape 17"/>
          <p:cNvSpPr/>
          <p:nvPr/>
        </p:nvSpPr>
        <p:spPr>
          <a:xfrm>
            <a:off x="5796000" y="3645000"/>
            <a:ext cx="143640" cy="143640"/>
          </a:xfrm>
          <a:prstGeom prst="rect">
            <a:avLst/>
          </a:prstGeom>
          <a:solidFill>
            <a:srgbClr val="43a11f"/>
          </a:solidFill>
          <a:ln w="25560">
            <a:solidFill>
              <a:srgbClr val="317716"/>
            </a:solidFill>
            <a:round/>
          </a:ln>
        </p:spPr>
      </p:sp>
      <p:sp>
        <p:nvSpPr>
          <p:cNvPr id="866" name="CustomShape 18"/>
          <p:cNvSpPr/>
          <p:nvPr/>
        </p:nvSpPr>
        <p:spPr>
          <a:xfrm>
            <a:off x="6516360" y="4725000"/>
            <a:ext cx="143640" cy="143640"/>
          </a:xfrm>
          <a:prstGeom prst="rect">
            <a:avLst/>
          </a:prstGeom>
          <a:solidFill>
            <a:srgbClr val="43a11f"/>
          </a:solidFill>
          <a:ln w="25560">
            <a:solidFill>
              <a:srgbClr val="317716"/>
            </a:solidFill>
            <a:round/>
          </a:ln>
        </p:spPr>
      </p:sp>
      <p:sp>
        <p:nvSpPr>
          <p:cNvPr id="867" name="CustomShape 19"/>
          <p:cNvSpPr/>
          <p:nvPr/>
        </p:nvSpPr>
        <p:spPr>
          <a:xfrm>
            <a:off x="4357080" y="3285000"/>
            <a:ext cx="356400" cy="272880"/>
          </a:xfrm>
          <a:prstGeom prst="rect">
            <a:avLst/>
          </a:prstGeom>
          <a:solidFill>
            <a:srgbClr val="333399"/>
          </a:solidFill>
          <a:ln w="25560">
            <a:solidFill>
              <a:srgbClr val="252571"/>
            </a:solidFill>
            <a:round/>
          </a:ln>
        </p:spPr>
        <p:txBody>
          <a:bodyPr bIns="45000" lIns="90000" rIns="90000" tIns="45000" wrap="none"/>
          <a:p>
            <a:pPr>
              <a:lnSpc>
                <a:spcPct val="100000"/>
              </a:lnSpc>
            </a:pPr>
            <a:r>
              <a:rPr b="1" lang="pt-BR" sz="1200">
                <a:solidFill>
                  <a:srgbClr val="ffffff"/>
                </a:solidFill>
                <a:latin typeface="Arial Narrow"/>
                <a:ea typeface="ヒラギノ角ゴ ProN W3"/>
              </a:rPr>
              <a:t>1.1</a:t>
            </a:r>
            <a:endParaRPr/>
          </a:p>
        </p:txBody>
      </p:sp>
      <p:sp>
        <p:nvSpPr>
          <p:cNvPr id="868" name="CustomShape 20"/>
          <p:cNvSpPr/>
          <p:nvPr/>
        </p:nvSpPr>
        <p:spPr>
          <a:xfrm>
            <a:off x="5726160" y="3285000"/>
            <a:ext cx="356400" cy="272880"/>
          </a:xfrm>
          <a:prstGeom prst="rect">
            <a:avLst/>
          </a:prstGeom>
          <a:solidFill>
            <a:srgbClr val="333399"/>
          </a:solidFill>
          <a:ln w="25560">
            <a:solidFill>
              <a:srgbClr val="252571"/>
            </a:solidFill>
            <a:round/>
          </a:ln>
        </p:spPr>
        <p:txBody>
          <a:bodyPr bIns="45000" lIns="90000" rIns="90000" tIns="45000" wrap="none"/>
          <a:p>
            <a:pPr>
              <a:lnSpc>
                <a:spcPct val="100000"/>
              </a:lnSpc>
            </a:pPr>
            <a:r>
              <a:rPr b="1" lang="pt-BR" sz="1200">
                <a:solidFill>
                  <a:srgbClr val="ffffff"/>
                </a:solidFill>
                <a:latin typeface="Arial Narrow"/>
                <a:ea typeface="ヒラギノ角ゴ ProN W3"/>
              </a:rPr>
              <a:t>1.2</a:t>
            </a:r>
            <a:endParaRPr/>
          </a:p>
        </p:txBody>
      </p:sp>
      <p:sp>
        <p:nvSpPr>
          <p:cNvPr id="869" name="CustomShape 21"/>
          <p:cNvSpPr/>
          <p:nvPr/>
        </p:nvSpPr>
        <p:spPr>
          <a:xfrm>
            <a:off x="4718160" y="2421000"/>
            <a:ext cx="356400" cy="272880"/>
          </a:xfrm>
          <a:prstGeom prst="rect">
            <a:avLst/>
          </a:prstGeom>
          <a:solidFill>
            <a:srgbClr val="333399"/>
          </a:solidFill>
          <a:ln w="25560">
            <a:solidFill>
              <a:srgbClr val="252571"/>
            </a:solidFill>
            <a:round/>
          </a:ln>
        </p:spPr>
        <p:txBody>
          <a:bodyPr bIns="45000" lIns="90000" rIns="90000" tIns="45000" wrap="none"/>
          <a:p>
            <a:pPr>
              <a:lnSpc>
                <a:spcPct val="100000"/>
              </a:lnSpc>
            </a:pPr>
            <a:r>
              <a:rPr b="1" lang="pt-BR" sz="1200">
                <a:solidFill>
                  <a:srgbClr val="ffffff"/>
                </a:solidFill>
                <a:latin typeface="Arial Narrow"/>
                <a:ea typeface="ヒラギノ角ゴ ProN W3"/>
              </a:rPr>
              <a:t>1.1</a:t>
            </a:r>
            <a:endParaRPr/>
          </a:p>
        </p:txBody>
      </p:sp>
      <p:sp>
        <p:nvSpPr>
          <p:cNvPr id="870" name="CustomShape 22"/>
          <p:cNvSpPr/>
          <p:nvPr/>
        </p:nvSpPr>
        <p:spPr>
          <a:xfrm>
            <a:off x="4790160" y="4365000"/>
            <a:ext cx="356400" cy="272880"/>
          </a:xfrm>
          <a:prstGeom prst="rect">
            <a:avLst/>
          </a:prstGeom>
          <a:solidFill>
            <a:srgbClr val="333399"/>
          </a:solidFill>
          <a:ln w="25560">
            <a:solidFill>
              <a:srgbClr val="252571"/>
            </a:solidFill>
            <a:round/>
          </a:ln>
        </p:spPr>
        <p:txBody>
          <a:bodyPr bIns="45000" lIns="90000" rIns="90000" tIns="45000" wrap="none"/>
          <a:p>
            <a:pPr>
              <a:lnSpc>
                <a:spcPct val="100000"/>
              </a:lnSpc>
            </a:pPr>
            <a:r>
              <a:rPr b="1" lang="pt-BR" sz="1200">
                <a:solidFill>
                  <a:srgbClr val="ffffff"/>
                </a:solidFill>
                <a:latin typeface="Arial Narrow"/>
                <a:ea typeface="ヒラギノ角ゴ ProN W3"/>
              </a:rPr>
              <a:t>1.1</a:t>
            </a:r>
            <a:endParaRPr/>
          </a:p>
        </p:txBody>
      </p:sp>
      <p:sp>
        <p:nvSpPr>
          <p:cNvPr id="871" name="CustomShape 23"/>
          <p:cNvSpPr/>
          <p:nvPr/>
        </p:nvSpPr>
        <p:spPr>
          <a:xfrm>
            <a:off x="6445440" y="4365000"/>
            <a:ext cx="356400" cy="272880"/>
          </a:xfrm>
          <a:prstGeom prst="rect">
            <a:avLst/>
          </a:prstGeom>
          <a:solidFill>
            <a:srgbClr val="333399"/>
          </a:solidFill>
          <a:ln w="25560">
            <a:solidFill>
              <a:srgbClr val="252571"/>
            </a:solidFill>
            <a:round/>
          </a:ln>
        </p:spPr>
        <p:txBody>
          <a:bodyPr bIns="45000" lIns="90000" rIns="90000" tIns="45000" wrap="none"/>
          <a:p>
            <a:pPr>
              <a:lnSpc>
                <a:spcPct val="100000"/>
              </a:lnSpc>
            </a:pPr>
            <a:r>
              <a:rPr b="1" lang="pt-BR" sz="1200">
                <a:solidFill>
                  <a:srgbClr val="ffffff"/>
                </a:solidFill>
                <a:latin typeface="Arial Narrow"/>
                <a:ea typeface="ヒラギノ角ゴ ProN W3"/>
              </a:rPr>
              <a:t>1.2</a:t>
            </a:r>
            <a:endParaRPr/>
          </a:p>
        </p:txBody>
      </p:sp>
    </p:spTree>
  </p:cSld>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2" name="TextShape 1"/>
          <p:cNvSpPr txBox="1"/>
          <p:nvPr/>
        </p:nvSpPr>
        <p:spPr>
          <a:xfrm>
            <a:off x="722160" y="4406760"/>
            <a:ext cx="7771680" cy="1361520"/>
          </a:xfrm>
          <a:prstGeom prst="rect">
            <a:avLst/>
          </a:prstGeom>
        </p:spPr>
        <p:txBody>
          <a:bodyPr bIns="32040" lIns="64440" rIns="64440" tIns="32040"/>
          <a:p>
            <a:pPr algn="ctr">
              <a:lnSpc>
                <a:spcPct val="100000"/>
              </a:lnSpc>
            </a:pPr>
            <a:r>
              <a:rPr b="1" lang="pt-BR" sz="2800">
                <a:solidFill>
                  <a:srgbClr val="92f229"/>
                </a:solidFill>
                <a:latin typeface="Gill Sans"/>
                <a:ea typeface="ヒラギノ角ゴ ProN W3"/>
              </a:rPr>
              <a:t>Anti-Patterns</a:t>
            </a:r>
            <a:endParaRPr/>
          </a:p>
        </p:txBody>
      </p:sp>
      <p:sp>
        <p:nvSpPr>
          <p:cNvPr id="873" name="TextShape 2"/>
          <p:cNvSpPr txBox="1"/>
          <p:nvPr/>
        </p:nvSpPr>
        <p:spPr>
          <a:xfrm>
            <a:off x="722160" y="2906640"/>
            <a:ext cx="7771680" cy="1499760"/>
          </a:xfrm>
          <a:prstGeom prst="rect">
            <a:avLst/>
          </a:prstGeom>
        </p:spPr>
        <p:txBody>
          <a:bodyPr anchor="b" bIns="32040" lIns="64440" rIns="64440" tIns="32040"/>
          <a:p>
            <a:pPr>
              <a:lnSpc>
                <a:spcPct val="100000"/>
              </a:lnSpc>
            </a:pPr>
            <a:r>
              <a:rPr lang="pt-BR" sz="1400">
                <a:solidFill>
                  <a:srgbClr val="ffffff"/>
                </a:solidFill>
                <a:latin typeface="Gill Sans"/>
                <a:ea typeface="ヒラギノ角ゴ ProN W3"/>
              </a:rPr>
              <a:t>What can happen if you don’t manage branching</a:t>
            </a:r>
            <a:endParaRPr/>
          </a:p>
        </p:txBody>
      </p:sp>
    </p:spTree>
  </p:cSld>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874" name="Table 1"/>
          <p:cNvGraphicFramePr/>
          <p:nvPr/>
        </p:nvGraphicFramePr>
        <p:xfrm>
          <a:off x="0" y="969120"/>
          <a:ext cx="9143640" cy="5843880"/>
        </p:xfrm>
        <a:graphic>
          <a:graphicData uri="http://schemas.openxmlformats.org/drawingml/2006/table">
            <a:tbl>
              <a:tblPr/>
              <a:tblGrid>
                <a:gridCol w="2483640"/>
                <a:gridCol w="6660000"/>
              </a:tblGrid>
              <a:tr h="270360">
                <a:tc>
                  <a:txBody>
                    <a:bodyPr wrap="none"/>
                    <a:p>
                      <a:pPr>
                        <a:lnSpc>
                          <a:spcPct val="100000"/>
                        </a:lnSpc>
                      </a:pPr>
                      <a:r>
                        <a:rPr b="1" lang="pt-BR" sz="1200">
                          <a:solidFill>
                            <a:srgbClr val="ffffff"/>
                          </a:solidFill>
                          <a:latin typeface="Gill Sans"/>
                          <a:ea typeface="ヒラギノ角ゴ ProN W3"/>
                        </a:rPr>
                        <a:t>Anti-Pattern</a:t>
                      </a:r>
                      <a:endParaRPr/>
                    </a:p>
                  </a:txBody>
                  <a:tcPr/>
                </a:tc>
                <a:tc>
                  <a:txBody>
                    <a:bodyPr wrap="none"/>
                    <a:p>
                      <a:pPr>
                        <a:lnSpc>
                          <a:spcPct val="100000"/>
                        </a:lnSpc>
                      </a:pPr>
                      <a:r>
                        <a:rPr b="1" lang="pt-BR" sz="1200">
                          <a:solidFill>
                            <a:srgbClr val="ffffff"/>
                          </a:solidFill>
                          <a:latin typeface="Gill Sans"/>
                          <a:ea typeface="ヒラギノ角ゴ ProN W3"/>
                        </a:rPr>
                        <a:t>Description</a:t>
                      </a:r>
                      <a:endParaRPr/>
                    </a:p>
                  </a:txBody>
                  <a:tcPr/>
                </a:tc>
              </a:tr>
              <a:tr h="367560">
                <a:tc>
                  <a:txBody>
                    <a:bodyPr wrap="none"/>
                    <a:p>
                      <a:pPr>
                        <a:lnSpc>
                          <a:spcPct val="100000"/>
                        </a:lnSpc>
                      </a:pPr>
                      <a:r>
                        <a:rPr lang="pt-BR" sz="1200">
                          <a:solidFill>
                            <a:srgbClr val="000000"/>
                          </a:solidFill>
                          <a:latin typeface="Gill Sans"/>
                          <a:ea typeface="ヒラギノ角ゴ ProN W3"/>
                        </a:rPr>
                        <a:t>Merge Paranoia</a:t>
                      </a:r>
                      <a:endParaRPr/>
                    </a:p>
                  </a:txBody>
                  <a:tcPr/>
                </a:tc>
                <a:tc>
                  <a:txBody>
                    <a:bodyPr wrap="none"/>
                    <a:p>
                      <a:pPr>
                        <a:lnSpc>
                          <a:spcPct val="100000"/>
                        </a:lnSpc>
                      </a:pPr>
                      <a:r>
                        <a:rPr lang="pt-BR" sz="1200">
                          <a:solidFill>
                            <a:srgbClr val="000000"/>
                          </a:solidFill>
                          <a:latin typeface="Gill Sans"/>
                          <a:ea typeface="ヒラギノ角ゴ ProN W3"/>
                        </a:rPr>
                        <a:t>avoiding merging at all cost, usually because of a fear of the consequences.</a:t>
                      </a:r>
                      <a:endParaRPr/>
                    </a:p>
                  </a:txBody>
                  <a:tcPr/>
                </a:tc>
              </a:tr>
              <a:tr h="374760">
                <a:tc>
                  <a:txBody>
                    <a:bodyPr wrap="none"/>
                    <a:p>
                      <a:pPr>
                        <a:lnSpc>
                          <a:spcPct val="100000"/>
                        </a:lnSpc>
                      </a:pPr>
                      <a:r>
                        <a:rPr lang="pt-BR" sz="1200">
                          <a:solidFill>
                            <a:srgbClr val="000000"/>
                          </a:solidFill>
                          <a:latin typeface="Gill Sans"/>
                          <a:ea typeface="ヒラギノ角ゴ ProN W3"/>
                        </a:rPr>
                        <a:t>Merge Mania</a:t>
                      </a:r>
                      <a:endParaRPr/>
                    </a:p>
                  </a:txBody>
                  <a:tcPr/>
                </a:tc>
                <a:tc>
                  <a:txBody>
                    <a:bodyPr wrap="none"/>
                    <a:p>
                      <a:pPr>
                        <a:lnSpc>
                          <a:spcPct val="100000"/>
                        </a:lnSpc>
                      </a:pPr>
                      <a:r>
                        <a:rPr lang="pt-BR" sz="1200">
                          <a:solidFill>
                            <a:srgbClr val="000000"/>
                          </a:solidFill>
                          <a:latin typeface="Gill Sans"/>
                          <a:ea typeface="ヒラギノ角ゴ ProN W3"/>
                        </a:rPr>
                        <a:t>spending too much time merging software assets instead of developing them.</a:t>
                      </a:r>
                      <a:endParaRPr/>
                    </a:p>
                  </a:txBody>
                  <a:tcPr/>
                </a:tc>
              </a:tr>
              <a:tr h="448920">
                <a:tc>
                  <a:txBody>
                    <a:bodyPr wrap="none"/>
                    <a:p>
                      <a:pPr>
                        <a:lnSpc>
                          <a:spcPct val="100000"/>
                        </a:lnSpc>
                      </a:pPr>
                      <a:r>
                        <a:rPr lang="pt-BR" sz="1200">
                          <a:solidFill>
                            <a:srgbClr val="000000"/>
                          </a:solidFill>
                          <a:latin typeface="Gill Sans"/>
                          <a:ea typeface="ヒラギノ角ゴ ProN W3"/>
                        </a:rPr>
                        <a:t>Big-Bang Merge</a:t>
                      </a:r>
                      <a:endParaRPr/>
                    </a:p>
                  </a:txBody>
                  <a:tcPr/>
                </a:tc>
                <a:tc>
                  <a:txBody>
                    <a:bodyPr wrap="none"/>
                    <a:p>
                      <a:pPr>
                        <a:lnSpc>
                          <a:spcPct val="100000"/>
                        </a:lnSpc>
                      </a:pPr>
                      <a:r>
                        <a:rPr lang="pt-BR" sz="1200">
                          <a:solidFill>
                            <a:srgbClr val="000000"/>
                          </a:solidFill>
                          <a:latin typeface="Gill Sans"/>
                          <a:ea typeface="ヒラギノ角ゴ ProN W3"/>
                        </a:rPr>
                        <a:t>deferring branch merging to the end of the development effort and attempting to merge all branches simultaneously.</a:t>
                      </a:r>
                      <a:endParaRPr/>
                    </a:p>
                  </a:txBody>
                  <a:tcPr/>
                </a:tc>
              </a:tr>
              <a:tr h="374760">
                <a:tc>
                  <a:txBody>
                    <a:bodyPr wrap="none"/>
                    <a:p>
                      <a:pPr>
                        <a:lnSpc>
                          <a:spcPct val="100000"/>
                        </a:lnSpc>
                      </a:pPr>
                      <a:r>
                        <a:rPr lang="pt-BR" sz="1200">
                          <a:solidFill>
                            <a:srgbClr val="000000"/>
                          </a:solidFill>
                          <a:latin typeface="Gill Sans"/>
                          <a:ea typeface="ヒラギノ角ゴ ProN W3"/>
                        </a:rPr>
                        <a:t>Nerver-Ending Merge</a:t>
                      </a:r>
                      <a:endParaRPr/>
                    </a:p>
                  </a:txBody>
                  <a:tcPr/>
                </a:tc>
                <a:tc>
                  <a:txBody>
                    <a:bodyPr wrap="none"/>
                    <a:p>
                      <a:pPr>
                        <a:lnSpc>
                          <a:spcPct val="100000"/>
                        </a:lnSpc>
                      </a:pPr>
                      <a:r>
                        <a:rPr lang="pt-BR" sz="1200">
                          <a:solidFill>
                            <a:srgbClr val="000000"/>
                          </a:solidFill>
                          <a:latin typeface="Gill Sans"/>
                          <a:ea typeface="ヒラギノ角ゴ ProN W3"/>
                        </a:rPr>
                        <a:t>continuous merging activity because there is always more to merge.</a:t>
                      </a:r>
                      <a:endParaRPr/>
                    </a:p>
                  </a:txBody>
                  <a:tcPr/>
                </a:tc>
              </a:tr>
              <a:tr h="374760">
                <a:tc>
                  <a:txBody>
                    <a:bodyPr wrap="none"/>
                    <a:p>
                      <a:pPr>
                        <a:lnSpc>
                          <a:spcPct val="100000"/>
                        </a:lnSpc>
                      </a:pPr>
                      <a:r>
                        <a:rPr lang="pt-BR" sz="1200">
                          <a:solidFill>
                            <a:srgbClr val="000000"/>
                          </a:solidFill>
                          <a:latin typeface="Gill Sans"/>
                          <a:ea typeface="ヒラギノ角ゴ ProN W3"/>
                        </a:rPr>
                        <a:t>Wrong-Way Merge</a:t>
                      </a:r>
                      <a:endParaRPr/>
                    </a:p>
                  </a:txBody>
                  <a:tcPr/>
                </a:tc>
                <a:tc>
                  <a:txBody>
                    <a:bodyPr wrap="none"/>
                    <a:p>
                      <a:pPr>
                        <a:lnSpc>
                          <a:spcPct val="100000"/>
                        </a:lnSpc>
                      </a:pPr>
                      <a:r>
                        <a:rPr lang="pt-BR" sz="1200">
                          <a:solidFill>
                            <a:srgbClr val="000000"/>
                          </a:solidFill>
                          <a:latin typeface="Gill Sans"/>
                          <a:ea typeface="ヒラギノ角ゴ ProN W3"/>
                        </a:rPr>
                        <a:t>merging a software asset version with an earlier version.</a:t>
                      </a:r>
                      <a:endParaRPr/>
                    </a:p>
                  </a:txBody>
                  <a:tcPr/>
                </a:tc>
              </a:tr>
              <a:tr h="374760">
                <a:tc>
                  <a:txBody>
                    <a:bodyPr wrap="none"/>
                    <a:p>
                      <a:pPr>
                        <a:lnSpc>
                          <a:spcPct val="100000"/>
                        </a:lnSpc>
                      </a:pPr>
                      <a:r>
                        <a:rPr lang="pt-BR" sz="1200">
                          <a:solidFill>
                            <a:srgbClr val="000000"/>
                          </a:solidFill>
                          <a:latin typeface="Gill Sans"/>
                          <a:ea typeface="ヒラギノ角ゴ ProN W3"/>
                        </a:rPr>
                        <a:t>Branch Mania</a:t>
                      </a:r>
                      <a:endParaRPr/>
                    </a:p>
                  </a:txBody>
                  <a:tcPr/>
                </a:tc>
                <a:tc>
                  <a:txBody>
                    <a:bodyPr wrap="none"/>
                    <a:p>
                      <a:pPr>
                        <a:lnSpc>
                          <a:spcPct val="100000"/>
                        </a:lnSpc>
                      </a:pPr>
                      <a:r>
                        <a:rPr lang="pt-BR" sz="1200">
                          <a:solidFill>
                            <a:srgbClr val="000000"/>
                          </a:solidFill>
                          <a:latin typeface="Gill Sans"/>
                          <a:ea typeface="ヒラギノ角ゴ ProN W3"/>
                        </a:rPr>
                        <a:t>creating many branches for no apparent reason.</a:t>
                      </a:r>
                      <a:endParaRPr/>
                    </a:p>
                  </a:txBody>
                  <a:tcPr/>
                </a:tc>
              </a:tr>
              <a:tr h="374760">
                <a:tc>
                  <a:txBody>
                    <a:bodyPr wrap="none"/>
                    <a:p>
                      <a:pPr>
                        <a:lnSpc>
                          <a:spcPct val="100000"/>
                        </a:lnSpc>
                      </a:pPr>
                      <a:r>
                        <a:rPr lang="pt-BR" sz="1200">
                          <a:solidFill>
                            <a:srgbClr val="000000"/>
                          </a:solidFill>
                          <a:latin typeface="Gill Sans"/>
                          <a:ea typeface="ヒラギノ角ゴ ProN W3"/>
                        </a:rPr>
                        <a:t>Cascading Branches</a:t>
                      </a:r>
                      <a:endParaRPr/>
                    </a:p>
                  </a:txBody>
                  <a:tcPr/>
                </a:tc>
                <a:tc>
                  <a:txBody>
                    <a:bodyPr wrap="none"/>
                    <a:p>
                      <a:pPr>
                        <a:lnSpc>
                          <a:spcPct val="100000"/>
                        </a:lnSpc>
                      </a:pPr>
                      <a:r>
                        <a:rPr lang="pt-BR" sz="1200">
                          <a:solidFill>
                            <a:srgbClr val="000000"/>
                          </a:solidFill>
                          <a:latin typeface="Gill Sans"/>
                          <a:ea typeface="ヒラギノ角ゴ ProN W3"/>
                        </a:rPr>
                        <a:t>branching but never merging back to the main line.</a:t>
                      </a:r>
                      <a:endParaRPr/>
                    </a:p>
                  </a:txBody>
                  <a:tcPr/>
                </a:tc>
              </a:tr>
              <a:tr h="374760">
                <a:tc>
                  <a:txBody>
                    <a:bodyPr wrap="none"/>
                    <a:p>
                      <a:pPr>
                        <a:lnSpc>
                          <a:spcPct val="100000"/>
                        </a:lnSpc>
                      </a:pPr>
                      <a:r>
                        <a:rPr lang="pt-BR" sz="1200">
                          <a:solidFill>
                            <a:srgbClr val="000000"/>
                          </a:solidFill>
                          <a:latin typeface="Gill Sans"/>
                          <a:ea typeface="ヒラギノ角ゴ ProN W3"/>
                        </a:rPr>
                        <a:t>Mysterious Branches</a:t>
                      </a:r>
                      <a:endParaRPr/>
                    </a:p>
                  </a:txBody>
                  <a:tcPr/>
                </a:tc>
                <a:tc>
                  <a:txBody>
                    <a:bodyPr wrap="none"/>
                    <a:p>
                      <a:pPr>
                        <a:lnSpc>
                          <a:spcPct val="100000"/>
                        </a:lnSpc>
                      </a:pPr>
                      <a:r>
                        <a:rPr lang="pt-BR" sz="1200">
                          <a:solidFill>
                            <a:srgbClr val="000000"/>
                          </a:solidFill>
                          <a:latin typeface="Gill Sans"/>
                          <a:ea typeface="ヒラギノ角ゴ ProN W3"/>
                        </a:rPr>
                        <a:t>branching for no apparent reason.</a:t>
                      </a:r>
                      <a:endParaRPr/>
                    </a:p>
                  </a:txBody>
                  <a:tcPr/>
                </a:tc>
              </a:tr>
              <a:tr h="448920">
                <a:tc>
                  <a:txBody>
                    <a:bodyPr wrap="none"/>
                    <a:p>
                      <a:pPr>
                        <a:lnSpc>
                          <a:spcPct val="100000"/>
                        </a:lnSpc>
                      </a:pPr>
                      <a:r>
                        <a:rPr lang="pt-BR" sz="1200">
                          <a:solidFill>
                            <a:srgbClr val="000000"/>
                          </a:solidFill>
                          <a:latin typeface="Gill Sans"/>
                          <a:ea typeface="ヒラギノ角ゴ ProN W3"/>
                        </a:rPr>
                        <a:t>Temporary Branches</a:t>
                      </a:r>
                      <a:endParaRPr/>
                    </a:p>
                  </a:txBody>
                  <a:tcPr/>
                </a:tc>
                <a:tc>
                  <a:txBody>
                    <a:bodyPr wrap="none"/>
                    <a:p>
                      <a:pPr>
                        <a:lnSpc>
                          <a:spcPct val="100000"/>
                        </a:lnSpc>
                      </a:pPr>
                      <a:r>
                        <a:rPr lang="pt-BR" sz="1200">
                          <a:solidFill>
                            <a:srgbClr val="000000"/>
                          </a:solidFill>
                          <a:latin typeface="Gill Sans"/>
                          <a:ea typeface="ヒラギノ角ゴ ProN W3"/>
                        </a:rPr>
                        <a:t>branching for changing reasons, so the branch becomes a permanent temporary workspace.</a:t>
                      </a:r>
                      <a:endParaRPr/>
                    </a:p>
                  </a:txBody>
                  <a:tcPr/>
                </a:tc>
              </a:tr>
              <a:tr h="1163160">
                <a:tc>
                  <a:txBody>
                    <a:bodyPr wrap="none"/>
                    <a:p>
                      <a:pPr>
                        <a:lnSpc>
                          <a:spcPct val="100000"/>
                        </a:lnSpc>
                      </a:pPr>
                      <a:r>
                        <a:rPr lang="pt-BR" sz="1200">
                          <a:solidFill>
                            <a:srgbClr val="000000"/>
                          </a:solidFill>
                          <a:latin typeface="Gill Sans"/>
                          <a:ea typeface="ヒラギノ角ゴ ProN W3"/>
                        </a:rPr>
                        <a:t>Volatile Branches</a:t>
                      </a:r>
                      <a:endParaRPr/>
                    </a:p>
                  </a:txBody>
                  <a:tcPr/>
                </a:tc>
                <a:tc>
                  <a:txBody>
                    <a:bodyPr wrap="none"/>
                    <a:p>
                      <a:pPr>
                        <a:lnSpc>
                          <a:spcPct val="100000"/>
                        </a:lnSpc>
                      </a:pPr>
                      <a:r>
                        <a:rPr lang="pt-BR" sz="1200">
                          <a:solidFill>
                            <a:srgbClr val="000000"/>
                          </a:solidFill>
                          <a:latin typeface="Gill Sans"/>
                          <a:ea typeface="ヒラギノ角ゴ ProN W3"/>
                        </a:rPr>
                        <a:t>branching with unstable software assets shared by other branches or merged into another branch.</a:t>
                      </a:r>
                      <a:endParaRPr/>
                    </a:p>
                    <a:p>
                      <a:pPr>
                        <a:lnSpc>
                          <a:spcPct val="100000"/>
                        </a:lnSpc>
                      </a:pPr>
                      <a:endParaRPr/>
                    </a:p>
                    <a:p>
                      <a:pPr>
                        <a:lnSpc>
                          <a:spcPct val="100000"/>
                        </a:lnSpc>
                      </a:pPr>
                      <a:r>
                        <a:rPr b="1" lang="pt-BR" sz="1200">
                          <a:solidFill>
                            <a:srgbClr val="000000"/>
                          </a:solidFill>
                          <a:latin typeface="Gill Sans"/>
                          <a:ea typeface="ヒラギノ角ゴ ProN W3"/>
                        </a:rPr>
                        <a:t>Note</a:t>
                      </a:r>
                      <a:r>
                        <a:rPr lang="pt-BR" sz="1200">
                          <a:solidFill>
                            <a:srgbClr val="000000"/>
                          </a:solidFill>
                          <a:latin typeface="Gill Sans"/>
                          <a:ea typeface="ヒラギノ角ゴ ProN W3"/>
                        </a:rPr>
                        <a:t>   Branches are volatile most of the time while they exist as independent branches. That is the point of having them. The difference is that you should not share or merge branches while they are in an unstable state.</a:t>
                      </a:r>
                      <a:endParaRPr/>
                    </a:p>
                  </a:txBody>
                  <a:tcPr/>
                </a:tc>
              </a:tr>
              <a:tr h="448920">
                <a:tc>
                  <a:txBody>
                    <a:bodyPr wrap="none"/>
                    <a:p>
                      <a:pPr>
                        <a:lnSpc>
                          <a:spcPct val="100000"/>
                        </a:lnSpc>
                      </a:pPr>
                      <a:r>
                        <a:rPr lang="pt-BR" sz="1200">
                          <a:solidFill>
                            <a:srgbClr val="000000"/>
                          </a:solidFill>
                          <a:latin typeface="Gill Sans"/>
                          <a:ea typeface="ヒラギノ角ゴ ProN W3"/>
                        </a:rPr>
                        <a:t>Development Freeze</a:t>
                      </a:r>
                      <a:endParaRPr/>
                    </a:p>
                  </a:txBody>
                  <a:tcPr/>
                </a:tc>
                <a:tc>
                  <a:txBody>
                    <a:bodyPr wrap="none"/>
                    <a:p>
                      <a:pPr>
                        <a:lnSpc>
                          <a:spcPct val="100000"/>
                        </a:lnSpc>
                      </a:pPr>
                      <a:r>
                        <a:rPr lang="pt-BR" sz="1200">
                          <a:solidFill>
                            <a:srgbClr val="000000"/>
                          </a:solidFill>
                          <a:latin typeface="Gill Sans"/>
                          <a:ea typeface="ヒラギノ角ゴ ProN W3"/>
                        </a:rPr>
                        <a:t>stopping all development activities while branching, merging, and building new base lines.</a:t>
                      </a:r>
                      <a:endParaRPr/>
                    </a:p>
                  </a:txBody>
                  <a:tcPr/>
                </a:tc>
              </a:tr>
              <a:tr h="448920">
                <a:tc>
                  <a:txBody>
                    <a:bodyPr wrap="none"/>
                    <a:p>
                      <a:pPr>
                        <a:lnSpc>
                          <a:spcPct val="100000"/>
                        </a:lnSpc>
                      </a:pPr>
                      <a:r>
                        <a:rPr lang="pt-BR" sz="1200">
                          <a:solidFill>
                            <a:srgbClr val="000000"/>
                          </a:solidFill>
                          <a:latin typeface="Gill Sans"/>
                          <a:ea typeface="ヒラギノ角ゴ ProN W3"/>
                        </a:rPr>
                        <a:t>Berlin Wall</a:t>
                      </a:r>
                      <a:endParaRPr/>
                    </a:p>
                  </a:txBody>
                  <a:tcPr/>
                </a:tc>
                <a:tc>
                  <a:txBody>
                    <a:bodyPr wrap="none"/>
                    <a:p>
                      <a:pPr>
                        <a:lnSpc>
                          <a:spcPct val="100000"/>
                        </a:lnSpc>
                      </a:pPr>
                      <a:r>
                        <a:rPr lang="pt-BR" sz="1200">
                          <a:solidFill>
                            <a:srgbClr val="000000"/>
                          </a:solidFill>
                          <a:latin typeface="Gill Sans"/>
                          <a:ea typeface="ヒラギノ角ゴ ProN W3"/>
                        </a:rPr>
                        <a:t>using</a:t>
                      </a:r>
                      <a:r>
                        <a:rPr i="1" lang="pt-BR" sz="1200">
                          <a:solidFill>
                            <a:srgbClr val="000000"/>
                          </a:solidFill>
                          <a:latin typeface="Gill Sans"/>
                          <a:ea typeface="ヒラギノ角ゴ ProN W3"/>
                        </a:rPr>
                        <a:t> </a:t>
                      </a:r>
                      <a:r>
                        <a:rPr lang="pt-BR" sz="1200">
                          <a:solidFill>
                            <a:srgbClr val="000000"/>
                          </a:solidFill>
                          <a:latin typeface="Gill Sans"/>
                          <a:ea typeface="ヒラギノ角ゴ ProN W3"/>
                        </a:rPr>
                        <a:t>branches to divide the development team members, instead of dividing the work they are performing.</a:t>
                      </a:r>
                      <a:endParaRPr/>
                    </a:p>
                  </a:txBody>
                  <a:tcPr/>
                </a:tc>
              </a:tr>
            </a:tbl>
          </a:graphicData>
        </a:graphic>
      </p:graphicFrame>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1" name="CustomShape 1"/>
          <p:cNvSpPr/>
          <p:nvPr/>
        </p:nvSpPr>
        <p:spPr>
          <a:xfrm>
            <a:off x="5477040" y="2711880"/>
            <a:ext cx="2232000" cy="1198080"/>
          </a:xfrm>
          <a:prstGeom prst="rect">
            <a:avLst>
              <a:gd fmla="val 16667" name="adj"/>
            </a:avLst>
          </a:prstGeom>
          <a:solidFill>
            <a:srgbClr val="43a11f"/>
          </a:solidFill>
          <a:ln w="25560">
            <a:solidFill>
              <a:srgbClr val="317716"/>
            </a:solidFill>
            <a:round/>
          </a:ln>
        </p:spPr>
        <p:txBody>
          <a:bodyPr anchor="ctr" bIns="45000" lIns="90000" rIns="90000" tIns="45000"/>
          <a:p>
            <a:pPr algn="ctr">
              <a:lnSpc>
                <a:spcPct val="100000"/>
              </a:lnSpc>
            </a:pPr>
            <a:r>
              <a:rPr lang="pt-BR" sz="2400">
                <a:solidFill>
                  <a:srgbClr val="ffffff"/>
                </a:solidFill>
                <a:latin typeface="Gill Sans"/>
                <a:ea typeface="ヒラギノ角ゴ ProN W3"/>
              </a:rPr>
              <a:t>Client</a:t>
            </a:r>
            <a:endParaRPr/>
          </a:p>
        </p:txBody>
      </p:sp>
      <p:sp>
        <p:nvSpPr>
          <p:cNvPr id="232" name="TextShape 2"/>
          <p:cNvSpPr txBox="1"/>
          <p:nvPr/>
        </p:nvSpPr>
        <p:spPr>
          <a:xfrm>
            <a:off x="457560" y="658440"/>
            <a:ext cx="8228520" cy="758520"/>
          </a:xfrm>
          <a:prstGeom prst="rect">
            <a:avLst/>
          </a:prstGeom>
        </p:spPr>
        <p:txBody>
          <a:bodyPr bIns="32040" lIns="64440" rIns="64440" tIns="32040"/>
          <a:p>
            <a:pPr algn="ctr">
              <a:lnSpc>
                <a:spcPct val="100000"/>
              </a:lnSpc>
            </a:pPr>
            <a:r>
              <a:rPr lang="pt-BR" sz="4000">
                <a:solidFill>
                  <a:srgbClr val="ffffff"/>
                </a:solidFill>
                <a:latin typeface="Gill Sans"/>
                <a:ea typeface="ヒラギノ角ゴ ProN W3"/>
              </a:rPr>
              <a:t>Environment</a:t>
            </a:r>
            <a:endParaRPr/>
          </a:p>
        </p:txBody>
      </p:sp>
      <p:sp>
        <p:nvSpPr>
          <p:cNvPr id="233" name="CustomShape 3"/>
          <p:cNvSpPr/>
          <p:nvPr/>
        </p:nvSpPr>
        <p:spPr>
          <a:xfrm>
            <a:off x="1691640" y="3623400"/>
            <a:ext cx="2232000" cy="1198080"/>
          </a:xfrm>
          <a:prstGeom prst="rect">
            <a:avLst>
              <a:gd fmla="val 16667" name="adj"/>
            </a:avLst>
          </a:prstGeom>
          <a:solidFill>
            <a:srgbClr val="43a11f"/>
          </a:solidFill>
          <a:ln w="25560">
            <a:solidFill>
              <a:srgbClr val="317716"/>
            </a:solidFill>
            <a:round/>
          </a:ln>
        </p:spPr>
        <p:txBody>
          <a:bodyPr anchor="ctr" bIns="45000" lIns="90000" rIns="90000" tIns="45000"/>
          <a:p>
            <a:pPr algn="ctr">
              <a:lnSpc>
                <a:spcPct val="100000"/>
              </a:lnSpc>
            </a:pPr>
            <a:r>
              <a:rPr lang="pt-BR" sz="2400">
                <a:solidFill>
                  <a:srgbClr val="ffffff"/>
                </a:solidFill>
                <a:latin typeface="Gill Sans"/>
                <a:ea typeface="ヒラギノ角ゴ ProN W3"/>
              </a:rPr>
              <a:t>Server</a:t>
            </a:r>
            <a:endParaRPr/>
          </a:p>
        </p:txBody>
      </p:sp>
      <p:pic>
        <p:nvPicPr>
          <p:cNvPr descr="" id="234" name="Imagem 4"/>
          <p:cNvPicPr/>
          <p:nvPr/>
        </p:nvPicPr>
        <p:blipFill>
          <a:blip r:embed="rId1"/>
          <a:stretch>
            <a:fillRect/>
          </a:stretch>
        </p:blipFill>
        <p:spPr>
          <a:xfrm>
            <a:off x="5117040" y="3467880"/>
            <a:ext cx="956520" cy="956520"/>
          </a:xfrm>
          <a:prstGeom prst="rect">
            <a:avLst/>
          </a:prstGeom>
        </p:spPr>
      </p:pic>
      <p:sp>
        <p:nvSpPr>
          <p:cNvPr id="235" name="CustomShape 4"/>
          <p:cNvSpPr/>
          <p:nvPr/>
        </p:nvSpPr>
        <p:spPr>
          <a:xfrm>
            <a:off x="2202120" y="4934880"/>
            <a:ext cx="1406520" cy="364680"/>
          </a:xfrm>
          <a:prstGeom prst="rect">
            <a:avLst/>
          </a:prstGeom>
        </p:spPr>
        <p:txBody>
          <a:bodyPr bIns="45000" lIns="90000" rIns="90000" tIns="45000" wrap="none"/>
          <a:p>
            <a:pPr>
              <a:lnSpc>
                <a:spcPct val="100000"/>
              </a:lnSpc>
            </a:pPr>
            <a:r>
              <a:rPr i="1" lang="pt-BR">
                <a:solidFill>
                  <a:srgbClr val="ffffff"/>
                </a:solidFill>
                <a:latin typeface="Gill Sans"/>
                <a:ea typeface="ヒラギノ角ゴ ProN W3"/>
              </a:rPr>
              <a:t>Repository</a:t>
            </a:r>
            <a:endParaRPr/>
          </a:p>
        </p:txBody>
      </p:sp>
      <p:pic>
        <p:nvPicPr>
          <p:cNvPr descr="" id="236" name="Imagem 7"/>
          <p:cNvPicPr/>
          <p:nvPr/>
        </p:nvPicPr>
        <p:blipFill>
          <a:blip r:embed="rId2"/>
          <a:stretch>
            <a:fillRect/>
          </a:stretch>
        </p:blipFill>
        <p:spPr>
          <a:xfrm>
            <a:off x="1331640" y="4424760"/>
            <a:ext cx="1020240" cy="1020240"/>
          </a:xfrm>
          <a:prstGeom prst="rect">
            <a:avLst/>
          </a:prstGeom>
        </p:spPr>
      </p:pic>
      <p:sp>
        <p:nvSpPr>
          <p:cNvPr id="237" name="CustomShape 5"/>
          <p:cNvSpPr/>
          <p:nvPr/>
        </p:nvSpPr>
        <p:spPr>
          <a:xfrm>
            <a:off x="5979600" y="4057200"/>
            <a:ext cx="1744920" cy="364680"/>
          </a:xfrm>
          <a:prstGeom prst="rect">
            <a:avLst/>
          </a:prstGeom>
        </p:spPr>
        <p:txBody>
          <a:bodyPr bIns="45000" lIns="90000" rIns="90000" tIns="45000" wrap="none"/>
          <a:p>
            <a:pPr>
              <a:lnSpc>
                <a:spcPct val="100000"/>
              </a:lnSpc>
            </a:pPr>
            <a:r>
              <a:rPr i="1" lang="pt-BR">
                <a:solidFill>
                  <a:srgbClr val="ffffff"/>
                </a:solidFill>
                <a:latin typeface="Gill Sans"/>
                <a:ea typeface="ヒラギノ角ゴ ProN W3"/>
              </a:rPr>
              <a:t>Working copy</a:t>
            </a:r>
            <a:endParaRPr/>
          </a:p>
        </p:txBody>
      </p:sp>
      <p:sp>
        <p:nvSpPr>
          <p:cNvPr id="238" name="CustomShape 6"/>
          <p:cNvSpPr/>
          <p:nvPr/>
        </p:nvSpPr>
        <p:spPr>
          <a:xfrm>
            <a:off x="4165560" y="3703320"/>
            <a:ext cx="863640" cy="372600"/>
          </a:xfrm>
          <a:prstGeom prst="straightConnector1">
            <a:avLst/>
          </a:prstGeom>
          <a:ln w="25560">
            <a:solidFill>
              <a:srgbClr val="43a11f"/>
            </a:solidFill>
            <a:round/>
            <a:tailEnd len="med" type="triangle" w="med"/>
          </a:ln>
        </p:spPr>
      </p:sp>
      <p:sp>
        <p:nvSpPr>
          <p:cNvPr id="239" name="CustomShape 7"/>
          <p:cNvSpPr/>
          <p:nvPr/>
        </p:nvSpPr>
        <p:spPr>
          <a:xfrm>
            <a:off x="4067280" y="3515760"/>
            <a:ext cx="889560" cy="376200"/>
          </a:xfrm>
          <a:prstGeom prst="straightConnector1">
            <a:avLst/>
          </a:prstGeom>
          <a:ln w="25560">
            <a:solidFill>
              <a:srgbClr val="43a11f"/>
            </a:solidFill>
            <a:round/>
            <a:tailEnd len="med" type="triangle" w="med"/>
          </a:ln>
        </p:spPr>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0" name="TextShape 1"/>
          <p:cNvSpPr txBox="1"/>
          <p:nvPr/>
        </p:nvSpPr>
        <p:spPr>
          <a:xfrm>
            <a:off x="457560" y="692640"/>
            <a:ext cx="8228520" cy="724680"/>
          </a:xfrm>
          <a:prstGeom prst="rect">
            <a:avLst/>
          </a:prstGeom>
        </p:spPr>
        <p:txBody>
          <a:bodyPr bIns="32040" lIns="64440" rIns="64440" tIns="32040"/>
          <a:p>
            <a:pPr algn="ctr">
              <a:lnSpc>
                <a:spcPct val="100000"/>
              </a:lnSpc>
            </a:pPr>
            <a:r>
              <a:rPr lang="pt-BR" sz="4000">
                <a:solidFill>
                  <a:srgbClr val="ffffff"/>
                </a:solidFill>
                <a:latin typeface="Gill Sans"/>
                <a:ea typeface="ヒラギノ角ゴ ProN W3"/>
              </a:rPr>
              <a:t>Basic operations</a:t>
            </a:r>
            <a:endParaRPr/>
          </a:p>
        </p:txBody>
      </p:sp>
      <p:sp>
        <p:nvSpPr>
          <p:cNvPr id="241" name="TextShape 2"/>
          <p:cNvSpPr txBox="1"/>
          <p:nvPr/>
        </p:nvSpPr>
        <p:spPr>
          <a:xfrm>
            <a:off x="762120" y="1600200"/>
            <a:ext cx="8003520" cy="4708800"/>
          </a:xfrm>
          <a:prstGeom prst="rect">
            <a:avLst/>
          </a:prstGeom>
        </p:spPr>
        <p:txBody>
          <a:bodyPr bIns="32040" lIns="64440" rIns="64440" tIns="32040"/>
          <a:p>
            <a:pPr>
              <a:lnSpc>
                <a:spcPct val="100000"/>
              </a:lnSpc>
              <a:buFont typeface="Arial"/>
              <a:buChar char="•"/>
            </a:pPr>
            <a:r>
              <a:rPr lang="pt-BR" sz="4000">
                <a:solidFill>
                  <a:srgbClr val="ffffff"/>
                </a:solidFill>
                <a:latin typeface="Gill Sans"/>
                <a:ea typeface="ヒラギノ角ゴ ProN W3"/>
              </a:rPr>
              <a:t>Add</a:t>
            </a:r>
            <a:endParaRPr/>
          </a:p>
          <a:p>
            <a:pPr algn="ctr"/>
            <a:r>
              <a:rPr lang="pt-BR" sz="2500">
                <a:solidFill>
                  <a:srgbClr val="ffffff"/>
                </a:solidFill>
                <a:latin typeface="Gill Sans"/>
                <a:ea typeface="ヒラギノ角ゴ ProN W3"/>
              </a:rPr>
              <a:t>Mark a file or folder to be versioned</a:t>
            </a:r>
            <a:endParaRPr/>
          </a:p>
          <a:p>
            <a:pPr>
              <a:lnSpc>
                <a:spcPct val="100000"/>
              </a:lnSpc>
              <a:buFont typeface="Arial"/>
              <a:buChar char="•"/>
            </a:pPr>
            <a:r>
              <a:rPr lang="pt-BR" sz="4000">
                <a:solidFill>
                  <a:srgbClr val="ffffff"/>
                </a:solidFill>
                <a:latin typeface="Gill Sans"/>
                <a:ea typeface="ヒラギノ角ゴ ProN W3"/>
              </a:rPr>
              <a:t>Change</a:t>
            </a:r>
            <a:endParaRPr/>
          </a:p>
          <a:p>
            <a:pPr algn="ctr"/>
            <a:r>
              <a:rPr lang="pt-BR" sz="2500">
                <a:solidFill>
                  <a:srgbClr val="ffffff"/>
                </a:solidFill>
                <a:latin typeface="Gill Sans"/>
                <a:ea typeface="ヒラギノ角ゴ ProN W3"/>
              </a:rPr>
              <a:t>Create any changes in the local copy</a:t>
            </a:r>
            <a:endParaRPr/>
          </a:p>
          <a:p>
            <a:pPr>
              <a:lnSpc>
                <a:spcPct val="100000"/>
              </a:lnSpc>
              <a:buFont typeface="Arial"/>
              <a:buChar char="•"/>
            </a:pPr>
            <a:r>
              <a:rPr lang="pt-BR" sz="4000">
                <a:solidFill>
                  <a:srgbClr val="ffffff"/>
                </a:solidFill>
                <a:latin typeface="Gill Sans"/>
                <a:ea typeface="ヒラギノ角ゴ ProN W3"/>
              </a:rPr>
              <a:t>Commit</a:t>
            </a:r>
            <a:endParaRPr/>
          </a:p>
          <a:p>
            <a:pPr algn="ctr"/>
            <a:r>
              <a:rPr lang="pt-BR" sz="2500">
                <a:solidFill>
                  <a:srgbClr val="ffffff"/>
                </a:solidFill>
                <a:latin typeface="Gill Sans"/>
                <a:ea typeface="ヒラギノ角ゴ ProN W3"/>
              </a:rPr>
              <a:t>Send changes to the repository</a:t>
            </a:r>
            <a:endParaRPr/>
          </a:p>
          <a:p>
            <a:pPr>
              <a:lnSpc>
                <a:spcPct val="100000"/>
              </a:lnSpc>
              <a:buFont typeface="Arial"/>
              <a:buChar char="•"/>
            </a:pPr>
            <a:r>
              <a:rPr lang="pt-BR" sz="4000">
                <a:solidFill>
                  <a:srgbClr val="ffffff"/>
                </a:solidFill>
                <a:latin typeface="Gill Sans"/>
                <a:ea typeface="ヒラギノ角ゴ ProN W3"/>
              </a:rPr>
              <a:t>Revert</a:t>
            </a:r>
            <a:endParaRPr/>
          </a:p>
          <a:p>
            <a:pPr algn="ctr"/>
            <a:r>
              <a:rPr lang="pt-BR" sz="2500">
                <a:solidFill>
                  <a:srgbClr val="ffffff"/>
                </a:solidFill>
                <a:latin typeface="Gill Sans"/>
                <a:ea typeface="ヒラギノ角ゴ ProN W3"/>
              </a:rPr>
              <a:t>Discard local changes and go back to the same last known revision from the repository</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2" name="TextShape 1"/>
          <p:cNvSpPr txBox="1"/>
          <p:nvPr/>
        </p:nvSpPr>
        <p:spPr>
          <a:xfrm>
            <a:off x="457560" y="658440"/>
            <a:ext cx="8228520" cy="758520"/>
          </a:xfrm>
          <a:prstGeom prst="rect">
            <a:avLst/>
          </a:prstGeom>
        </p:spPr>
        <p:txBody>
          <a:bodyPr bIns="32040" lIns="64440" rIns="64440" tIns="32040"/>
          <a:p>
            <a:pPr algn="ctr">
              <a:lnSpc>
                <a:spcPct val="100000"/>
              </a:lnSpc>
            </a:pPr>
            <a:r>
              <a:rPr lang="pt-BR" sz="4000">
                <a:solidFill>
                  <a:srgbClr val="ffffff"/>
                </a:solidFill>
                <a:latin typeface="Gill Sans"/>
                <a:ea typeface="ヒラギノ角ゴ ProN W3"/>
              </a:rPr>
              <a:t>Basic operations</a:t>
            </a:r>
            <a:endParaRPr/>
          </a:p>
        </p:txBody>
      </p:sp>
      <p:pic>
        <p:nvPicPr>
          <p:cNvPr descr="" id="243" name="Picture 6"/>
          <p:cNvPicPr/>
          <p:nvPr/>
        </p:nvPicPr>
        <p:blipFill>
          <a:blip r:embed="rId1"/>
          <a:stretch>
            <a:fillRect/>
          </a:stretch>
        </p:blipFill>
        <p:spPr>
          <a:xfrm>
            <a:off x="1136160" y="2029320"/>
            <a:ext cx="780840" cy="923400"/>
          </a:xfrm>
          <a:prstGeom prst="rect">
            <a:avLst/>
          </a:prstGeom>
        </p:spPr>
      </p:pic>
      <p:pic>
        <p:nvPicPr>
          <p:cNvPr descr="" id="244" name="Picture 8"/>
          <p:cNvPicPr/>
          <p:nvPr/>
        </p:nvPicPr>
        <p:blipFill>
          <a:blip r:embed="rId2"/>
          <a:stretch>
            <a:fillRect/>
          </a:stretch>
        </p:blipFill>
        <p:spPr>
          <a:xfrm>
            <a:off x="5168880" y="1893960"/>
            <a:ext cx="885600" cy="952200"/>
          </a:xfrm>
          <a:prstGeom prst="rect">
            <a:avLst/>
          </a:prstGeom>
        </p:spPr>
      </p:pic>
      <p:pic>
        <p:nvPicPr>
          <p:cNvPr descr="" id="245" name="Picture 9"/>
          <p:cNvPicPr/>
          <p:nvPr/>
        </p:nvPicPr>
        <p:blipFill>
          <a:blip r:embed="rId3"/>
          <a:stretch>
            <a:fillRect/>
          </a:stretch>
        </p:blipFill>
        <p:spPr>
          <a:xfrm>
            <a:off x="1088280" y="4733640"/>
            <a:ext cx="828360" cy="904680"/>
          </a:xfrm>
          <a:prstGeom prst="rect">
            <a:avLst/>
          </a:prstGeom>
        </p:spPr>
      </p:pic>
      <p:pic>
        <p:nvPicPr>
          <p:cNvPr descr="" id="246" name="Picture 10"/>
          <p:cNvPicPr/>
          <p:nvPr/>
        </p:nvPicPr>
        <p:blipFill>
          <a:blip r:embed="rId4"/>
          <a:stretch>
            <a:fillRect/>
          </a:stretch>
        </p:blipFill>
        <p:spPr>
          <a:xfrm>
            <a:off x="5168880" y="4693680"/>
            <a:ext cx="866520" cy="914040"/>
          </a:xfrm>
          <a:prstGeom prst="rect">
            <a:avLst/>
          </a:prstGeom>
        </p:spPr>
      </p:pic>
      <p:sp>
        <p:nvSpPr>
          <p:cNvPr id="247" name="CustomShape 2"/>
          <p:cNvSpPr/>
          <p:nvPr/>
        </p:nvSpPr>
        <p:spPr>
          <a:xfrm>
            <a:off x="861480" y="2958840"/>
            <a:ext cx="1330200" cy="364680"/>
          </a:xfrm>
          <a:prstGeom prst="rect">
            <a:avLst/>
          </a:prstGeom>
        </p:spPr>
        <p:txBody>
          <a:bodyPr bIns="45000" lIns="90000" rIns="90000" tIns="45000" wrap="none"/>
          <a:p>
            <a:pPr>
              <a:lnSpc>
                <a:spcPct val="100000"/>
              </a:lnSpc>
            </a:pPr>
            <a:r>
              <a:rPr lang="pt-BR">
                <a:solidFill>
                  <a:srgbClr val="ffffff"/>
                </a:solidFill>
                <a:latin typeface="Gill Sans"/>
                <a:ea typeface="ヒラギノ角ゴ ProN W3"/>
              </a:rPr>
              <a:t>Foobar.txt</a:t>
            </a:r>
            <a:endParaRPr/>
          </a:p>
        </p:txBody>
      </p:sp>
      <p:sp>
        <p:nvSpPr>
          <p:cNvPr id="248" name="CustomShape 3"/>
          <p:cNvSpPr/>
          <p:nvPr/>
        </p:nvSpPr>
        <p:spPr>
          <a:xfrm>
            <a:off x="4946760" y="2958840"/>
            <a:ext cx="1330200" cy="364680"/>
          </a:xfrm>
          <a:prstGeom prst="rect">
            <a:avLst/>
          </a:prstGeom>
        </p:spPr>
        <p:txBody>
          <a:bodyPr bIns="45000" lIns="90000" rIns="90000" tIns="45000" wrap="none"/>
          <a:p>
            <a:pPr>
              <a:lnSpc>
                <a:spcPct val="100000"/>
              </a:lnSpc>
            </a:pPr>
            <a:r>
              <a:rPr lang="pt-BR">
                <a:solidFill>
                  <a:srgbClr val="ffffff"/>
                </a:solidFill>
                <a:latin typeface="Gill Sans"/>
                <a:ea typeface="ヒラギノ角ゴ ProN W3"/>
              </a:rPr>
              <a:t>Foobar.txt</a:t>
            </a:r>
            <a:endParaRPr/>
          </a:p>
        </p:txBody>
      </p:sp>
      <p:sp>
        <p:nvSpPr>
          <p:cNvPr id="249" name="CustomShape 4"/>
          <p:cNvSpPr/>
          <p:nvPr/>
        </p:nvSpPr>
        <p:spPr>
          <a:xfrm>
            <a:off x="861480" y="5702040"/>
            <a:ext cx="1330200" cy="364680"/>
          </a:xfrm>
          <a:prstGeom prst="rect">
            <a:avLst/>
          </a:prstGeom>
        </p:spPr>
        <p:txBody>
          <a:bodyPr bIns="45000" lIns="90000" rIns="90000" tIns="45000" wrap="none"/>
          <a:p>
            <a:pPr>
              <a:lnSpc>
                <a:spcPct val="100000"/>
              </a:lnSpc>
            </a:pPr>
            <a:r>
              <a:rPr lang="pt-BR">
                <a:solidFill>
                  <a:srgbClr val="ffffff"/>
                </a:solidFill>
                <a:latin typeface="Gill Sans"/>
                <a:ea typeface="ヒラギノ角ゴ ProN W3"/>
              </a:rPr>
              <a:t>Foobar.txt</a:t>
            </a:r>
            <a:endParaRPr/>
          </a:p>
        </p:txBody>
      </p:sp>
      <p:sp>
        <p:nvSpPr>
          <p:cNvPr id="250" name="CustomShape 5"/>
          <p:cNvSpPr/>
          <p:nvPr/>
        </p:nvSpPr>
        <p:spPr>
          <a:xfrm>
            <a:off x="4946760" y="5702040"/>
            <a:ext cx="1330200" cy="364680"/>
          </a:xfrm>
          <a:prstGeom prst="rect">
            <a:avLst/>
          </a:prstGeom>
        </p:spPr>
        <p:txBody>
          <a:bodyPr bIns="45000" lIns="90000" rIns="90000" tIns="45000" wrap="none"/>
          <a:p>
            <a:pPr>
              <a:lnSpc>
                <a:spcPct val="100000"/>
              </a:lnSpc>
            </a:pPr>
            <a:r>
              <a:rPr lang="pt-BR">
                <a:solidFill>
                  <a:srgbClr val="ffffff"/>
                </a:solidFill>
                <a:latin typeface="Gill Sans"/>
                <a:ea typeface="ヒラギノ角ゴ ProN W3"/>
              </a:rPr>
              <a:t>Foobar.txt</a:t>
            </a:r>
            <a:endParaRPr/>
          </a:p>
        </p:txBody>
      </p:sp>
      <p:sp>
        <p:nvSpPr>
          <p:cNvPr id="251" name="CustomShape 6"/>
          <p:cNvSpPr/>
          <p:nvPr/>
        </p:nvSpPr>
        <p:spPr>
          <a:xfrm>
            <a:off x="2153520" y="2613960"/>
            <a:ext cx="2726640" cy="360"/>
          </a:xfrm>
          <a:prstGeom prst="straightConnector1">
            <a:avLst/>
          </a:prstGeom>
          <a:ln w="25560">
            <a:solidFill>
              <a:srgbClr val="43a11f"/>
            </a:solidFill>
            <a:round/>
            <a:tailEnd len="med" type="triangle" w="med"/>
          </a:ln>
        </p:spPr>
      </p:sp>
      <p:sp>
        <p:nvSpPr>
          <p:cNvPr id="252" name="CustomShape 7"/>
          <p:cNvSpPr/>
          <p:nvPr/>
        </p:nvSpPr>
        <p:spPr>
          <a:xfrm>
            <a:off x="5602320" y="3406320"/>
            <a:ext cx="360" cy="1151640"/>
          </a:xfrm>
          <a:prstGeom prst="straightConnector1">
            <a:avLst/>
          </a:prstGeom>
          <a:ln w="25560">
            <a:solidFill>
              <a:srgbClr val="43a11f"/>
            </a:solidFill>
            <a:round/>
            <a:tailEnd len="med" type="triangle" w="med"/>
          </a:ln>
        </p:spPr>
      </p:sp>
      <p:sp>
        <p:nvSpPr>
          <p:cNvPr id="253" name="CustomShape 8"/>
          <p:cNvSpPr/>
          <p:nvPr/>
        </p:nvSpPr>
        <p:spPr>
          <a:xfrm>
            <a:off x="2072160" y="5150160"/>
            <a:ext cx="2912400" cy="360"/>
          </a:xfrm>
          <a:prstGeom prst="straightConnector1">
            <a:avLst/>
          </a:prstGeom>
          <a:ln w="25560">
            <a:solidFill>
              <a:srgbClr val="43a11f"/>
            </a:solidFill>
            <a:round/>
            <a:tailEnd len="med" type="triangle" w="med"/>
          </a:ln>
        </p:spPr>
      </p:sp>
      <p:sp>
        <p:nvSpPr>
          <p:cNvPr id="254" name="CustomShape 9"/>
          <p:cNvSpPr/>
          <p:nvPr/>
        </p:nvSpPr>
        <p:spPr>
          <a:xfrm>
            <a:off x="2072160" y="5422320"/>
            <a:ext cx="2912400" cy="360"/>
          </a:xfrm>
          <a:prstGeom prst="straightConnector1">
            <a:avLst/>
          </a:prstGeom>
          <a:ln w="25560">
            <a:solidFill>
              <a:srgbClr val="43a11f"/>
            </a:solidFill>
            <a:round/>
            <a:tailEnd len="med" type="triangle" w="med"/>
          </a:ln>
        </p:spPr>
      </p:sp>
      <p:sp>
        <p:nvSpPr>
          <p:cNvPr id="255" name="CustomShape 10"/>
          <p:cNvSpPr/>
          <p:nvPr/>
        </p:nvSpPr>
        <p:spPr>
          <a:xfrm>
            <a:off x="2153520" y="2325960"/>
            <a:ext cx="2726640" cy="360"/>
          </a:xfrm>
          <a:prstGeom prst="straightConnector1">
            <a:avLst/>
          </a:prstGeom>
          <a:ln w="25560">
            <a:solidFill>
              <a:srgbClr val="43a11f"/>
            </a:solidFill>
            <a:round/>
            <a:tailEnd len="med" type="triangle" w="med"/>
          </a:ln>
        </p:spPr>
      </p:sp>
      <p:sp>
        <p:nvSpPr>
          <p:cNvPr id="256" name="CustomShape 11"/>
          <p:cNvSpPr/>
          <p:nvPr/>
        </p:nvSpPr>
        <p:spPr>
          <a:xfrm>
            <a:off x="3172680" y="2774160"/>
            <a:ext cx="574200" cy="333720"/>
          </a:xfrm>
          <a:prstGeom prst="rect">
            <a:avLst/>
          </a:prstGeom>
        </p:spPr>
        <p:txBody>
          <a:bodyPr bIns="45000" lIns="90000" rIns="90000" tIns="45000" wrap="none"/>
          <a:p>
            <a:pPr>
              <a:lnSpc>
                <a:spcPct val="100000"/>
              </a:lnSpc>
            </a:pPr>
            <a:r>
              <a:rPr i="1" lang="pt-BR" sz="1600">
                <a:solidFill>
                  <a:srgbClr val="ffffff"/>
                </a:solidFill>
                <a:latin typeface="Gill Sans"/>
                <a:ea typeface="ヒラギノ角ゴ ProN W3"/>
              </a:rPr>
              <a:t>Add</a:t>
            </a:r>
            <a:endParaRPr/>
          </a:p>
        </p:txBody>
      </p:sp>
      <p:sp>
        <p:nvSpPr>
          <p:cNvPr id="257" name="CustomShape 12"/>
          <p:cNvSpPr/>
          <p:nvPr/>
        </p:nvSpPr>
        <p:spPr>
          <a:xfrm>
            <a:off x="3033360" y="1845000"/>
            <a:ext cx="853200" cy="333720"/>
          </a:xfrm>
          <a:prstGeom prst="rect">
            <a:avLst/>
          </a:prstGeom>
        </p:spPr>
        <p:txBody>
          <a:bodyPr bIns="45000" lIns="90000" rIns="90000" tIns="45000" wrap="none"/>
          <a:p>
            <a:pPr>
              <a:lnSpc>
                <a:spcPct val="100000"/>
              </a:lnSpc>
            </a:pPr>
            <a:r>
              <a:rPr i="1" lang="pt-BR" sz="1600">
                <a:solidFill>
                  <a:srgbClr val="ffffff"/>
                </a:solidFill>
                <a:latin typeface="Gill Sans"/>
                <a:ea typeface="ヒラギノ角ゴ ProN W3"/>
              </a:rPr>
              <a:t>Revert</a:t>
            </a:r>
            <a:endParaRPr/>
          </a:p>
        </p:txBody>
      </p:sp>
      <p:sp>
        <p:nvSpPr>
          <p:cNvPr id="258" name="CustomShape 13"/>
          <p:cNvSpPr/>
          <p:nvPr/>
        </p:nvSpPr>
        <p:spPr>
          <a:xfrm>
            <a:off x="4430160" y="3738600"/>
            <a:ext cx="976680" cy="333720"/>
          </a:xfrm>
          <a:prstGeom prst="rect">
            <a:avLst/>
          </a:prstGeom>
        </p:spPr>
        <p:txBody>
          <a:bodyPr bIns="45000" lIns="90000" rIns="90000" tIns="45000" wrap="none"/>
          <a:p>
            <a:pPr>
              <a:lnSpc>
                <a:spcPct val="100000"/>
              </a:lnSpc>
            </a:pPr>
            <a:r>
              <a:rPr i="1" lang="pt-BR" sz="1600">
                <a:solidFill>
                  <a:srgbClr val="ffffff"/>
                </a:solidFill>
                <a:latin typeface="Gill Sans"/>
                <a:ea typeface="ヒラギノ角ゴ ProN W3"/>
              </a:rPr>
              <a:t>Commit</a:t>
            </a:r>
            <a:endParaRPr/>
          </a:p>
        </p:txBody>
      </p:sp>
      <p:sp>
        <p:nvSpPr>
          <p:cNvPr id="259" name="CustomShape 14"/>
          <p:cNvSpPr/>
          <p:nvPr/>
        </p:nvSpPr>
        <p:spPr>
          <a:xfrm>
            <a:off x="3067200" y="4620960"/>
            <a:ext cx="955440" cy="333720"/>
          </a:xfrm>
          <a:prstGeom prst="rect">
            <a:avLst/>
          </a:prstGeom>
        </p:spPr>
        <p:txBody>
          <a:bodyPr bIns="45000" lIns="90000" rIns="90000" tIns="45000" wrap="none"/>
          <a:p>
            <a:pPr>
              <a:lnSpc>
                <a:spcPct val="100000"/>
              </a:lnSpc>
            </a:pPr>
            <a:r>
              <a:rPr i="1" lang="pt-BR" sz="1600">
                <a:solidFill>
                  <a:srgbClr val="ffffff"/>
                </a:solidFill>
                <a:latin typeface="Gill Sans"/>
                <a:ea typeface="ヒラギノ角ゴ ProN W3"/>
              </a:rPr>
              <a:t>Change</a:t>
            </a:r>
            <a:endParaRPr/>
          </a:p>
        </p:txBody>
      </p:sp>
      <p:sp>
        <p:nvSpPr>
          <p:cNvPr id="260" name="CustomShape 15"/>
          <p:cNvSpPr/>
          <p:nvPr/>
        </p:nvSpPr>
        <p:spPr>
          <a:xfrm>
            <a:off x="2994120" y="5539320"/>
            <a:ext cx="976680" cy="333720"/>
          </a:xfrm>
          <a:prstGeom prst="rect">
            <a:avLst/>
          </a:prstGeom>
        </p:spPr>
        <p:txBody>
          <a:bodyPr bIns="45000" lIns="90000" rIns="90000" tIns="45000" wrap="none"/>
          <a:p>
            <a:pPr algn="ctr">
              <a:lnSpc>
                <a:spcPct val="100000"/>
              </a:lnSpc>
            </a:pPr>
            <a:r>
              <a:rPr i="1" lang="pt-BR" sz="1600">
                <a:solidFill>
                  <a:srgbClr val="ffffff"/>
                </a:solidFill>
                <a:latin typeface="Gill Sans"/>
                <a:ea typeface="ヒラギノ角ゴ ProN W3"/>
              </a:rPr>
              <a:t>Commit</a:t>
            </a:r>
            <a:endParaRPr/>
          </a:p>
        </p:txBody>
      </p:sp>
      <p:sp>
        <p:nvSpPr>
          <p:cNvPr id="261" name="CustomShape 16"/>
          <p:cNvSpPr/>
          <p:nvPr/>
        </p:nvSpPr>
        <p:spPr>
          <a:xfrm>
            <a:off x="6235560" y="5147280"/>
            <a:ext cx="1627920" cy="360"/>
          </a:xfrm>
          <a:prstGeom prst="straightConnector1">
            <a:avLst/>
          </a:prstGeom>
          <a:ln w="25560">
            <a:solidFill>
              <a:srgbClr val="43a11f"/>
            </a:solidFill>
            <a:round/>
            <a:tailEnd len="med" type="triangle" w="med"/>
          </a:ln>
        </p:spPr>
      </p:sp>
      <p:sp>
        <p:nvSpPr>
          <p:cNvPr id="262" name="CustomShape 17"/>
          <p:cNvSpPr/>
          <p:nvPr/>
        </p:nvSpPr>
        <p:spPr>
          <a:xfrm>
            <a:off x="6641280" y="4726800"/>
            <a:ext cx="845640" cy="333720"/>
          </a:xfrm>
          <a:prstGeom prst="rect">
            <a:avLst/>
          </a:prstGeom>
        </p:spPr>
        <p:txBody>
          <a:bodyPr bIns="45000" lIns="90000" rIns="90000" tIns="45000" wrap="none"/>
          <a:p>
            <a:pPr>
              <a:lnSpc>
                <a:spcPct val="100000"/>
              </a:lnSpc>
            </a:pPr>
            <a:r>
              <a:rPr i="1" lang="pt-BR" sz="1600">
                <a:solidFill>
                  <a:srgbClr val="ffffff"/>
                </a:solidFill>
                <a:latin typeface="Gill Sans"/>
                <a:ea typeface="ヒラギノ角ゴ ProN W3"/>
              </a:rPr>
              <a:t>Delete</a:t>
            </a:r>
            <a:endParaRPr/>
          </a:p>
        </p:txBody>
      </p:sp>
      <p:sp>
        <p:nvSpPr>
          <p:cNvPr id="263" name="CustomShape 18"/>
          <p:cNvSpPr/>
          <p:nvPr/>
        </p:nvSpPr>
        <p:spPr>
          <a:xfrm>
            <a:off x="6235560" y="5407920"/>
            <a:ext cx="1627920" cy="360"/>
          </a:xfrm>
          <a:prstGeom prst="straightConnector1">
            <a:avLst/>
          </a:prstGeom>
          <a:ln w="25560">
            <a:solidFill>
              <a:srgbClr val="43a11f"/>
            </a:solidFill>
            <a:round/>
            <a:tailEnd len="med" type="triangle" w="med"/>
          </a:ln>
        </p:spPr>
      </p:sp>
      <p:sp>
        <p:nvSpPr>
          <p:cNvPr id="264" name="CustomShape 19"/>
          <p:cNvSpPr/>
          <p:nvPr/>
        </p:nvSpPr>
        <p:spPr>
          <a:xfrm>
            <a:off x="6631200" y="5531040"/>
            <a:ext cx="853200" cy="333720"/>
          </a:xfrm>
          <a:prstGeom prst="rect">
            <a:avLst/>
          </a:prstGeom>
        </p:spPr>
        <p:txBody>
          <a:bodyPr bIns="45000" lIns="90000" rIns="90000" tIns="45000" wrap="none"/>
          <a:p>
            <a:pPr>
              <a:lnSpc>
                <a:spcPct val="100000"/>
              </a:lnSpc>
            </a:pPr>
            <a:r>
              <a:rPr i="1" lang="pt-BR" sz="1600">
                <a:solidFill>
                  <a:srgbClr val="ffffff"/>
                </a:solidFill>
                <a:latin typeface="Gill Sans"/>
                <a:ea typeface="ヒラギノ角ゴ ProN W3"/>
              </a:rPr>
              <a:t>Revert</a:t>
            </a:r>
            <a:endParaRPr/>
          </a:p>
        </p:txBody>
      </p:sp>
      <p:sp>
        <p:nvSpPr>
          <p:cNvPr id="265" name="CustomShape 20"/>
          <p:cNvSpPr/>
          <p:nvPr/>
        </p:nvSpPr>
        <p:spPr>
          <a:xfrm>
            <a:off x="8358840" y="3112920"/>
            <a:ext cx="360" cy="1445040"/>
          </a:xfrm>
          <a:prstGeom prst="straightConnector1">
            <a:avLst/>
          </a:prstGeom>
          <a:ln w="25560">
            <a:solidFill>
              <a:srgbClr val="43a11f"/>
            </a:solidFill>
            <a:round/>
            <a:tailEnd len="med" type="triangle" w="med"/>
          </a:ln>
        </p:spPr>
      </p:sp>
      <p:sp>
        <p:nvSpPr>
          <p:cNvPr id="266" name="CustomShape 21"/>
          <p:cNvSpPr/>
          <p:nvPr/>
        </p:nvSpPr>
        <p:spPr>
          <a:xfrm>
            <a:off x="7166160" y="3666600"/>
            <a:ext cx="976680" cy="333720"/>
          </a:xfrm>
          <a:prstGeom prst="rect">
            <a:avLst/>
          </a:prstGeom>
        </p:spPr>
        <p:txBody>
          <a:bodyPr bIns="45000" lIns="90000" rIns="90000" tIns="45000" wrap="none"/>
          <a:p>
            <a:pPr>
              <a:lnSpc>
                <a:spcPct val="100000"/>
              </a:lnSpc>
            </a:pPr>
            <a:r>
              <a:rPr i="1" lang="pt-BR" sz="1600">
                <a:solidFill>
                  <a:srgbClr val="ffffff"/>
                </a:solidFill>
                <a:latin typeface="Gill Sans"/>
                <a:ea typeface="ヒラギノ角ゴ ProN W3"/>
              </a:rPr>
              <a:t>Commit</a:t>
            </a:r>
            <a:endParaRPr/>
          </a:p>
        </p:txBody>
      </p:sp>
      <p:pic>
        <p:nvPicPr>
          <p:cNvPr descr="" id="267" name="Imagem 44"/>
          <p:cNvPicPr/>
          <p:nvPr/>
        </p:nvPicPr>
        <p:blipFill>
          <a:blip r:embed="rId5"/>
          <a:stretch>
            <a:fillRect/>
          </a:stretch>
        </p:blipFill>
        <p:spPr>
          <a:xfrm>
            <a:off x="7923600" y="4726800"/>
            <a:ext cx="943920" cy="943920"/>
          </a:xfrm>
          <a:prstGeom prst="rect">
            <a:avLst/>
          </a:prstGeom>
        </p:spPr>
      </p:pic>
      <p:pic>
        <p:nvPicPr>
          <p:cNvPr descr="" id="268" name="Imagem 45"/>
          <p:cNvPicPr/>
          <p:nvPr/>
        </p:nvPicPr>
        <p:blipFill>
          <a:blip r:embed="rId6"/>
          <a:stretch>
            <a:fillRect/>
          </a:stretch>
        </p:blipFill>
        <p:spPr>
          <a:xfrm>
            <a:off x="7850880" y="2006640"/>
            <a:ext cx="969120" cy="969120"/>
          </a:xfrm>
          <a:prstGeom prst="rect">
            <a:avLst/>
          </a:prstGeom>
        </p:spPr>
      </p:pic>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9" name="TextShape 1"/>
          <p:cNvSpPr txBox="1"/>
          <p:nvPr/>
        </p:nvSpPr>
        <p:spPr>
          <a:xfrm>
            <a:off x="457560" y="692640"/>
            <a:ext cx="8228520" cy="724680"/>
          </a:xfrm>
          <a:prstGeom prst="rect">
            <a:avLst/>
          </a:prstGeom>
        </p:spPr>
        <p:txBody>
          <a:bodyPr bIns="32040" lIns="64440" rIns="64440" tIns="32040"/>
          <a:p>
            <a:pPr algn="ctr">
              <a:lnSpc>
                <a:spcPct val="100000"/>
              </a:lnSpc>
            </a:pPr>
            <a:r>
              <a:rPr lang="pt-BR" sz="4000">
                <a:solidFill>
                  <a:srgbClr val="ffffff"/>
                </a:solidFill>
                <a:latin typeface="Gill Sans"/>
                <a:ea typeface="ヒラギノ角ゴ ProN W3"/>
              </a:rPr>
              <a:t>Basic artifacts</a:t>
            </a:r>
            <a:endParaRPr/>
          </a:p>
        </p:txBody>
      </p:sp>
      <p:sp>
        <p:nvSpPr>
          <p:cNvPr id="270" name="TextShape 2"/>
          <p:cNvSpPr txBox="1"/>
          <p:nvPr/>
        </p:nvSpPr>
        <p:spPr>
          <a:xfrm>
            <a:off x="762120" y="1600200"/>
            <a:ext cx="8003520" cy="4708800"/>
          </a:xfrm>
          <a:prstGeom prst="rect">
            <a:avLst/>
          </a:prstGeom>
        </p:spPr>
        <p:txBody>
          <a:bodyPr bIns="32040" lIns="64440" rIns="64440" tIns="32040"/>
          <a:p>
            <a:pPr>
              <a:lnSpc>
                <a:spcPct val="100000"/>
              </a:lnSpc>
              <a:buFont typeface="Arial"/>
              <a:buChar char="•"/>
            </a:pPr>
            <a:r>
              <a:rPr lang="pt-BR" sz="4000">
                <a:solidFill>
                  <a:srgbClr val="ffffff"/>
                </a:solidFill>
                <a:latin typeface="Gill Sans"/>
                <a:ea typeface="ヒラギノ角ゴ ProN W3"/>
              </a:rPr>
              <a:t>Revision</a:t>
            </a:r>
            <a:endParaRPr/>
          </a:p>
          <a:p>
            <a:pPr algn="ctr"/>
            <a:r>
              <a:rPr lang="pt-BR" sz="2500">
                <a:solidFill>
                  <a:srgbClr val="ffffff"/>
                </a:solidFill>
                <a:latin typeface="Gill Sans"/>
                <a:ea typeface="ヒラギノ角ゴ ProN W3"/>
              </a:rPr>
              <a:t>Set of changes, state of the code in a point of time</a:t>
            </a:r>
            <a:endParaRPr/>
          </a:p>
          <a:p>
            <a:pPr>
              <a:lnSpc>
                <a:spcPct val="100000"/>
              </a:lnSpc>
              <a:buFont typeface="Arial"/>
              <a:buChar char="•"/>
            </a:pPr>
            <a:r>
              <a:rPr lang="pt-BR" sz="4000">
                <a:solidFill>
                  <a:srgbClr val="ffffff"/>
                </a:solidFill>
                <a:latin typeface="Gill Sans"/>
                <a:ea typeface="ヒラギノ角ゴ ProN W3"/>
              </a:rPr>
              <a:t>Changelog</a:t>
            </a:r>
            <a:endParaRPr/>
          </a:p>
          <a:p>
            <a:pPr algn="ctr"/>
            <a:r>
              <a:rPr lang="pt-BR" sz="2500">
                <a:solidFill>
                  <a:srgbClr val="ffffff"/>
                </a:solidFill>
                <a:latin typeface="Gill Sans"/>
                <a:ea typeface="ヒラギノ角ゴ ProN W3"/>
              </a:rPr>
              <a:t>Sequential view of the changes done to the code, stored in the repository</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