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4/28/2014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4/28/2014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4/28/2014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4/28/2014</a:t>
            </a:fld>
            <a:endParaRPr 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4/28/2014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4/28/2014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BYU-SCUT EXCHANGING PROGRAME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Presented by: (in alphabet order)</a:t>
            </a:r>
          </a:p>
          <a:p>
            <a:r>
              <a:rPr lang="en-US" altLang="zh-CN" dirty="0" smtClean="0"/>
              <a:t>Ada</a:t>
            </a:r>
          </a:p>
          <a:p>
            <a:r>
              <a:rPr lang="en-US" altLang="zh-CN" dirty="0" smtClean="0"/>
              <a:t>Lucifer</a:t>
            </a:r>
          </a:p>
          <a:p>
            <a:r>
              <a:rPr lang="en-US" altLang="zh-CN" dirty="0" smtClean="0"/>
              <a:t>Luke</a:t>
            </a:r>
          </a:p>
          <a:p>
            <a:r>
              <a:rPr lang="en-US" altLang="zh-CN" dirty="0" smtClean="0"/>
              <a:t>Michelle</a:t>
            </a:r>
          </a:p>
          <a:p>
            <a:r>
              <a:rPr lang="en-US" altLang="zh-CN" dirty="0" smtClean="0"/>
              <a:t>Ronnie*</a:t>
            </a:r>
          </a:p>
        </p:txBody>
      </p:sp>
    </p:spTree>
    <p:extLst>
      <p:ext uri="{BB962C8B-B14F-4D97-AF65-F5344CB8AC3E}">
        <p14:creationId xmlns:p14="http://schemas.microsoft.com/office/powerpoint/2010/main" val="17654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Exchange Programs SCUT provides</a:t>
            </a:r>
          </a:p>
          <a:p>
            <a:pPr lvl="1"/>
            <a:r>
              <a:rPr lang="en-US" altLang="zh-CN" dirty="0" smtClean="0"/>
              <a:t>School of Architecture exchanging program</a:t>
            </a:r>
          </a:p>
          <a:p>
            <a:pPr lvl="1"/>
            <a:r>
              <a:rPr lang="en-US" altLang="zh-CN" dirty="0" smtClean="0"/>
              <a:t>School of Materials exchanging program</a:t>
            </a:r>
          </a:p>
          <a:p>
            <a:pPr lvl="1"/>
            <a:r>
              <a:rPr lang="en-US" altLang="zh-CN" dirty="0" smtClean="0"/>
              <a:t>SCUT environment</a:t>
            </a:r>
          </a:p>
          <a:p>
            <a:r>
              <a:rPr lang="en-US" altLang="zh-CN" dirty="0" smtClean="0"/>
              <a:t>Exchange Program SCUT suggests</a:t>
            </a:r>
          </a:p>
          <a:p>
            <a:pPr lvl="1"/>
            <a:r>
              <a:rPr lang="en-US" altLang="zh-CN" dirty="0" smtClean="0"/>
              <a:t>School of Management exchanging program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74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 smtClean="0"/>
              <a:t>Exchange Programs SCUT provides</a:t>
            </a:r>
          </a:p>
          <a:p>
            <a:pPr lvl="1"/>
            <a:r>
              <a:rPr lang="en-US" altLang="zh-CN" dirty="0" smtClean="0"/>
              <a:t>School of Architecture exchanging program</a:t>
            </a:r>
          </a:p>
          <a:p>
            <a:pPr lvl="1"/>
            <a:r>
              <a:rPr lang="en-US" altLang="zh-CN" dirty="0" smtClean="0"/>
              <a:t>School of Materials exchanging program</a:t>
            </a:r>
          </a:p>
          <a:p>
            <a:pPr lvl="1"/>
            <a:r>
              <a:rPr lang="en-US" altLang="zh-CN" dirty="0" smtClean="0"/>
              <a:t>SCUT environment</a:t>
            </a:r>
          </a:p>
          <a:p>
            <a:r>
              <a:rPr lang="en-US" altLang="zh-CN" dirty="0" smtClean="0"/>
              <a:t>Exchange Program SCUT suggests</a:t>
            </a:r>
          </a:p>
          <a:p>
            <a:pPr lvl="1"/>
            <a:r>
              <a:rPr lang="en-US" altLang="zh-CN" dirty="0" smtClean="0"/>
              <a:t>School of Management exchanging program</a:t>
            </a:r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30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851104" cy="4873752"/>
          </a:xfrm>
        </p:spPr>
        <p:txBody>
          <a:bodyPr/>
          <a:lstStyle/>
          <a:p>
            <a:r>
              <a:rPr lang="en-US" altLang="zh-CN" dirty="0" smtClean="0"/>
              <a:t>25,000 undergraduates and 18,000 postgraduates</a:t>
            </a:r>
          </a:p>
          <a:p>
            <a:r>
              <a:rPr lang="en-US" altLang="zh-CN" dirty="0" smtClean="0"/>
              <a:t>Dedicated to educating engineers for 60 years</a:t>
            </a:r>
          </a:p>
          <a:p>
            <a:r>
              <a:rPr lang="en-US" altLang="zh-CN" dirty="0" smtClean="0"/>
              <a:t>Ranked 138 worldwide by Leiden in 2013</a:t>
            </a:r>
          </a:p>
          <a:p>
            <a:r>
              <a:rPr lang="en-US" altLang="zh-CN" dirty="0" smtClean="0"/>
              <a:t>China’s first-level university</a:t>
            </a:r>
          </a:p>
          <a:p>
            <a:r>
              <a:rPr lang="en-US" altLang="zh-CN" dirty="0" smtClean="0"/>
              <a:t>Industry technology, Architecture, Materials Science…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8640"/>
            <a:ext cx="203659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1" y="1600200"/>
            <a:ext cx="6851103" cy="4873752"/>
          </a:xfrm>
        </p:spPr>
        <p:txBody>
          <a:bodyPr/>
          <a:lstStyle/>
          <a:p>
            <a:r>
              <a:rPr lang="en-US" altLang="zh-CN" dirty="0" smtClean="0"/>
              <a:t>One of the largest private universities in U.S.</a:t>
            </a:r>
          </a:p>
          <a:p>
            <a:r>
              <a:rPr lang="en-US" altLang="zh-CN" dirty="0" smtClean="0"/>
              <a:t>28,000 </a:t>
            </a:r>
            <a:r>
              <a:rPr lang="en-US" altLang="zh-CN" dirty="0"/>
              <a:t>undergraduates and 2,000 full-time </a:t>
            </a:r>
            <a:r>
              <a:rPr lang="en-US" altLang="zh-CN" dirty="0" smtClean="0"/>
              <a:t>postgraduates</a:t>
            </a:r>
          </a:p>
          <a:p>
            <a:r>
              <a:rPr lang="en-US" altLang="zh-CN" dirty="0"/>
              <a:t>Ranked 62</a:t>
            </a:r>
            <a:r>
              <a:rPr lang="en-US" altLang="zh-CN" baseline="30000" dirty="0"/>
              <a:t>nd</a:t>
            </a:r>
            <a:r>
              <a:rPr lang="en-US" altLang="zh-CN" dirty="0"/>
              <a:t> in the U.S. by </a:t>
            </a:r>
            <a:r>
              <a:rPr lang="en-US" altLang="zh-CN" dirty="0" err="1" smtClean="0"/>
              <a:t>U.S.News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2013</a:t>
            </a:r>
          </a:p>
          <a:p>
            <a:r>
              <a:rPr lang="en-US" altLang="zh-CN" dirty="0"/>
              <a:t>Marriott School of Management received a No.5 ranking by Business Week in </a:t>
            </a:r>
            <a:r>
              <a:rPr lang="en-US" altLang="zh-CN" dirty="0" smtClean="0"/>
              <a:t>2009</a:t>
            </a:r>
          </a:p>
          <a:p>
            <a:r>
              <a:rPr lang="en-US" altLang="zh-CN" dirty="0" smtClean="0"/>
              <a:t>MBA program ranked </a:t>
            </a:r>
            <a:r>
              <a:rPr lang="en-US" altLang="zh-CN" dirty="0"/>
              <a:t>92nd among business schools worldwide.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186" y="11663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FOUNDATION OF COOPERATION?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Both are worldwide famous universities</a:t>
            </a:r>
          </a:p>
          <a:p>
            <a:r>
              <a:rPr lang="en-US" altLang="zh-CN" dirty="0" smtClean="0"/>
              <a:t>For the BYU:</a:t>
            </a:r>
          </a:p>
          <a:p>
            <a:pPr lvl="1"/>
            <a:r>
              <a:rPr lang="en-US" altLang="zh-CN" dirty="0" smtClean="0"/>
              <a:t>Strong engineering background in SCUT</a:t>
            </a:r>
          </a:p>
          <a:p>
            <a:pPr lvl="1"/>
            <a:r>
              <a:rPr lang="en-US" altLang="zh-CN" dirty="0" smtClean="0"/>
              <a:t>A longer exchanging program in China</a:t>
            </a:r>
          </a:p>
          <a:p>
            <a:r>
              <a:rPr lang="en-US" altLang="zh-CN" dirty="0" smtClean="0"/>
              <a:t>For the SCUT:</a:t>
            </a:r>
          </a:p>
          <a:p>
            <a:pPr lvl="1"/>
            <a:r>
              <a:rPr lang="en-US" altLang="zh-CN" dirty="0" smtClean="0"/>
              <a:t>A multi-language environment</a:t>
            </a:r>
          </a:p>
          <a:p>
            <a:pPr lvl="1"/>
            <a:r>
              <a:rPr lang="en-US" altLang="zh-CN" dirty="0" smtClean="0"/>
              <a:t>China needs more specialists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415710"/>
            <a:ext cx="2983880" cy="22379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5724128" y="5733256"/>
            <a:ext cx="2284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International Students Dormitory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68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7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</TotalTime>
  <Words>190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凸显</vt:lpstr>
      <vt:lpstr>BYU-SCUT EXCHANGING PROGRAME</vt:lpstr>
      <vt:lpstr>Contents</vt:lpstr>
      <vt:lpstr>Contents</vt:lpstr>
      <vt:lpstr>Introduction</vt:lpstr>
      <vt:lpstr>Introduction</vt:lpstr>
      <vt:lpstr>FOUNDATION OF COOPERATION?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BYU-SCUT EXCHANGING PROGRAME</dc:title>
  <dc:creator>Wang Chengcheng</dc:creator>
  <cp:lastModifiedBy>Wang Chengcheng</cp:lastModifiedBy>
  <cp:revision>4</cp:revision>
  <dcterms:created xsi:type="dcterms:W3CDTF">2014-04-28T12:39:50Z</dcterms:created>
  <dcterms:modified xsi:type="dcterms:W3CDTF">2014-04-28T13:16:34Z</dcterms:modified>
</cp:coreProperties>
</file>