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4/29/2014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4/29/2014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4/29/2014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4/29/2014</a:t>
            </a:fld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4/29/2014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4/29/2014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BYU-SCUT EXCHANGING PROGRAME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Presented by: (in alphabet order)</a:t>
            </a:r>
          </a:p>
          <a:p>
            <a:r>
              <a:rPr lang="en-US" altLang="zh-CN" dirty="0" smtClean="0"/>
              <a:t>Ada</a:t>
            </a:r>
          </a:p>
          <a:p>
            <a:r>
              <a:rPr lang="en-US" altLang="zh-CN" dirty="0" smtClean="0"/>
              <a:t>Lucifer</a:t>
            </a:r>
          </a:p>
          <a:p>
            <a:r>
              <a:rPr lang="en-US" altLang="zh-CN" dirty="0" smtClean="0"/>
              <a:t>Luke</a:t>
            </a:r>
          </a:p>
          <a:p>
            <a:r>
              <a:rPr lang="en-US" altLang="zh-CN" dirty="0" smtClean="0"/>
              <a:t>Michelle</a:t>
            </a:r>
          </a:p>
          <a:p>
            <a:r>
              <a:rPr lang="en-US" altLang="zh-CN" dirty="0" smtClean="0"/>
              <a:t>Ronnie*</a:t>
            </a:r>
          </a:p>
        </p:txBody>
      </p:sp>
    </p:spTree>
    <p:extLst>
      <p:ext uri="{BB962C8B-B14F-4D97-AF65-F5344CB8AC3E}">
        <p14:creationId xmlns:p14="http://schemas.microsoft.com/office/powerpoint/2010/main" xmlns="" val="17654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Majors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1614486"/>
          </a:xfrm>
        </p:spPr>
        <p:txBody>
          <a:bodyPr/>
          <a:lstStyle/>
          <a:p>
            <a:r>
              <a:rPr lang="en-US" altLang="zh-CN" dirty="0" smtClean="0"/>
              <a:t>	Architecture</a:t>
            </a:r>
          </a:p>
          <a:p>
            <a:r>
              <a:rPr lang="en-US" altLang="zh-CN" dirty="0" smtClean="0"/>
              <a:t>	Urban planning</a:t>
            </a:r>
          </a:p>
          <a:p>
            <a:r>
              <a:rPr lang="en-US" altLang="zh-CN" dirty="0" smtClean="0"/>
              <a:t>	Landscape 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28596" y="292893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Study plan</a:t>
            </a:r>
            <a:endParaRPr kumimoji="0" lang="zh-CN" alt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8596" y="4429132"/>
            <a:ext cx="6851104" cy="161448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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General </a:t>
            </a:r>
            <a:r>
              <a:rPr lang="en-US" altLang="zh-CN" sz="2400" dirty="0" smtClean="0"/>
              <a:t>education course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altLang="zh-CN" sz="2400" dirty="0" smtClean="0"/>
              <a:t>	Professional development courses</a:t>
            </a:r>
          </a:p>
        </p:txBody>
      </p:sp>
    </p:spTree>
    <p:extLst>
      <p:ext uri="{BB962C8B-B14F-4D97-AF65-F5344CB8AC3E}">
        <p14:creationId xmlns:p14="http://schemas.microsoft.com/office/powerpoint/2010/main" xmlns="" val="160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Faculty </a:t>
            </a:r>
            <a:r>
              <a:rPr lang="en-US" altLang="zh-CN" dirty="0" smtClean="0"/>
              <a:t>&amp; Facilities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	308 teaching and administrative staff</a:t>
            </a:r>
          </a:p>
          <a:p>
            <a:pPr>
              <a:buNone/>
            </a:pPr>
            <a:r>
              <a:rPr lang="en-US" altLang="zh-CN" sz="1700" dirty="0" smtClean="0"/>
              <a:t>                21 </a:t>
            </a:r>
            <a:r>
              <a:rPr lang="en-US" altLang="zh-CN" sz="1700" dirty="0" smtClean="0"/>
              <a:t>professors &amp; 29 associate professors</a:t>
            </a:r>
          </a:p>
          <a:p>
            <a:pPr>
              <a:buNone/>
            </a:pPr>
            <a:r>
              <a:rPr lang="en-US" altLang="zh-CN" sz="1700" dirty="0" smtClean="0"/>
              <a:t>                63 </a:t>
            </a:r>
            <a:r>
              <a:rPr lang="en-US" altLang="zh-CN" sz="1700" dirty="0" smtClean="0"/>
              <a:t>supervisors of </a:t>
            </a:r>
            <a:r>
              <a:rPr lang="en-US" altLang="zh-CN" sz="1700" dirty="0" smtClean="0"/>
              <a:t>postgraduate</a:t>
            </a:r>
          </a:p>
          <a:p>
            <a:pPr>
              <a:buNone/>
            </a:pPr>
            <a:r>
              <a:rPr lang="en-US" altLang="zh-CN" sz="1700" dirty="0" smtClean="0"/>
              <a:t> </a:t>
            </a:r>
            <a:r>
              <a:rPr lang="en-US" altLang="zh-CN" sz="1700" dirty="0" smtClean="0"/>
              <a:t>               17 </a:t>
            </a:r>
            <a:r>
              <a:rPr lang="en-US" altLang="zh-CN" sz="1700" dirty="0" smtClean="0"/>
              <a:t>Supervisors of PhD Candidates</a:t>
            </a:r>
          </a:p>
          <a:p>
            <a:pPr>
              <a:buNone/>
            </a:pPr>
            <a:r>
              <a:rPr lang="en-US" altLang="zh-CN" sz="1700" dirty="0" smtClean="0"/>
              <a:t>                2 </a:t>
            </a:r>
            <a:r>
              <a:rPr lang="en-US" altLang="zh-CN" sz="1700" dirty="0" smtClean="0"/>
              <a:t>academician of the Chinese Academy of Engineering</a:t>
            </a:r>
          </a:p>
          <a:p>
            <a:pPr>
              <a:buNone/>
            </a:pPr>
            <a:r>
              <a:rPr lang="en-US" altLang="zh-CN" sz="1700" dirty="0" smtClean="0"/>
              <a:t>                1 </a:t>
            </a:r>
            <a:r>
              <a:rPr lang="en-US" altLang="zh-CN" sz="1700" dirty="0" smtClean="0"/>
              <a:t>Professor of Cheung Kong Scholars</a:t>
            </a:r>
          </a:p>
          <a:p>
            <a:r>
              <a:rPr lang="en-US" altLang="zh-CN" dirty="0" smtClean="0"/>
              <a:t>	Frequent exchanges with many famous universities</a:t>
            </a:r>
          </a:p>
          <a:p>
            <a:r>
              <a:rPr lang="en-US" altLang="zh-CN" dirty="0" smtClean="0"/>
              <a:t>	Perfect facilities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                Architectural </a:t>
            </a:r>
            <a:r>
              <a:rPr lang="en-US" altLang="zh-CN" sz="1600" dirty="0" smtClean="0"/>
              <a:t>Design and Research Institute of SCUT</a:t>
            </a:r>
          </a:p>
          <a:p>
            <a:pPr>
              <a:buNone/>
            </a:pPr>
            <a:r>
              <a:rPr lang="en-US" altLang="zh-CN" sz="1600" dirty="0" smtClean="0"/>
              <a:t>                National </a:t>
            </a:r>
            <a:r>
              <a:rPr lang="en-US" altLang="zh-CN" sz="1600" dirty="0" smtClean="0"/>
              <a:t>key Laboratory of Subtropical Building Science</a:t>
            </a:r>
          </a:p>
          <a:p>
            <a:pPr>
              <a:buNone/>
            </a:pPr>
            <a:r>
              <a:rPr lang="en-US" altLang="zh-CN" sz="1600" dirty="0" smtClean="0"/>
              <a:t>                Architectural </a:t>
            </a:r>
            <a:r>
              <a:rPr lang="en-US" altLang="zh-CN" sz="1600" dirty="0" smtClean="0"/>
              <a:t>History and Culture Research Center of SCUT</a:t>
            </a:r>
          </a:p>
          <a:p>
            <a:pPr>
              <a:buNone/>
            </a:pPr>
            <a:r>
              <a:rPr lang="en-US" altLang="zh-CN" sz="1600" dirty="0" smtClean="0"/>
              <a:t>                Building </a:t>
            </a:r>
            <a:r>
              <a:rPr lang="en-US" altLang="zh-CN" sz="1600" dirty="0" smtClean="0"/>
              <a:t>Energy Research Center of SCUT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Students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/>
          <a:lstStyle/>
          <a:p>
            <a:r>
              <a:rPr lang="en-US" altLang="zh-CN" dirty="0" smtClean="0"/>
              <a:t>	Top 1% students in China</a:t>
            </a:r>
          </a:p>
          <a:p>
            <a:r>
              <a:rPr lang="en-US" altLang="zh-CN" dirty="0" smtClean="0"/>
              <a:t>	Nearly 30% are admitted by top 50 Colleges in the world in 2014</a:t>
            </a:r>
          </a:p>
          <a:p>
            <a:r>
              <a:rPr lang="en-US" altLang="zh-CN" dirty="0" smtClean="0"/>
              <a:t>	Over 90% have their ideal job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977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</TotalTime>
  <Words>35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凸显</vt:lpstr>
      <vt:lpstr>BYU-SCUT EXCHANGING PROGRAME</vt:lpstr>
      <vt:lpstr>About Majors</vt:lpstr>
      <vt:lpstr>About Faculty &amp; Facilities</vt:lpstr>
      <vt:lpstr>About Students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BYU-SCUT EXCHANGING PROGRAME</dc:title>
  <dc:creator>Wang Chengcheng</dc:creator>
  <cp:lastModifiedBy>user</cp:lastModifiedBy>
  <cp:revision>10</cp:revision>
  <dcterms:created xsi:type="dcterms:W3CDTF">2014-04-28T12:39:50Z</dcterms:created>
  <dcterms:modified xsi:type="dcterms:W3CDTF">2014-04-29T06:45:07Z</dcterms:modified>
</cp:coreProperties>
</file>