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72" r:id="rId7"/>
    <p:sldId id="264" r:id="rId8"/>
    <p:sldId id="271" r:id="rId9"/>
    <p:sldId id="265" r:id="rId10"/>
    <p:sldId id="270" r:id="rId11"/>
    <p:sldId id="267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76D85-1592-467A-970A-B3E9B066371F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E436-C2B6-4688-AEC9-82AF361DA2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E436-C2B6-4688-AEC9-82AF361DA27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E436-C2B6-4688-AEC9-82AF361DA2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E436-C2B6-4688-AEC9-82AF361DA2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E436-C2B6-4688-AEC9-82AF361DA27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BYU-SCUT EXCHANGING PROGRAME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Presented by: (in alphabet order)</a:t>
            </a:r>
          </a:p>
          <a:p>
            <a:r>
              <a:rPr lang="en-US" altLang="zh-CN" dirty="0" smtClean="0"/>
              <a:t>Ada</a:t>
            </a:r>
          </a:p>
          <a:p>
            <a:r>
              <a:rPr lang="en-US" altLang="zh-CN" dirty="0" smtClean="0"/>
              <a:t>Lucifer</a:t>
            </a:r>
          </a:p>
          <a:p>
            <a:r>
              <a:rPr lang="en-US" altLang="zh-CN" dirty="0" smtClean="0"/>
              <a:t>Luke</a:t>
            </a:r>
          </a:p>
          <a:p>
            <a:r>
              <a:rPr lang="en-US" altLang="zh-CN" dirty="0" smtClean="0"/>
              <a:t>Michelle</a:t>
            </a:r>
          </a:p>
          <a:p>
            <a:r>
              <a:rPr lang="en-US" altLang="zh-CN" dirty="0" smtClean="0"/>
              <a:t>Ronnie*</a:t>
            </a:r>
          </a:p>
        </p:txBody>
      </p:sp>
    </p:spTree>
    <p:extLst>
      <p:ext uri="{BB962C8B-B14F-4D97-AF65-F5344CB8AC3E}">
        <p14:creationId xmlns:p14="http://schemas.microsoft.com/office/powerpoint/2010/main" xmlns="" val="17654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Majors &amp; Study Plan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88640"/>
            <a:ext cx="2036590" cy="2016224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About Majors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Urban planning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Landscape design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About Study Plan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education course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Professional development courses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9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dirty="0" smtClean="0">
                <a:ea typeface="宋体" pitchFamily="2" charset="-122"/>
              </a:rPr>
              <a:t>ACCOMMODATION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ea typeface="华文仿宋" pitchFamily="2" charset="-122"/>
              </a:rPr>
              <a:t>International Student Dorm</a:t>
            </a:r>
          </a:p>
          <a:p>
            <a:r>
              <a:rPr lang="en-US" altLang="zh-CN" smtClean="0">
                <a:latin typeface="Times New Roman" pitchFamily="18" charset="0"/>
              </a:rPr>
              <a:t>North Campus and South Campus -Building C15</a:t>
            </a:r>
            <a:endParaRPr lang="zh-CN" altLang="en-US" smtClean="0">
              <a:latin typeface="Times New Roman" pitchFamily="18" charset="0"/>
            </a:endParaRPr>
          </a:p>
        </p:txBody>
      </p:sp>
      <p:pic>
        <p:nvPicPr>
          <p:cNvPr id="25606" name="Picture 6" descr="south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5400"/>
            <a:ext cx="38163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7" name="Picture 7" descr="north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381635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39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dirty="0" smtClean="0">
                <a:latin typeface="Times New Roman" pitchFamily="18" charset="0"/>
                <a:ea typeface="宋体" pitchFamily="2" charset="-122"/>
              </a:rPr>
              <a:t>SPORTS &amp; RECREATION</a:t>
            </a:r>
            <a:endParaRPr lang="zh-CN" altLang="en-US" cap="none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Basketball, Football, Tennis, Badminton, Skating rink , Swimming pool and so on.</a:t>
            </a:r>
            <a:endParaRPr lang="zh-CN" altLang="en-US" smtClean="0"/>
          </a:p>
        </p:txBody>
      </p:sp>
      <p:pic>
        <p:nvPicPr>
          <p:cNvPr id="26628" name="Picture 4" descr="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3240088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badminton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420938"/>
            <a:ext cx="3960813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 descr="foot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4365625"/>
            <a:ext cx="7345363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02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dirty="0" smtClean="0">
                <a:ea typeface="宋体" pitchFamily="2" charset="-122"/>
              </a:rPr>
              <a:t>GUANGZHOU ATTRACTIONS </a:t>
            </a:r>
            <a:endParaRPr lang="zh-CN" altLang="en-US" cap="none" dirty="0" smtClean="0"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White Cloud Mountain</a:t>
            </a:r>
          </a:p>
          <a:p>
            <a:r>
              <a:rPr lang="en-US" altLang="zh-CN" smtClean="0"/>
              <a:t>Canton Tower</a:t>
            </a:r>
          </a:p>
          <a:p>
            <a:r>
              <a:rPr lang="en-US" altLang="zh-CN" smtClean="0"/>
              <a:t>Yue Cuisine </a:t>
            </a:r>
            <a:endParaRPr lang="zh-CN" altLang="en-US" smtClean="0"/>
          </a:p>
        </p:txBody>
      </p:sp>
      <p:pic>
        <p:nvPicPr>
          <p:cNvPr id="27652" name="Picture 4" descr="baiyunh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38893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guangzhou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7338"/>
            <a:ext cx="3746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yuec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933825"/>
            <a:ext cx="3563938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72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97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Exchange Programs SCUT provides</a:t>
            </a:r>
          </a:p>
          <a:p>
            <a:pPr lvl="1"/>
            <a:r>
              <a:rPr lang="en-US" altLang="zh-CN" dirty="0" smtClean="0"/>
              <a:t>School of Architecture exchanging program</a:t>
            </a:r>
          </a:p>
          <a:p>
            <a:pPr lvl="1"/>
            <a:r>
              <a:rPr lang="en-US" altLang="zh-CN" dirty="0" smtClean="0"/>
              <a:t>School of Materials exchanging program</a:t>
            </a:r>
          </a:p>
          <a:p>
            <a:pPr lvl="1"/>
            <a:r>
              <a:rPr lang="en-US" altLang="zh-CN" dirty="0" smtClean="0"/>
              <a:t>SCUT environment</a:t>
            </a:r>
          </a:p>
          <a:p>
            <a:r>
              <a:rPr lang="en-US" altLang="zh-CN" dirty="0" smtClean="0"/>
              <a:t>Exchange Program SCUT suggests</a:t>
            </a:r>
          </a:p>
          <a:p>
            <a:pPr lvl="1"/>
            <a:r>
              <a:rPr lang="en-US" altLang="zh-CN" dirty="0" smtClean="0"/>
              <a:t>School of Management exchanging program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074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4873752"/>
          </a:xfrm>
        </p:spPr>
        <p:txBody>
          <a:bodyPr/>
          <a:lstStyle/>
          <a:p>
            <a:r>
              <a:rPr lang="en-US" altLang="zh-CN" dirty="0" smtClean="0"/>
              <a:t>25,000 undergraduates and 18,000 postgraduates</a:t>
            </a:r>
          </a:p>
          <a:p>
            <a:r>
              <a:rPr lang="en-US" altLang="zh-CN" dirty="0" smtClean="0"/>
              <a:t>Dedicated to educating engineers for 60 years</a:t>
            </a:r>
          </a:p>
          <a:p>
            <a:r>
              <a:rPr lang="en-US" altLang="zh-CN" dirty="0" smtClean="0"/>
              <a:t>Ranked 138 worldwide by Leiden in 2013</a:t>
            </a:r>
          </a:p>
          <a:p>
            <a:r>
              <a:rPr lang="en-US" altLang="zh-CN" dirty="0" smtClean="0"/>
              <a:t>China’s first-level university</a:t>
            </a:r>
          </a:p>
          <a:p>
            <a:r>
              <a:rPr lang="en-US" altLang="zh-CN" dirty="0" smtClean="0"/>
              <a:t>Industry technology, Architecture, Materials Science…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9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6851103" cy="4873752"/>
          </a:xfrm>
        </p:spPr>
        <p:txBody>
          <a:bodyPr/>
          <a:lstStyle/>
          <a:p>
            <a:r>
              <a:rPr lang="en-US" altLang="zh-CN" dirty="0" smtClean="0"/>
              <a:t>One of the largest private universities in U.S.</a:t>
            </a:r>
          </a:p>
          <a:p>
            <a:r>
              <a:rPr lang="en-US" altLang="zh-CN" dirty="0" smtClean="0"/>
              <a:t>28,000 </a:t>
            </a:r>
            <a:r>
              <a:rPr lang="en-US" altLang="zh-CN" dirty="0"/>
              <a:t>undergraduates and 2,000 full-time </a:t>
            </a:r>
            <a:r>
              <a:rPr lang="en-US" altLang="zh-CN" dirty="0" smtClean="0"/>
              <a:t>postgraduates</a:t>
            </a:r>
          </a:p>
          <a:p>
            <a:r>
              <a:rPr lang="en-US" altLang="zh-CN" dirty="0"/>
              <a:t>Ranked 62</a:t>
            </a:r>
            <a:r>
              <a:rPr lang="en-US" altLang="zh-CN" baseline="30000" dirty="0"/>
              <a:t>nd</a:t>
            </a:r>
            <a:r>
              <a:rPr lang="en-US" altLang="zh-CN" dirty="0"/>
              <a:t> in the U.S. by </a:t>
            </a:r>
            <a:r>
              <a:rPr lang="en-US" altLang="zh-CN" dirty="0" err="1" smtClean="0"/>
              <a:t>U.S.News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2013</a:t>
            </a:r>
          </a:p>
          <a:p>
            <a:r>
              <a:rPr lang="en-US" altLang="zh-CN" dirty="0"/>
              <a:t>Marriott School of Management received a No.5 ranking by Business Week in </a:t>
            </a:r>
            <a:r>
              <a:rPr lang="en-US" altLang="zh-CN" dirty="0" smtClean="0"/>
              <a:t>2009</a:t>
            </a:r>
          </a:p>
          <a:p>
            <a:r>
              <a:rPr lang="en-US" altLang="zh-CN" dirty="0" smtClean="0"/>
              <a:t>MBA program ranked </a:t>
            </a:r>
            <a:r>
              <a:rPr lang="en-US" altLang="zh-CN" dirty="0"/>
              <a:t>92nd among business schools worldwide.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7186" y="116632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56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FOUNDATION OF COOPERATION?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Both are worldwide famous universities</a:t>
            </a:r>
          </a:p>
          <a:p>
            <a:r>
              <a:rPr lang="en-US" altLang="zh-CN" dirty="0" smtClean="0"/>
              <a:t>For the BYU:</a:t>
            </a:r>
          </a:p>
          <a:p>
            <a:pPr lvl="1"/>
            <a:r>
              <a:rPr lang="en-US" altLang="zh-CN" dirty="0" smtClean="0"/>
              <a:t>Strong engineering background in SCUT</a:t>
            </a:r>
          </a:p>
          <a:p>
            <a:pPr lvl="1"/>
            <a:r>
              <a:rPr lang="en-US" altLang="zh-CN" dirty="0" smtClean="0"/>
              <a:t>A longer exchanging program in China</a:t>
            </a:r>
          </a:p>
          <a:p>
            <a:r>
              <a:rPr lang="en-US" altLang="zh-CN" dirty="0" smtClean="0"/>
              <a:t>For the SCUT:</a:t>
            </a:r>
          </a:p>
          <a:p>
            <a:pPr lvl="1"/>
            <a:r>
              <a:rPr lang="en-US" altLang="zh-CN" dirty="0" smtClean="0"/>
              <a:t>A multi-language environment</a:t>
            </a:r>
          </a:p>
          <a:p>
            <a:pPr lvl="1"/>
            <a:r>
              <a:rPr lang="en-US" altLang="zh-CN" dirty="0" smtClean="0"/>
              <a:t>China needs more specialists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3415710"/>
            <a:ext cx="2983880" cy="22379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5724128" y="5733256"/>
            <a:ext cx="2284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International Students Dormitory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1768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SCHOOL OF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  <p:pic>
        <p:nvPicPr>
          <p:cNvPr id="7" name="图片 6" descr="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4554"/>
            <a:ext cx="9144000" cy="2857500"/>
          </a:xfrm>
          <a:prstGeom prst="rect">
            <a:avLst/>
          </a:prstGeom>
        </p:spPr>
      </p:pic>
      <p:pic>
        <p:nvPicPr>
          <p:cNvPr id="10" name="图片 9" descr="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57430"/>
            <a:ext cx="9144000" cy="2857500"/>
          </a:xfrm>
          <a:prstGeom prst="rect">
            <a:avLst/>
          </a:prstGeom>
        </p:spPr>
      </p:pic>
      <p:pic>
        <p:nvPicPr>
          <p:cNvPr id="11" name="图片 10" descr="0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00306"/>
            <a:ext cx="9144000" cy="2857500"/>
          </a:xfrm>
          <a:prstGeom prst="rect">
            <a:avLst/>
          </a:prstGeom>
        </p:spPr>
      </p:pic>
      <p:pic>
        <p:nvPicPr>
          <p:cNvPr id="12" name="图片 11" descr="0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43182"/>
            <a:ext cx="9144000" cy="2857500"/>
          </a:xfrm>
          <a:prstGeom prst="rect">
            <a:avLst/>
          </a:prstGeom>
        </p:spPr>
      </p:pic>
      <p:pic>
        <p:nvPicPr>
          <p:cNvPr id="13" name="图片 12" descr="0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" y="2786058"/>
            <a:ext cx="9144000" cy="2854527"/>
          </a:xfrm>
          <a:prstGeom prst="rect">
            <a:avLst/>
          </a:prstGeom>
        </p:spPr>
      </p:pic>
      <p:pic>
        <p:nvPicPr>
          <p:cNvPr id="20" name="图片 19" descr="49d5ae3cx840bca4b5cea&amp;690.jpg"/>
          <p:cNvPicPr>
            <a:picLocks noChangeAspect="1"/>
          </p:cNvPicPr>
          <p:nvPr/>
        </p:nvPicPr>
        <p:blipFill>
          <a:blip r:embed="rId9"/>
          <a:srcRect r="7345" b="6780"/>
          <a:stretch>
            <a:fillRect/>
          </a:stretch>
        </p:blipFill>
        <p:spPr>
          <a:xfrm>
            <a:off x="1571604" y="2214554"/>
            <a:ext cx="5964424" cy="4000528"/>
          </a:xfrm>
          <a:prstGeom prst="rect">
            <a:avLst/>
          </a:prstGeom>
        </p:spPr>
      </p:pic>
      <p:pic>
        <p:nvPicPr>
          <p:cNvPr id="19" name="图片 18" descr="11394511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1604" y="2214554"/>
            <a:ext cx="5988336" cy="44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44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FACULTY </a:t>
            </a:r>
            <a:r>
              <a:rPr lang="en-US" altLang="zh-CN" dirty="0" smtClean="0"/>
              <a:t>&amp; </a:t>
            </a:r>
            <a:r>
              <a:rPr lang="en-US" altLang="zh-CN" dirty="0" smtClean="0"/>
              <a:t>FACILITIES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Teaching and Administrative </a:t>
            </a:r>
            <a:r>
              <a:rPr lang="en-US" altLang="zh-CN" dirty="0" smtClean="0"/>
              <a:t>Staff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57290" y="2214554"/>
          <a:ext cx="4263189" cy="4064004"/>
        </p:xfrm>
        <a:graphic>
          <a:graphicData uri="http://schemas.openxmlformats.org/drawingml/2006/table">
            <a:tbl>
              <a:tblPr/>
              <a:tblGrid>
                <a:gridCol w="2163140"/>
                <a:gridCol w="2100049"/>
              </a:tblGrid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entury Schoolbook"/>
                        </a:rPr>
                        <a:t>Faculty Type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Number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Total Num.of Faculty and staff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308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Full-Time Teacher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133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Professor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32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Associate Professor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49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Lecturer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44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Teaching Associate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Laboratory Staff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Administrative Staff</a:t>
                      </a:r>
                    </a:p>
                  </a:txBody>
                  <a:tcPr marL="6760" marR="6760" marT="67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latin typeface="Century Schoolbook"/>
                        </a:rPr>
                        <a:t>12</a:t>
                      </a:r>
                    </a:p>
                  </a:txBody>
                  <a:tcPr marL="6760" marR="6760" marT="6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6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FACULTY </a:t>
            </a:r>
            <a:r>
              <a:rPr lang="en-US" altLang="zh-CN" dirty="0" smtClean="0"/>
              <a:t>&amp; </a:t>
            </a:r>
            <a:r>
              <a:rPr lang="en-US" altLang="zh-CN" dirty="0" smtClean="0"/>
              <a:t>FACILITIES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Perfect Facilities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  <p:pic>
        <p:nvPicPr>
          <p:cNvPr id="9" name="图片 8" descr="无标题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000240"/>
            <a:ext cx="5910888" cy="44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SCHOOLFELLOW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170348"/>
            <a:ext cx="6933295" cy="4873752"/>
          </a:xfrm>
        </p:spPr>
        <p:txBody>
          <a:bodyPr/>
          <a:lstStyle/>
          <a:p>
            <a:r>
              <a:rPr lang="en-US" altLang="zh-CN" dirty="0" smtClean="0"/>
              <a:t>Top 1% students in the field of architecture of China</a:t>
            </a:r>
          </a:p>
          <a:p>
            <a:r>
              <a:rPr lang="en-US" altLang="zh-CN" dirty="0" smtClean="0"/>
              <a:t>Nearly 30% have been admitted by top 50 Colleges worldwide in 2014</a:t>
            </a:r>
          </a:p>
          <a:p>
            <a:r>
              <a:rPr lang="en-US" altLang="zh-CN" dirty="0" smtClean="0"/>
              <a:t>Over 90% have their ideal job when graduate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88640"/>
            <a:ext cx="203659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99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249</TotalTime>
  <Words>307</Words>
  <Application>Microsoft Office PowerPoint</Application>
  <PresentationFormat>全屏显示(4:3)</PresentationFormat>
  <Paragraphs>88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BYU-SCUT EXCHANGING PROGRAME</vt:lpstr>
      <vt:lpstr>Contents</vt:lpstr>
      <vt:lpstr>Introduction</vt:lpstr>
      <vt:lpstr>Introduction</vt:lpstr>
      <vt:lpstr>FOUNDATION OF COOPERATION?</vt:lpstr>
      <vt:lpstr>SCHOOL OF ARCHITECTURE</vt:lpstr>
      <vt:lpstr>FACULTY &amp; FACILITIES </vt:lpstr>
      <vt:lpstr>FACULTY &amp; FACILITIES </vt:lpstr>
      <vt:lpstr>SCHOOLFELLOW </vt:lpstr>
      <vt:lpstr>Majors &amp; Study Plan</vt:lpstr>
      <vt:lpstr>ACCOMMODATION</vt:lpstr>
      <vt:lpstr>SPORTS &amp; RECREATION</vt:lpstr>
      <vt:lpstr>GUANGZHOU ATTRACTIONS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BYU-SCUT EXCHANGING PROGRAME</dc:title>
  <dc:creator>Wang Chengcheng</dc:creator>
  <cp:lastModifiedBy>user</cp:lastModifiedBy>
  <cp:revision>30</cp:revision>
  <dcterms:created xsi:type="dcterms:W3CDTF">2014-04-28T12:39:50Z</dcterms:created>
  <dcterms:modified xsi:type="dcterms:W3CDTF">2014-04-30T06:02:13Z</dcterms:modified>
</cp:coreProperties>
</file>