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8" r:id="rId7"/>
    <p:sldId id="269" r:id="rId8"/>
    <p:sldId id="260" r:id="rId9"/>
    <p:sldId id="265" r:id="rId10"/>
    <p:sldId id="261" r:id="rId11"/>
    <p:sldId id="267" r:id="rId12"/>
    <p:sldId id="266"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768"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734D35-8A07-479A-A09D-A98EFCD9A73E}" type="datetimeFigureOut">
              <a:rPr lang="en-US" smtClean="0"/>
              <a:t>4/13/14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1314943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34D35-8A07-479A-A09D-A98EFCD9A73E}" type="datetimeFigureOut">
              <a:rPr lang="en-US" smtClean="0"/>
              <a:t>4/13/14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422836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34D35-8A07-479A-A09D-A98EFCD9A73E}" type="datetimeFigureOut">
              <a:rPr lang="en-US" smtClean="0"/>
              <a:t>4/13/14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307447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734D35-8A07-479A-A09D-A98EFCD9A73E}" type="datetimeFigureOut">
              <a:rPr lang="en-US" smtClean="0"/>
              <a:t>4/13/14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348335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34D35-8A07-479A-A09D-A98EFCD9A73E}" type="datetimeFigureOut">
              <a:rPr lang="en-US" smtClean="0"/>
              <a:t>4/13/14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9851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734D35-8A07-479A-A09D-A98EFCD9A73E}" type="datetimeFigureOut">
              <a:rPr lang="en-US" smtClean="0"/>
              <a:t>4/13/14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2896632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734D35-8A07-479A-A09D-A98EFCD9A73E}" type="datetimeFigureOut">
              <a:rPr lang="en-US" smtClean="0"/>
              <a:t>4/13/14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2871212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734D35-8A07-479A-A09D-A98EFCD9A73E}" type="datetimeFigureOut">
              <a:rPr lang="en-US" smtClean="0"/>
              <a:t>4/13/14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28211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34D35-8A07-479A-A09D-A98EFCD9A73E}" type="datetimeFigureOut">
              <a:rPr lang="en-US" smtClean="0"/>
              <a:t>4/13/14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2868279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34D35-8A07-479A-A09D-A98EFCD9A73E}" type="datetimeFigureOut">
              <a:rPr lang="en-US" smtClean="0"/>
              <a:t>4/13/14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398319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34D35-8A07-479A-A09D-A98EFCD9A73E}" type="datetimeFigureOut">
              <a:rPr lang="en-US" smtClean="0"/>
              <a:t>4/13/14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CEF8C-2792-41C8-907B-12679FBE01E6}" type="slidenum">
              <a:rPr lang="en-US" smtClean="0"/>
              <a:t>‹#›</a:t>
            </a:fld>
            <a:endParaRPr lang="en-US"/>
          </a:p>
        </p:txBody>
      </p:sp>
    </p:spTree>
    <p:extLst>
      <p:ext uri="{BB962C8B-B14F-4D97-AF65-F5344CB8AC3E}">
        <p14:creationId xmlns:p14="http://schemas.microsoft.com/office/powerpoint/2010/main" val="24584510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34D35-8A07-479A-A09D-A98EFCD9A73E}" type="datetimeFigureOut">
              <a:rPr lang="en-US" smtClean="0"/>
              <a:t>4/13/14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CEF8C-2792-41C8-907B-12679FBE01E6}" type="slidenum">
              <a:rPr lang="en-US" smtClean="0"/>
              <a:t>‹#›</a:t>
            </a:fld>
            <a:endParaRPr lang="en-US"/>
          </a:p>
        </p:txBody>
      </p:sp>
    </p:spTree>
    <p:extLst>
      <p:ext uri="{BB962C8B-B14F-4D97-AF65-F5344CB8AC3E}">
        <p14:creationId xmlns:p14="http://schemas.microsoft.com/office/powerpoint/2010/main" val="4286113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57201"/>
            <a:ext cx="9144000" cy="1981200"/>
          </a:xfrm>
        </p:spPr>
        <p:txBody>
          <a:bodyPr>
            <a:normAutofit/>
          </a:bodyPr>
          <a:lstStyle/>
          <a:p>
            <a:r>
              <a:rPr lang="en-US" sz="6000" dirty="0" smtClean="0">
                <a:latin typeface="Algerian" panose="04020705040A02060702" pitchFamily="82" charset="0"/>
              </a:rPr>
              <a:t>Student Exchange Project </a:t>
            </a:r>
            <a:endParaRPr lang="en-US" sz="6000" dirty="0">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381000" y="2667000"/>
            <a:ext cx="3810000" cy="3810000"/>
          </a:xfrm>
          <a:prstGeom prst="rect">
            <a:avLst/>
          </a:prstGeom>
        </p:spPr>
      </p:pic>
      <p:pic>
        <p:nvPicPr>
          <p:cNvPr id="5" name="Picture 4"/>
          <p:cNvPicPr>
            <a:picLocks noChangeAspect="1"/>
          </p:cNvPicPr>
          <p:nvPr/>
        </p:nvPicPr>
        <p:blipFill>
          <a:blip r:embed="rId3"/>
          <a:stretch>
            <a:fillRect/>
          </a:stretch>
        </p:blipFill>
        <p:spPr>
          <a:xfrm>
            <a:off x="4876800" y="2667000"/>
            <a:ext cx="3810000" cy="3771900"/>
          </a:xfrm>
          <a:prstGeom prst="rect">
            <a:avLst/>
          </a:prstGeom>
        </p:spPr>
      </p:pic>
    </p:spTree>
    <p:extLst>
      <p:ext uri="{BB962C8B-B14F-4D97-AF65-F5344CB8AC3E}">
        <p14:creationId xmlns:p14="http://schemas.microsoft.com/office/powerpoint/2010/main" val="14452752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lgerian" panose="04020705040A02060702" pitchFamily="82" charset="0"/>
              </a:rPr>
              <a:t>Brigham Young University</a:t>
            </a:r>
            <a:endParaRPr lang="en-US" b="1" dirty="0">
              <a:latin typeface="Algerian" panose="04020705040A02060702" pitchFamily="82" charset="0"/>
            </a:endParaRPr>
          </a:p>
        </p:txBody>
      </p:sp>
      <p:sp>
        <p:nvSpPr>
          <p:cNvPr id="3" name="Content Placeholder 2"/>
          <p:cNvSpPr>
            <a:spLocks noGrp="1"/>
          </p:cNvSpPr>
          <p:nvPr>
            <p:ph idx="1"/>
          </p:nvPr>
        </p:nvSpPr>
        <p:spPr>
          <a:xfrm>
            <a:off x="457200" y="1447800"/>
            <a:ext cx="8458200" cy="5105400"/>
          </a:xfrm>
        </p:spPr>
        <p:txBody>
          <a:bodyPr>
            <a:noAutofit/>
          </a:bodyPr>
          <a:lstStyle/>
          <a:p>
            <a:r>
              <a:rPr lang="en-US" sz="3400" b="1" dirty="0"/>
              <a:t>R</a:t>
            </a:r>
            <a:r>
              <a:rPr lang="en-US" sz="3400" b="1" dirty="0" smtClean="0"/>
              <a:t>esearch</a:t>
            </a:r>
            <a:r>
              <a:rPr lang="en-US" sz="3400" dirty="0" smtClean="0"/>
              <a:t> </a:t>
            </a:r>
            <a:r>
              <a:rPr lang="en-US" sz="3400" b="1" dirty="0" smtClean="0"/>
              <a:t>BYU</a:t>
            </a:r>
            <a:r>
              <a:rPr lang="en-US" sz="3400" dirty="0" smtClean="0"/>
              <a:t> so you can </a:t>
            </a:r>
            <a:r>
              <a:rPr lang="en-US" sz="3400" b="1" dirty="0" smtClean="0"/>
              <a:t>understand</a:t>
            </a:r>
            <a:r>
              <a:rPr lang="en-US" sz="3400" dirty="0" smtClean="0"/>
              <a:t> and </a:t>
            </a:r>
            <a:r>
              <a:rPr lang="en-US" sz="3400" b="1" dirty="0" smtClean="0"/>
              <a:t>decide</a:t>
            </a:r>
            <a:r>
              <a:rPr lang="en-US" sz="3400" dirty="0" smtClean="0"/>
              <a:t>:</a:t>
            </a:r>
            <a:endParaRPr lang="en-US" sz="1400" dirty="0" smtClean="0"/>
          </a:p>
          <a:p>
            <a:pPr marL="0" indent="0">
              <a:buNone/>
            </a:pPr>
            <a:endParaRPr lang="en-US" sz="1400" dirty="0" smtClean="0"/>
          </a:p>
          <a:p>
            <a:pPr marL="0" indent="0">
              <a:buNone/>
            </a:pPr>
            <a:r>
              <a:rPr lang="en-US" sz="3400" dirty="0" smtClean="0"/>
              <a:t>-- What </a:t>
            </a:r>
            <a:r>
              <a:rPr lang="en-US" sz="3400" b="1" dirty="0" smtClean="0"/>
              <a:t>programs</a:t>
            </a:r>
            <a:r>
              <a:rPr lang="en-US" sz="3400" dirty="0" smtClean="0"/>
              <a:t> and </a:t>
            </a:r>
            <a:r>
              <a:rPr lang="en-US" sz="3400" b="1" dirty="0" smtClean="0"/>
              <a:t>degrees</a:t>
            </a:r>
            <a:r>
              <a:rPr lang="en-US" sz="3400" dirty="0" smtClean="0"/>
              <a:t> are </a:t>
            </a:r>
            <a:r>
              <a:rPr lang="en-US" sz="3400" b="1" dirty="0" smtClean="0"/>
              <a:t>offered</a:t>
            </a:r>
            <a:r>
              <a:rPr lang="en-US" sz="3400" dirty="0" smtClean="0"/>
              <a:t>.        -- Which department should send their 	</a:t>
            </a:r>
            <a:r>
              <a:rPr lang="en-US" sz="3400" b="1" dirty="0" smtClean="0"/>
              <a:t>students from BYU</a:t>
            </a:r>
            <a:r>
              <a:rPr lang="en-US" sz="3400" dirty="0" smtClean="0"/>
              <a:t> and why.</a:t>
            </a:r>
          </a:p>
          <a:p>
            <a:pPr marL="0" indent="0">
              <a:buNone/>
            </a:pPr>
            <a:r>
              <a:rPr lang="en-US" sz="3400" dirty="0" smtClean="0"/>
              <a:t>-- Which </a:t>
            </a:r>
            <a:r>
              <a:rPr lang="en-US" sz="3400" b="1" dirty="0" smtClean="0"/>
              <a:t>students from SCUT </a:t>
            </a:r>
            <a:r>
              <a:rPr lang="en-US" sz="3400" dirty="0" smtClean="0"/>
              <a:t>should go to 	BYU.   </a:t>
            </a:r>
          </a:p>
          <a:p>
            <a:endParaRPr lang="en-US" sz="1800" dirty="0"/>
          </a:p>
          <a:p>
            <a:r>
              <a:rPr lang="en-US" sz="3600" dirty="0" smtClean="0"/>
              <a:t>http://home.byu.edu/home/</a:t>
            </a:r>
            <a:endParaRPr lang="en-US" sz="3600" dirty="0"/>
          </a:p>
        </p:txBody>
      </p:sp>
    </p:spTree>
    <p:extLst>
      <p:ext uri="{BB962C8B-B14F-4D97-AF65-F5344CB8AC3E}">
        <p14:creationId xmlns:p14="http://schemas.microsoft.com/office/powerpoint/2010/main" val="37111561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latin typeface="Cooper Black" panose="0208090404030B020404" pitchFamily="18" charset="0"/>
              </a:rPr>
              <a:t>Project Schedule</a:t>
            </a:r>
            <a:endParaRPr lang="en-US" sz="6000" dirty="0">
              <a:latin typeface="Cooper Black" panose="0208090404030B020404" pitchFamily="18" charset="0"/>
            </a:endParaRPr>
          </a:p>
        </p:txBody>
      </p:sp>
      <p:sp>
        <p:nvSpPr>
          <p:cNvPr id="3" name="Content Placeholder 2"/>
          <p:cNvSpPr>
            <a:spLocks noGrp="1"/>
          </p:cNvSpPr>
          <p:nvPr>
            <p:ph idx="1"/>
          </p:nvPr>
        </p:nvSpPr>
        <p:spPr>
          <a:xfrm>
            <a:off x="533400" y="1600200"/>
            <a:ext cx="8229600" cy="4525963"/>
          </a:xfrm>
        </p:spPr>
        <p:txBody>
          <a:bodyPr>
            <a:normAutofit fontScale="92500"/>
          </a:bodyPr>
          <a:lstStyle/>
          <a:p>
            <a:r>
              <a:rPr lang="en-US" sz="3800" b="1" dirty="0" smtClean="0"/>
              <a:t>Week 1 (Today) </a:t>
            </a:r>
            <a:r>
              <a:rPr lang="en-US" sz="3800" dirty="0"/>
              <a:t>– Discuss </a:t>
            </a:r>
            <a:r>
              <a:rPr lang="en-US" sz="3800" b="1" dirty="0" smtClean="0"/>
              <a:t>PLAN</a:t>
            </a:r>
            <a:r>
              <a:rPr lang="en-US" sz="3800" dirty="0" smtClean="0"/>
              <a:t> in groups.</a:t>
            </a:r>
          </a:p>
          <a:p>
            <a:r>
              <a:rPr lang="en-US" sz="3800" b="1" dirty="0" smtClean="0"/>
              <a:t>Week 2 </a:t>
            </a:r>
            <a:r>
              <a:rPr lang="en-US" sz="3800" dirty="0" smtClean="0"/>
              <a:t>– PPT guidelines and Public Speaking information in class. </a:t>
            </a:r>
          </a:p>
          <a:p>
            <a:r>
              <a:rPr lang="en-US" sz="3800" b="1" dirty="0" smtClean="0"/>
              <a:t>Week 3-</a:t>
            </a:r>
            <a:r>
              <a:rPr lang="en-US" sz="3800" dirty="0" smtClean="0"/>
              <a:t> </a:t>
            </a:r>
            <a:r>
              <a:rPr lang="en-US" sz="3800" b="1" dirty="0"/>
              <a:t>R</a:t>
            </a:r>
            <a:r>
              <a:rPr lang="en-US" sz="3800" b="1" dirty="0" smtClean="0"/>
              <a:t>esearch</a:t>
            </a:r>
            <a:r>
              <a:rPr lang="en-US" sz="3800" dirty="0" smtClean="0"/>
              <a:t>, take </a:t>
            </a:r>
            <a:r>
              <a:rPr lang="en-US" sz="3800" b="1" dirty="0" smtClean="0"/>
              <a:t>pictures</a:t>
            </a:r>
            <a:r>
              <a:rPr lang="en-US" sz="3800" dirty="0" smtClean="0"/>
              <a:t>, </a:t>
            </a:r>
            <a:r>
              <a:rPr lang="en-US" sz="3800" b="1" dirty="0" smtClean="0"/>
              <a:t>gather additional information </a:t>
            </a:r>
            <a:r>
              <a:rPr lang="en-US" sz="3800" dirty="0" smtClean="0"/>
              <a:t> and </a:t>
            </a:r>
            <a:r>
              <a:rPr lang="en-US" sz="3800" b="1" dirty="0" smtClean="0"/>
              <a:t>prepare/practice your presentation.  </a:t>
            </a:r>
          </a:p>
          <a:p>
            <a:r>
              <a:rPr lang="en-US" sz="3800" b="1" dirty="0" smtClean="0"/>
              <a:t>Week 4</a:t>
            </a:r>
            <a:r>
              <a:rPr lang="en-US" sz="3800" dirty="0" smtClean="0"/>
              <a:t> – </a:t>
            </a:r>
            <a:r>
              <a:rPr lang="en-US" sz="3800" b="1" dirty="0" smtClean="0">
                <a:solidFill>
                  <a:srgbClr val="FF0000"/>
                </a:solidFill>
              </a:rPr>
              <a:t>PRESENTATIONS</a:t>
            </a:r>
            <a:r>
              <a:rPr lang="en-US" sz="3800" dirty="0"/>
              <a:t> </a:t>
            </a:r>
            <a:r>
              <a:rPr lang="en-US" sz="3800" b="1" dirty="0" smtClean="0">
                <a:solidFill>
                  <a:srgbClr val="FF0000"/>
                </a:solidFill>
              </a:rPr>
              <a:t>May 5-8</a:t>
            </a:r>
            <a:endParaRPr lang="en-US" sz="3800" b="1" dirty="0">
              <a:solidFill>
                <a:srgbClr val="FF0000"/>
              </a:solidFill>
            </a:endParaRPr>
          </a:p>
        </p:txBody>
      </p:sp>
    </p:spTree>
    <p:extLst>
      <p:ext uri="{BB962C8B-B14F-4D97-AF65-F5344CB8AC3E}">
        <p14:creationId xmlns:p14="http://schemas.microsoft.com/office/powerpoint/2010/main" val="135929900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byucougars.com/files/imagecache/728x410/photos/13-14mbkb-saint-marys-0980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448300" cy="306841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byucougars.com/files/imagecache/728x410/photos/13ftb-vs-utah-12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86519"/>
            <a:ext cx="6324600" cy="356193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byucougars.com/files/imagecache/179x100/photos/13ftb-at-houston-03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1848" y="1036320"/>
            <a:ext cx="3273552"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8974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photo2.byu.edu/p/Downloadable%20Images/Campus%20Scenics/s-Aerial%2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152400"/>
            <a:ext cx="4114800" cy="29340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photo2.byu.edu/p/Downloadable%20Images/Campus%20Scenics/s-Bell%20Tower%2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276600"/>
            <a:ext cx="5105400" cy="3307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0576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Hypothetical Scenario</a:t>
            </a:r>
            <a:endParaRPr lang="en-US" sz="5400" dirty="0"/>
          </a:p>
        </p:txBody>
      </p:sp>
      <p:sp>
        <p:nvSpPr>
          <p:cNvPr id="3" name="Content Placeholder 2"/>
          <p:cNvSpPr>
            <a:spLocks noGrp="1"/>
          </p:cNvSpPr>
          <p:nvPr>
            <p:ph idx="1"/>
          </p:nvPr>
        </p:nvSpPr>
        <p:spPr>
          <a:xfrm>
            <a:off x="457200" y="1600200"/>
            <a:ext cx="8229600" cy="5029200"/>
          </a:xfrm>
        </p:spPr>
        <p:txBody>
          <a:bodyPr>
            <a:noAutofit/>
          </a:bodyPr>
          <a:lstStyle/>
          <a:p>
            <a:r>
              <a:rPr lang="en-US" sz="2800" dirty="0" smtClean="0"/>
              <a:t>Brigham Young University in Provo, Utah, is looking for a university in China to set up a student exchange program for </a:t>
            </a:r>
            <a:r>
              <a:rPr lang="en-US" sz="2800" dirty="0" smtClean="0"/>
              <a:t>two</a:t>
            </a:r>
            <a:r>
              <a:rPr lang="en-US" sz="2800" dirty="0" smtClean="0"/>
              <a:t> semesters.  </a:t>
            </a:r>
            <a:r>
              <a:rPr lang="en-US" sz="2800" dirty="0" smtClean="0"/>
              <a:t>Since BYU already has exchange teachers at SCUT, they are considering SCUT as one of the options.  BYU is considering other schools, and will choose only one school for this program.</a:t>
            </a:r>
            <a:endParaRPr lang="en-US" sz="1600" dirty="0" smtClean="0"/>
          </a:p>
          <a:p>
            <a:pPr marL="0" indent="0">
              <a:buNone/>
            </a:pPr>
            <a:r>
              <a:rPr lang="en-US" sz="1600" dirty="0" smtClean="0"/>
              <a:t> </a:t>
            </a:r>
          </a:p>
          <a:p>
            <a:r>
              <a:rPr lang="en-US" sz="2800" dirty="0" smtClean="0"/>
              <a:t>The plan is to exchange students for </a:t>
            </a:r>
            <a:r>
              <a:rPr lang="en-US" sz="2800" dirty="0" smtClean="0"/>
              <a:t>two</a:t>
            </a:r>
            <a:r>
              <a:rPr lang="en-US" sz="2800" dirty="0" smtClean="0"/>
              <a:t> semesters.  </a:t>
            </a:r>
            <a:r>
              <a:rPr lang="en-US" sz="2800" dirty="0" smtClean="0"/>
              <a:t>Therefore, students from SCUT will go to BYU, and BYU students will come to SCUT.</a:t>
            </a:r>
          </a:p>
        </p:txBody>
      </p:sp>
    </p:spTree>
    <p:extLst>
      <p:ext uri="{BB962C8B-B14F-4D97-AF65-F5344CB8AC3E}">
        <p14:creationId xmlns:p14="http://schemas.microsoft.com/office/powerpoint/2010/main" val="11464692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photo2.byu.edu/p/Downloadable%20Images/Campus%20Scenics/s-Spring%2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599"/>
            <a:ext cx="3200400" cy="4800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photo2.byu.edu/p/Downloadable%20Images/Campus%20Scenics/s-Sign%2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676399"/>
            <a:ext cx="5040155"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4937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8000" dirty="0" smtClean="0">
                <a:latin typeface="Algerian" panose="04020705040A02060702" pitchFamily="82" charset="0"/>
              </a:rPr>
              <a:t>Task</a:t>
            </a:r>
            <a:endParaRPr lang="en-US" sz="8000" dirty="0">
              <a:latin typeface="Algerian" panose="04020705040A02060702" pitchFamily="82" charset="0"/>
            </a:endParaRPr>
          </a:p>
        </p:txBody>
      </p:sp>
      <p:sp>
        <p:nvSpPr>
          <p:cNvPr id="3" name="Content Placeholder 2"/>
          <p:cNvSpPr>
            <a:spLocks noGrp="1"/>
          </p:cNvSpPr>
          <p:nvPr>
            <p:ph idx="1"/>
          </p:nvPr>
        </p:nvSpPr>
        <p:spPr>
          <a:xfrm>
            <a:off x="533400" y="1722437"/>
            <a:ext cx="8305800" cy="4525963"/>
          </a:xfrm>
        </p:spPr>
        <p:txBody>
          <a:bodyPr>
            <a:noAutofit/>
          </a:bodyPr>
          <a:lstStyle/>
          <a:p>
            <a:r>
              <a:rPr lang="en-US" sz="4400" dirty="0"/>
              <a:t>M</a:t>
            </a:r>
            <a:r>
              <a:rPr lang="en-US" sz="4400" dirty="0" smtClean="0"/>
              <a:t>ake a presentation about SCUT that you will present to BYU’s representatives.</a:t>
            </a:r>
            <a:endParaRPr lang="en-US" sz="1600" dirty="0" smtClean="0"/>
          </a:p>
          <a:p>
            <a:endParaRPr lang="en-US" sz="1600" dirty="0" smtClean="0"/>
          </a:p>
          <a:p>
            <a:r>
              <a:rPr lang="en-US" sz="4400" dirty="0" smtClean="0"/>
              <a:t>Persuade the BYU representatives to choose SCUT for their exchange program.</a:t>
            </a:r>
          </a:p>
          <a:p>
            <a:pPr marL="0" indent="0">
              <a:buNone/>
            </a:pPr>
            <a:endParaRPr lang="en-US" sz="1600" dirty="0"/>
          </a:p>
          <a:p>
            <a:endParaRPr lang="en-US" sz="3400" dirty="0"/>
          </a:p>
        </p:txBody>
      </p:sp>
    </p:spTree>
    <p:extLst>
      <p:ext uri="{BB962C8B-B14F-4D97-AF65-F5344CB8AC3E}">
        <p14:creationId xmlns:p14="http://schemas.microsoft.com/office/powerpoint/2010/main" val="6092029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Presentation must include:</a:t>
            </a:r>
            <a:endParaRPr lang="en-US" sz="5400" b="1" dirty="0"/>
          </a:p>
        </p:txBody>
      </p:sp>
      <p:sp>
        <p:nvSpPr>
          <p:cNvPr id="3" name="Content Placeholder 2"/>
          <p:cNvSpPr>
            <a:spLocks noGrp="1"/>
          </p:cNvSpPr>
          <p:nvPr>
            <p:ph idx="1"/>
          </p:nvPr>
        </p:nvSpPr>
        <p:spPr>
          <a:xfrm>
            <a:off x="685800" y="1600200"/>
            <a:ext cx="7848600" cy="4724400"/>
          </a:xfrm>
        </p:spPr>
        <p:txBody>
          <a:bodyPr>
            <a:normAutofit fontScale="47500" lnSpcReduction="20000"/>
          </a:bodyPr>
          <a:lstStyle/>
          <a:p>
            <a:r>
              <a:rPr lang="en-US" sz="10100" dirty="0" smtClean="0"/>
              <a:t>Which department at BYU is most appropriate for sending students to SCUT?</a:t>
            </a:r>
            <a:endParaRPr lang="en-US" sz="3400" dirty="0" smtClean="0"/>
          </a:p>
          <a:p>
            <a:pPr marL="0" indent="0">
              <a:buNone/>
            </a:pPr>
            <a:endParaRPr lang="en-US" sz="3400" dirty="0" smtClean="0"/>
          </a:p>
          <a:p>
            <a:r>
              <a:rPr lang="en-US" sz="10100" dirty="0" smtClean="0"/>
              <a:t>Which students from SCUT are most appropriate to go to BYU, and what would they study there?</a:t>
            </a:r>
          </a:p>
          <a:p>
            <a:endParaRPr lang="en-US" dirty="0"/>
          </a:p>
        </p:txBody>
      </p:sp>
    </p:spTree>
    <p:extLst>
      <p:ext uri="{BB962C8B-B14F-4D97-AF65-F5344CB8AC3E}">
        <p14:creationId xmlns:p14="http://schemas.microsoft.com/office/powerpoint/2010/main" val="30986867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5400" b="1" dirty="0" smtClean="0"/>
              <a:t>Presentation </a:t>
            </a:r>
            <a:endParaRPr lang="en-US" sz="5400" dirty="0"/>
          </a:p>
        </p:txBody>
      </p:sp>
      <p:sp>
        <p:nvSpPr>
          <p:cNvPr id="3" name="Content Placeholder 2"/>
          <p:cNvSpPr>
            <a:spLocks noGrp="1"/>
          </p:cNvSpPr>
          <p:nvPr>
            <p:ph idx="1"/>
          </p:nvPr>
        </p:nvSpPr>
        <p:spPr>
          <a:xfrm>
            <a:off x="457200" y="1722437"/>
            <a:ext cx="8382000" cy="4754563"/>
          </a:xfrm>
        </p:spPr>
        <p:txBody>
          <a:bodyPr>
            <a:normAutofit fontScale="25000" lnSpcReduction="20000"/>
          </a:bodyPr>
          <a:lstStyle/>
          <a:p>
            <a:r>
              <a:rPr lang="en-US" sz="12800" b="1" dirty="0"/>
              <a:t>What </a:t>
            </a:r>
            <a:r>
              <a:rPr lang="en-US" sz="12800" b="1" dirty="0" smtClean="0"/>
              <a:t>should </a:t>
            </a:r>
            <a:r>
              <a:rPr lang="en-US" sz="12800" b="1" dirty="0"/>
              <a:t>BYU students expect at </a:t>
            </a:r>
            <a:r>
              <a:rPr lang="en-US" sz="12800" b="1" dirty="0" smtClean="0"/>
              <a:t>SCUT? </a:t>
            </a:r>
            <a:r>
              <a:rPr lang="en-US" sz="12800" dirty="0" smtClean="0"/>
              <a:t>(choose 3 or 4 to focus on) </a:t>
            </a:r>
            <a:endParaRPr lang="en-US" sz="4800" dirty="0" smtClean="0"/>
          </a:p>
          <a:p>
            <a:pPr marL="0" indent="0">
              <a:buNone/>
            </a:pPr>
            <a:endParaRPr lang="en-US" sz="4800" dirty="0"/>
          </a:p>
          <a:p>
            <a:pPr lvl="5"/>
            <a:r>
              <a:rPr lang="en-US" sz="12000" b="1" dirty="0"/>
              <a:t>Living conditions</a:t>
            </a:r>
          </a:p>
          <a:p>
            <a:pPr lvl="5"/>
            <a:r>
              <a:rPr lang="en-US" sz="12000" b="1" dirty="0"/>
              <a:t>Exercise facilities</a:t>
            </a:r>
          </a:p>
          <a:p>
            <a:pPr lvl="5"/>
            <a:r>
              <a:rPr lang="en-US" sz="12000" b="1" dirty="0"/>
              <a:t>Eating facilities and menus</a:t>
            </a:r>
          </a:p>
          <a:p>
            <a:pPr lvl="5"/>
            <a:r>
              <a:rPr lang="en-US" sz="12000" b="1" dirty="0"/>
              <a:t>Learning facilities</a:t>
            </a:r>
          </a:p>
          <a:p>
            <a:pPr lvl="5"/>
            <a:r>
              <a:rPr lang="en-US" sz="12000" b="1" dirty="0"/>
              <a:t>Study facilities</a:t>
            </a:r>
          </a:p>
          <a:p>
            <a:pPr lvl="5"/>
            <a:r>
              <a:rPr lang="en-US" sz="12000" b="1" dirty="0"/>
              <a:t>Other students at </a:t>
            </a:r>
            <a:r>
              <a:rPr lang="en-US" sz="12000" b="1" dirty="0" smtClean="0"/>
              <a:t>SCUT</a:t>
            </a:r>
            <a:endParaRPr lang="en-US" sz="12000" b="1" dirty="0"/>
          </a:p>
          <a:p>
            <a:pPr lvl="5"/>
            <a:r>
              <a:rPr lang="en-US" sz="12000" b="1" dirty="0"/>
              <a:t>Teachers at </a:t>
            </a:r>
            <a:r>
              <a:rPr lang="en-US" sz="12000" b="1" dirty="0" smtClean="0"/>
              <a:t>SCUT</a:t>
            </a:r>
            <a:endParaRPr lang="en-US" sz="12000" b="1" dirty="0"/>
          </a:p>
          <a:p>
            <a:pPr lvl="5"/>
            <a:r>
              <a:rPr lang="en-US" sz="12000" b="1" dirty="0"/>
              <a:t>Interesting </a:t>
            </a:r>
            <a:r>
              <a:rPr lang="en-US" sz="12000" b="1" dirty="0" smtClean="0"/>
              <a:t>Guangzhou </a:t>
            </a:r>
            <a:r>
              <a:rPr lang="en-US" sz="12000" b="1" dirty="0"/>
              <a:t>attractions</a:t>
            </a:r>
          </a:p>
          <a:p>
            <a:endParaRPr lang="en-US" dirty="0" smtClean="0"/>
          </a:p>
          <a:p>
            <a:endParaRPr lang="en-US" dirty="0"/>
          </a:p>
        </p:txBody>
      </p:sp>
    </p:spTree>
    <p:extLst>
      <p:ext uri="{BB962C8B-B14F-4D97-AF65-F5344CB8AC3E}">
        <p14:creationId xmlns:p14="http://schemas.microsoft.com/office/powerpoint/2010/main" val="1731698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a:t>
            </a:r>
            <a:endParaRPr lang="en-US" dirty="0"/>
          </a:p>
        </p:txBody>
      </p:sp>
      <p:sp>
        <p:nvSpPr>
          <p:cNvPr id="3" name="Content Placeholder 2"/>
          <p:cNvSpPr>
            <a:spLocks noGrp="1"/>
          </p:cNvSpPr>
          <p:nvPr>
            <p:ph idx="1"/>
          </p:nvPr>
        </p:nvSpPr>
        <p:spPr>
          <a:xfrm>
            <a:off x="457200" y="1600200"/>
            <a:ext cx="8229600" cy="4800600"/>
          </a:xfrm>
        </p:spPr>
        <p:txBody>
          <a:bodyPr>
            <a:normAutofit fontScale="25000" lnSpcReduction="20000"/>
          </a:bodyPr>
          <a:lstStyle/>
          <a:p>
            <a:r>
              <a:rPr lang="en-US" sz="12800" b="1" dirty="0"/>
              <a:t>What should </a:t>
            </a:r>
            <a:r>
              <a:rPr lang="en-US" sz="12800" b="1" dirty="0" smtClean="0"/>
              <a:t>SCUT </a:t>
            </a:r>
            <a:r>
              <a:rPr lang="en-US" sz="12800" b="1" dirty="0"/>
              <a:t>students expect at </a:t>
            </a:r>
            <a:r>
              <a:rPr lang="en-US" sz="12800" b="1" dirty="0" smtClean="0"/>
              <a:t>BYU? </a:t>
            </a:r>
            <a:r>
              <a:rPr lang="en-US" sz="12800" dirty="0"/>
              <a:t>(choose 3 or 4 to focus on) </a:t>
            </a:r>
            <a:endParaRPr lang="en-US" sz="4800" dirty="0"/>
          </a:p>
          <a:p>
            <a:pPr marL="0" indent="0">
              <a:buNone/>
            </a:pPr>
            <a:endParaRPr lang="en-US" sz="4800" dirty="0"/>
          </a:p>
          <a:p>
            <a:pPr lvl="5"/>
            <a:r>
              <a:rPr lang="en-US" sz="12000" b="1" dirty="0"/>
              <a:t>Living conditions</a:t>
            </a:r>
          </a:p>
          <a:p>
            <a:pPr lvl="5"/>
            <a:r>
              <a:rPr lang="en-US" sz="12000" b="1" dirty="0"/>
              <a:t>Exercise facilities</a:t>
            </a:r>
          </a:p>
          <a:p>
            <a:pPr lvl="5"/>
            <a:r>
              <a:rPr lang="en-US" sz="12000" b="1" dirty="0"/>
              <a:t>Eating facilities and menus</a:t>
            </a:r>
          </a:p>
          <a:p>
            <a:pPr lvl="5"/>
            <a:r>
              <a:rPr lang="en-US" sz="12000" b="1" dirty="0"/>
              <a:t>Learning facilities</a:t>
            </a:r>
          </a:p>
          <a:p>
            <a:pPr lvl="5"/>
            <a:r>
              <a:rPr lang="en-US" sz="12000" b="1" dirty="0"/>
              <a:t>Study facilities</a:t>
            </a:r>
          </a:p>
          <a:p>
            <a:pPr lvl="5"/>
            <a:r>
              <a:rPr lang="en-US" sz="12000" b="1" dirty="0"/>
              <a:t>Other students at </a:t>
            </a:r>
            <a:r>
              <a:rPr lang="en-US" sz="12000" b="1" dirty="0" smtClean="0"/>
              <a:t>BYU</a:t>
            </a:r>
            <a:endParaRPr lang="en-US" sz="12000" b="1" dirty="0"/>
          </a:p>
          <a:p>
            <a:pPr lvl="5"/>
            <a:r>
              <a:rPr lang="en-US" sz="12000" b="1" dirty="0"/>
              <a:t>Teachers at </a:t>
            </a:r>
            <a:r>
              <a:rPr lang="en-US" sz="12000" b="1" dirty="0" smtClean="0"/>
              <a:t>BYU</a:t>
            </a:r>
            <a:endParaRPr lang="en-US" sz="12000" b="1" dirty="0"/>
          </a:p>
          <a:p>
            <a:pPr lvl="5"/>
            <a:r>
              <a:rPr lang="en-US" sz="12000" b="1" dirty="0"/>
              <a:t>Interesting </a:t>
            </a:r>
            <a:r>
              <a:rPr lang="en-US" sz="12000" b="1" dirty="0" smtClean="0"/>
              <a:t>Provo </a:t>
            </a:r>
            <a:r>
              <a:rPr lang="en-US" sz="12000" b="1" dirty="0"/>
              <a:t>attractions</a:t>
            </a:r>
          </a:p>
          <a:p>
            <a:endParaRPr lang="en-US" dirty="0"/>
          </a:p>
        </p:txBody>
      </p:sp>
    </p:spTree>
    <p:extLst>
      <p:ext uri="{BB962C8B-B14F-4D97-AF65-F5344CB8AC3E}">
        <p14:creationId xmlns:p14="http://schemas.microsoft.com/office/powerpoint/2010/main" val="103805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5400" b="1" dirty="0" smtClean="0"/>
              <a:t>PPT</a:t>
            </a:r>
            <a:endParaRPr lang="en-US" sz="5400" dirty="0"/>
          </a:p>
        </p:txBody>
      </p:sp>
      <p:sp>
        <p:nvSpPr>
          <p:cNvPr id="3" name="Content Placeholder 2"/>
          <p:cNvSpPr>
            <a:spLocks noGrp="1"/>
          </p:cNvSpPr>
          <p:nvPr>
            <p:ph idx="1"/>
          </p:nvPr>
        </p:nvSpPr>
        <p:spPr>
          <a:xfrm>
            <a:off x="457200" y="1722437"/>
            <a:ext cx="8229600" cy="4525963"/>
          </a:xfrm>
        </p:spPr>
        <p:txBody>
          <a:bodyPr>
            <a:normAutofit fontScale="92500"/>
          </a:bodyPr>
          <a:lstStyle/>
          <a:p>
            <a:r>
              <a:rPr lang="en-US" sz="4000" dirty="0" smtClean="0"/>
              <a:t>Presentation should include </a:t>
            </a:r>
            <a:r>
              <a:rPr lang="en-US" sz="4000" b="1" dirty="0" smtClean="0"/>
              <a:t>pictures</a:t>
            </a:r>
            <a:r>
              <a:rPr lang="en-US" sz="4000" dirty="0" smtClean="0"/>
              <a:t> of the </a:t>
            </a:r>
            <a:r>
              <a:rPr lang="en-US" sz="4000" b="1" dirty="0" smtClean="0"/>
              <a:t>various facilities </a:t>
            </a:r>
            <a:r>
              <a:rPr lang="en-US" sz="4000" dirty="0" smtClean="0"/>
              <a:t>and </a:t>
            </a:r>
            <a:r>
              <a:rPr lang="en-US" sz="4000" b="1" dirty="0" smtClean="0"/>
              <a:t>students.</a:t>
            </a:r>
          </a:p>
          <a:p>
            <a:r>
              <a:rPr lang="en-US" sz="4000" dirty="0" smtClean="0"/>
              <a:t>Present </a:t>
            </a:r>
            <a:r>
              <a:rPr lang="en-US" sz="4000" dirty="0"/>
              <a:t>in </a:t>
            </a:r>
            <a:r>
              <a:rPr lang="en-US" sz="4000" b="1" dirty="0"/>
              <a:t>PPT format </a:t>
            </a:r>
            <a:r>
              <a:rPr lang="en-US" sz="4000" dirty="0" smtClean="0"/>
              <a:t>to </a:t>
            </a:r>
            <a:r>
              <a:rPr lang="en-US" sz="4000" dirty="0" smtClean="0"/>
              <a:t>BYU representatives. </a:t>
            </a:r>
          </a:p>
          <a:p>
            <a:r>
              <a:rPr lang="en-US" sz="4000" dirty="0"/>
              <a:t>Presentations will be </a:t>
            </a:r>
            <a:r>
              <a:rPr lang="en-US" sz="4000" b="1" dirty="0"/>
              <a:t>no more than </a:t>
            </a:r>
            <a:r>
              <a:rPr lang="en-US" sz="4000" b="1" dirty="0" smtClean="0"/>
              <a:t>20 minutes</a:t>
            </a:r>
            <a:r>
              <a:rPr lang="en-US" sz="3900" dirty="0" smtClean="0"/>
              <a:t>.</a:t>
            </a:r>
          </a:p>
          <a:p>
            <a:r>
              <a:rPr lang="en-US" sz="4000" b="1" dirty="0" smtClean="0"/>
              <a:t>All group members must participate.  </a:t>
            </a:r>
            <a:endParaRPr lang="en-US" sz="4000" b="1" dirty="0"/>
          </a:p>
          <a:p>
            <a:endParaRPr lang="en-US" dirty="0" smtClean="0"/>
          </a:p>
          <a:p>
            <a:endParaRPr lang="en-US" dirty="0"/>
          </a:p>
        </p:txBody>
      </p:sp>
    </p:spTree>
    <p:extLst>
      <p:ext uri="{BB962C8B-B14F-4D97-AF65-F5344CB8AC3E}">
        <p14:creationId xmlns:p14="http://schemas.microsoft.com/office/powerpoint/2010/main" val="82720644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photo2.byu.edu/p/Downloadable%20Images/Campus%20Scenics/s-Bell%20Tower%2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861" y="1219200"/>
            <a:ext cx="3894665" cy="25908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photo2.byu.edu/p/Downloadable%20Images/Campus%20Scenics/s-Joseph%20F.%20Smith%20Building%20Qua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41" y="381000"/>
            <a:ext cx="4016829" cy="562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9712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TotalTime>
  <Words>351</Words>
  <Application>Microsoft Macintosh PowerPoint</Application>
  <PresentationFormat>On-screen Show (4:3)</PresentationFormat>
  <Paragraphs>52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Student Exchange Project </vt:lpstr>
      <vt:lpstr>Hypothetical Scenario</vt:lpstr>
      <vt:lpstr>PowerPoint Presentation</vt:lpstr>
      <vt:lpstr>Task</vt:lpstr>
      <vt:lpstr>Presentation must include:</vt:lpstr>
      <vt:lpstr>Presentation </vt:lpstr>
      <vt:lpstr>Presentation</vt:lpstr>
      <vt:lpstr>PPT</vt:lpstr>
      <vt:lpstr>PowerPoint Presentation</vt:lpstr>
      <vt:lpstr>Brigham Young University</vt:lpstr>
      <vt:lpstr>Project Schedule</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XISU!</dc:title>
  <dc:creator>Jordan Powell</dc:creator>
  <cp:lastModifiedBy>Kathryn  Anderson</cp:lastModifiedBy>
  <cp:revision>35</cp:revision>
  <dcterms:created xsi:type="dcterms:W3CDTF">2014-03-03T03:51:54Z</dcterms:created>
  <dcterms:modified xsi:type="dcterms:W3CDTF">2014-04-13T12:21:37Z</dcterms:modified>
</cp:coreProperties>
</file>