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sldIdLst>
    <p:sldId id="256" r:id="rId6"/>
    <p:sldId id="268" r:id="rId7"/>
    <p:sldId id="263" r:id="rId8"/>
    <p:sldId id="262" r:id="rId9"/>
    <p:sldId id="264" r:id="rId10"/>
    <p:sldId id="265" r:id="rId11"/>
    <p:sldId id="266" r:id="rId12"/>
    <p:sldId id="267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E28C0-4F4E-449F-9A21-47D0E72B02E0}" v="13" dt="2023-03-29T20:39:2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81" d="100"/>
          <a:sy n="8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egria" userId="4ef0b9b1-b32e-492b-98c0-514ecb172572" providerId="ADAL" clId="{8E7E28C0-4F4E-449F-9A21-47D0E72B02E0}"/>
    <pc:docChg chg="undo redo custSel modSld">
      <pc:chgData name="Sergio Alegria" userId="4ef0b9b1-b32e-492b-98c0-514ecb172572" providerId="ADAL" clId="{8E7E28C0-4F4E-449F-9A21-47D0E72B02E0}" dt="2023-03-29T20:44:47.854" v="400" actId="20577"/>
      <pc:docMkLst>
        <pc:docMk/>
      </pc:docMkLst>
      <pc:sldChg chg="modSp mod">
        <pc:chgData name="Sergio Alegria" userId="4ef0b9b1-b32e-492b-98c0-514ecb172572" providerId="ADAL" clId="{8E7E28C0-4F4E-449F-9A21-47D0E72B02E0}" dt="2023-03-29T20:44:47.854" v="400" actId="20577"/>
        <pc:sldMkLst>
          <pc:docMk/>
          <pc:sldMk cId="2447002939" sldId="256"/>
        </pc:sldMkLst>
        <pc:spChg chg="mod">
          <ac:chgData name="Sergio Alegria" userId="4ef0b9b1-b32e-492b-98c0-514ecb172572" providerId="ADAL" clId="{8E7E28C0-4F4E-449F-9A21-47D0E72B02E0}" dt="2023-03-29T20:11:38.167" v="15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Sergio Alegria" userId="4ef0b9b1-b32e-492b-98c0-514ecb172572" providerId="ADAL" clId="{8E7E28C0-4F4E-449F-9A21-47D0E72B02E0}" dt="2023-03-29T20:44:47.854" v="400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modSp mod">
        <pc:chgData name="Sergio Alegria" userId="4ef0b9b1-b32e-492b-98c0-514ecb172572" providerId="ADAL" clId="{8E7E28C0-4F4E-449F-9A21-47D0E72B02E0}" dt="2023-03-29T20:14:41.687" v="80" actId="20577"/>
        <pc:sldMkLst>
          <pc:docMk/>
          <pc:sldMk cId="4160080008" sldId="262"/>
        </pc:sldMkLst>
        <pc:spChg chg="mod">
          <ac:chgData name="Sergio Alegria" userId="4ef0b9b1-b32e-492b-98c0-514ecb172572" providerId="ADAL" clId="{8E7E28C0-4F4E-449F-9A21-47D0E72B02E0}" dt="2023-03-29T20:14:41.687" v="80" actId="20577"/>
          <ac:spMkLst>
            <pc:docMk/>
            <pc:sldMk cId="4160080008" sldId="262"/>
            <ac:spMk id="6" creationId="{5DAE32B4-50E0-ACD6-131D-DAF9DF06657B}"/>
          </ac:spMkLst>
        </pc:spChg>
      </pc:sldChg>
      <pc:sldChg chg="modSp mod">
        <pc:chgData name="Sergio Alegria" userId="4ef0b9b1-b32e-492b-98c0-514ecb172572" providerId="ADAL" clId="{8E7E28C0-4F4E-449F-9A21-47D0E72B02E0}" dt="2023-03-29T20:43:32.210" v="376" actId="20577"/>
        <pc:sldMkLst>
          <pc:docMk/>
          <pc:sldMk cId="285884821" sldId="264"/>
        </pc:sldMkLst>
        <pc:spChg chg="mod">
          <ac:chgData name="Sergio Alegria" userId="4ef0b9b1-b32e-492b-98c0-514ecb172572" providerId="ADAL" clId="{8E7E28C0-4F4E-449F-9A21-47D0E72B02E0}" dt="2023-03-29T20:12:39.546" v="33" actId="20577"/>
          <ac:spMkLst>
            <pc:docMk/>
            <pc:sldMk cId="285884821" sldId="264"/>
            <ac:spMk id="4" creationId="{8876DA03-0D3A-13BD-307A-CB78EA619915}"/>
          </ac:spMkLst>
        </pc:spChg>
        <pc:spChg chg="mod">
          <ac:chgData name="Sergio Alegria" userId="4ef0b9b1-b32e-492b-98c0-514ecb172572" providerId="ADAL" clId="{8E7E28C0-4F4E-449F-9A21-47D0E72B02E0}" dt="2023-03-29T20:43:32.210" v="376" actId="20577"/>
          <ac:spMkLst>
            <pc:docMk/>
            <pc:sldMk cId="285884821" sldId="264"/>
            <ac:spMk id="18" creationId="{55BDFC4E-9DF6-B3BF-45E8-61064C6FAA70}"/>
          </ac:spMkLst>
        </pc:spChg>
      </pc:sldChg>
      <pc:sldChg chg="addSp delSp modSp mod">
        <pc:chgData name="Sergio Alegria" userId="4ef0b9b1-b32e-492b-98c0-514ecb172572" providerId="ADAL" clId="{8E7E28C0-4F4E-449F-9A21-47D0E72B02E0}" dt="2023-03-29T20:43:40.530" v="387" actId="20577"/>
        <pc:sldMkLst>
          <pc:docMk/>
          <pc:sldMk cId="809120446" sldId="265"/>
        </pc:sldMkLst>
        <pc:spChg chg="mod">
          <ac:chgData name="Sergio Alegria" userId="4ef0b9b1-b32e-492b-98c0-514ecb172572" providerId="ADAL" clId="{8E7E28C0-4F4E-449F-9A21-47D0E72B02E0}" dt="2023-03-29T20:14:44.855" v="82"/>
          <ac:spMkLst>
            <pc:docMk/>
            <pc:sldMk cId="809120446" sldId="265"/>
            <ac:spMk id="4" creationId="{8876DA03-0D3A-13BD-307A-CB78EA619915}"/>
          </ac:spMkLst>
        </pc:spChg>
        <pc:spChg chg="mod">
          <ac:chgData name="Sergio Alegria" userId="4ef0b9b1-b32e-492b-98c0-514ecb172572" providerId="ADAL" clId="{8E7E28C0-4F4E-449F-9A21-47D0E72B02E0}" dt="2023-03-29T20:33:30.393" v="294" actId="20577"/>
          <ac:spMkLst>
            <pc:docMk/>
            <pc:sldMk cId="809120446" sldId="265"/>
            <ac:spMk id="6" creationId="{5DAE32B4-50E0-ACD6-131D-DAF9DF06657B}"/>
          </ac:spMkLst>
        </pc:spChg>
        <pc:spChg chg="mod">
          <ac:chgData name="Sergio Alegria" userId="4ef0b9b1-b32e-492b-98c0-514ecb172572" providerId="ADAL" clId="{8E7E28C0-4F4E-449F-9A21-47D0E72B02E0}" dt="2023-03-29T20:43:40.530" v="387" actId="20577"/>
          <ac:spMkLst>
            <pc:docMk/>
            <pc:sldMk cId="809120446" sldId="265"/>
            <ac:spMk id="18" creationId="{55BDFC4E-9DF6-B3BF-45E8-61064C6FAA70}"/>
          </ac:spMkLst>
        </pc:spChg>
        <pc:spChg chg="add mod">
          <ac:chgData name="Sergio Alegria" userId="4ef0b9b1-b32e-492b-98c0-514ecb172572" providerId="ADAL" clId="{8E7E28C0-4F4E-449F-9A21-47D0E72B02E0}" dt="2023-03-29T20:31:27.834" v="179" actId="14100"/>
          <ac:spMkLst>
            <pc:docMk/>
            <pc:sldMk cId="809120446" sldId="265"/>
            <ac:spMk id="35" creationId="{6CEF33AC-9A14-DC8E-F13D-F4E2EA669EFF}"/>
          </ac:spMkLst>
        </pc:spChg>
        <pc:spChg chg="add mod">
          <ac:chgData name="Sergio Alegria" userId="4ef0b9b1-b32e-492b-98c0-514ecb172572" providerId="ADAL" clId="{8E7E28C0-4F4E-449F-9A21-47D0E72B02E0}" dt="2023-03-29T20:31:46.211" v="214" actId="6549"/>
          <ac:spMkLst>
            <pc:docMk/>
            <pc:sldMk cId="809120446" sldId="265"/>
            <ac:spMk id="36" creationId="{F0273F52-758A-323D-F8B2-FB69CDC0880A}"/>
          </ac:spMkLst>
        </pc:spChg>
        <pc:spChg chg="add mod">
          <ac:chgData name="Sergio Alegria" userId="4ef0b9b1-b32e-492b-98c0-514ecb172572" providerId="ADAL" clId="{8E7E28C0-4F4E-449F-9A21-47D0E72B02E0}" dt="2023-03-29T20:31:58.058" v="223" actId="20577"/>
          <ac:spMkLst>
            <pc:docMk/>
            <pc:sldMk cId="809120446" sldId="265"/>
            <ac:spMk id="37" creationId="{4F390AC4-B5EE-70C0-B610-18137E3818E5}"/>
          </ac:spMkLst>
        </pc:spChg>
        <pc:spChg chg="add mod">
          <ac:chgData name="Sergio Alegria" userId="4ef0b9b1-b32e-492b-98c0-514ecb172572" providerId="ADAL" clId="{8E7E28C0-4F4E-449F-9A21-47D0E72B02E0}" dt="2023-03-29T20:32:09.812" v="235" actId="20577"/>
          <ac:spMkLst>
            <pc:docMk/>
            <pc:sldMk cId="809120446" sldId="265"/>
            <ac:spMk id="38" creationId="{E3F453CB-15BA-A5B5-4CEA-D597FF4A645F}"/>
          </ac:spMkLst>
        </pc:spChg>
        <pc:spChg chg="add mod">
          <ac:chgData name="Sergio Alegria" userId="4ef0b9b1-b32e-492b-98c0-514ecb172572" providerId="ADAL" clId="{8E7E28C0-4F4E-449F-9A21-47D0E72B02E0}" dt="2023-03-29T20:40:08.425" v="366" actId="20577"/>
          <ac:spMkLst>
            <pc:docMk/>
            <pc:sldMk cId="809120446" sldId="265"/>
            <ac:spMk id="39" creationId="{98753878-CAFF-8D71-1CF3-8D477B5FE2AE}"/>
          </ac:spMkLst>
        </pc:spChg>
        <pc:spChg chg="add mod">
          <ac:chgData name="Sergio Alegria" userId="4ef0b9b1-b32e-492b-98c0-514ecb172572" providerId="ADAL" clId="{8E7E28C0-4F4E-449F-9A21-47D0E72B02E0}" dt="2023-03-29T20:37:21.392" v="348" actId="14100"/>
          <ac:spMkLst>
            <pc:docMk/>
            <pc:sldMk cId="809120446" sldId="265"/>
            <ac:spMk id="40" creationId="{0BEE87D2-C427-9EBD-152B-3B00F9CE0A3B}"/>
          </ac:spMkLst>
        </pc:spChg>
        <pc:spChg chg="add mod">
          <ac:chgData name="Sergio Alegria" userId="4ef0b9b1-b32e-492b-98c0-514ecb172572" providerId="ADAL" clId="{8E7E28C0-4F4E-449F-9A21-47D0E72B02E0}" dt="2023-03-29T20:39:09.768" v="353" actId="1076"/>
          <ac:spMkLst>
            <pc:docMk/>
            <pc:sldMk cId="809120446" sldId="265"/>
            <ac:spMk id="41" creationId="{025CDF65-3C04-64A2-22CE-3B3F53D57DB7}"/>
          </ac:spMkLst>
        </pc:spChg>
        <pc:picChg chg="mod">
          <ac:chgData name="Sergio Alegria" userId="4ef0b9b1-b32e-492b-98c0-514ecb172572" providerId="ADAL" clId="{8E7E28C0-4F4E-449F-9A21-47D0E72B02E0}" dt="2023-03-29T20:33:58.539" v="301" actId="1076"/>
          <ac:picMkLst>
            <pc:docMk/>
            <pc:sldMk cId="809120446" sldId="265"/>
            <ac:picMk id="9" creationId="{DB58ACC6-05B5-7253-0CCD-5574FFF6A6F2}"/>
          </ac:picMkLst>
        </pc:picChg>
        <pc:picChg chg="mod">
          <ac:chgData name="Sergio Alegria" userId="4ef0b9b1-b32e-492b-98c0-514ecb172572" providerId="ADAL" clId="{8E7E28C0-4F4E-449F-9A21-47D0E72B02E0}" dt="2023-03-29T20:34:26.127" v="307" actId="1076"/>
          <ac:picMkLst>
            <pc:docMk/>
            <pc:sldMk cId="809120446" sldId="265"/>
            <ac:picMk id="11" creationId="{ACD6D154-D796-D578-C861-D5DCA19B0612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13" creationId="{C4F1E6AF-E511-5355-D3FA-47C56283716C}"/>
          </ac:picMkLst>
        </pc:picChg>
        <pc:picChg chg="mod">
          <ac:chgData name="Sergio Alegria" userId="4ef0b9b1-b32e-492b-98c0-514ecb172572" providerId="ADAL" clId="{8E7E28C0-4F4E-449F-9A21-47D0E72B02E0}" dt="2023-03-29T20:34:31.403" v="308" actId="1076"/>
          <ac:picMkLst>
            <pc:docMk/>
            <pc:sldMk cId="809120446" sldId="265"/>
            <ac:picMk id="15" creationId="{43F6ECC4-748B-23ED-E094-16ADB906CE1D}"/>
          </ac:picMkLst>
        </pc:picChg>
        <pc:picChg chg="add del mod">
          <ac:chgData name="Sergio Alegria" userId="4ef0b9b1-b32e-492b-98c0-514ecb172572" providerId="ADAL" clId="{8E7E28C0-4F4E-449F-9A21-47D0E72B02E0}" dt="2023-03-29T20:21:27.840" v="118" actId="478"/>
          <ac:picMkLst>
            <pc:docMk/>
            <pc:sldMk cId="809120446" sldId="265"/>
            <ac:picMk id="17" creationId="{A74C8B1C-E731-34BF-78A3-C76024688B17}"/>
          </ac:picMkLst>
        </pc:picChg>
        <pc:picChg chg="add del mod">
          <ac:chgData name="Sergio Alegria" userId="4ef0b9b1-b32e-492b-98c0-514ecb172572" providerId="ADAL" clId="{8E7E28C0-4F4E-449F-9A21-47D0E72B02E0}" dt="2023-03-29T20:24:24.289" v="144" actId="478"/>
          <ac:picMkLst>
            <pc:docMk/>
            <pc:sldMk cId="809120446" sldId="265"/>
            <ac:picMk id="20" creationId="{EDA806B0-1F1C-87D3-89D2-1B680F034C9B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22" creationId="{BFA672F6-9D62-3C92-8635-15A94FF4F244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24" creationId="{B1185399-08E4-4126-FC3F-36DDBD1E37F8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26" creationId="{BD3C7C3C-5CA9-01F0-D536-5490E78C9D92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27" creationId="{178F8171-E206-FB09-5530-9AC236E18B58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28" creationId="{937C4D09-4200-A157-C1D0-01A91D5ADB4B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29" creationId="{8CF873C7-35D9-7698-1E08-379322D59E4C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30" creationId="{E6BA9633-4A65-E5FE-DE50-0BCD2B759BC2}"/>
          </ac:picMkLst>
        </pc:picChg>
        <pc:picChg chg="add mod">
          <ac:chgData name="Sergio Alegria" userId="4ef0b9b1-b32e-492b-98c0-514ecb172572" providerId="ADAL" clId="{8E7E28C0-4F4E-449F-9A21-47D0E72B02E0}" dt="2023-03-29T20:39:09.768" v="353" actId="1076"/>
          <ac:picMkLst>
            <pc:docMk/>
            <pc:sldMk cId="809120446" sldId="265"/>
            <ac:picMk id="31" creationId="{53174066-3269-2476-D974-977A3366B197}"/>
          </ac:picMkLst>
        </pc:picChg>
        <pc:picChg chg="add mod">
          <ac:chgData name="Sergio Alegria" userId="4ef0b9b1-b32e-492b-98c0-514ecb172572" providerId="ADAL" clId="{8E7E28C0-4F4E-449F-9A21-47D0E72B02E0}" dt="2023-03-29T20:37:24.213" v="349" actId="1076"/>
          <ac:picMkLst>
            <pc:docMk/>
            <pc:sldMk cId="809120446" sldId="265"/>
            <ac:picMk id="32" creationId="{1ED3F792-30DA-8F6C-BBDB-DE7A4D698FD3}"/>
          </ac:picMkLst>
        </pc:picChg>
        <pc:picChg chg="add del mod">
          <ac:chgData name="Sergio Alegria" userId="4ef0b9b1-b32e-492b-98c0-514ecb172572" providerId="ADAL" clId="{8E7E28C0-4F4E-449F-9A21-47D0E72B02E0}" dt="2023-03-29T20:34:20.582" v="306" actId="478"/>
          <ac:picMkLst>
            <pc:docMk/>
            <pc:sldMk cId="809120446" sldId="265"/>
            <ac:picMk id="34" creationId="{AB0BC2E1-E6DB-825F-231C-3083AD009C42}"/>
          </ac:picMkLst>
        </pc:picChg>
        <pc:picChg chg="add mod">
          <ac:chgData name="Sergio Alegria" userId="4ef0b9b1-b32e-492b-98c0-514ecb172572" providerId="ADAL" clId="{8E7E28C0-4F4E-449F-9A21-47D0E72B02E0}" dt="2023-03-29T20:39:23.003" v="355" actId="571"/>
          <ac:picMkLst>
            <pc:docMk/>
            <pc:sldMk cId="809120446" sldId="265"/>
            <ac:picMk id="42" creationId="{2C638E61-A528-7A69-2AF3-E1F6A7F69B9F}"/>
          </ac:picMkLst>
        </pc:picChg>
        <pc:picChg chg="add mod">
          <ac:chgData name="Sergio Alegria" userId="4ef0b9b1-b32e-492b-98c0-514ecb172572" providerId="ADAL" clId="{8E7E28C0-4F4E-449F-9A21-47D0E72B02E0}" dt="2023-03-29T20:39:29.413" v="357" actId="1076"/>
          <ac:picMkLst>
            <pc:docMk/>
            <pc:sldMk cId="809120446" sldId="265"/>
            <ac:picMk id="44" creationId="{CC53255C-DF74-4F67-87AD-51C07CCA0B72}"/>
          </ac:picMkLst>
        </pc:picChg>
      </pc:sldChg>
      <pc:sldChg chg="modSp mod">
        <pc:chgData name="Sergio Alegria" userId="4ef0b9b1-b32e-492b-98c0-514ecb172572" providerId="ADAL" clId="{8E7E28C0-4F4E-449F-9A21-47D0E72B02E0}" dt="2023-03-29T20:43:49.394" v="396" actId="20577"/>
        <pc:sldMkLst>
          <pc:docMk/>
          <pc:sldMk cId="3731384126" sldId="266"/>
        </pc:sldMkLst>
        <pc:spChg chg="mod">
          <ac:chgData name="Sergio Alegria" userId="4ef0b9b1-b32e-492b-98c0-514ecb172572" providerId="ADAL" clId="{8E7E28C0-4F4E-449F-9A21-47D0E72B02E0}" dt="2023-03-29T20:43:49.394" v="396" actId="20577"/>
          <ac:spMkLst>
            <pc:docMk/>
            <pc:sldMk cId="3731384126" sldId="266"/>
            <ac:spMk id="18" creationId="{55BDFC4E-9DF6-B3BF-45E8-61064C6FAA70}"/>
          </ac:spMkLst>
        </pc:spChg>
      </pc:sldChg>
      <pc:sldChg chg="modSp mod">
        <pc:chgData name="Sergio Alegria" userId="4ef0b9b1-b32e-492b-98c0-514ecb172572" providerId="ADAL" clId="{8E7E28C0-4F4E-449F-9A21-47D0E72B02E0}" dt="2023-03-29T20:41:37.040" v="367" actId="6549"/>
        <pc:sldMkLst>
          <pc:docMk/>
          <pc:sldMk cId="1060215829" sldId="268"/>
        </pc:sldMkLst>
        <pc:spChg chg="mod">
          <ac:chgData name="Sergio Alegria" userId="4ef0b9b1-b32e-492b-98c0-514ecb172572" providerId="ADAL" clId="{8E7E28C0-4F4E-449F-9A21-47D0E72B02E0}" dt="2023-03-29T20:11:42.298" v="16"/>
          <ac:spMkLst>
            <pc:docMk/>
            <pc:sldMk cId="1060215829" sldId="268"/>
            <ac:spMk id="4" creationId="{690149E6-43FB-C53B-5EE2-C1A35326D858}"/>
          </ac:spMkLst>
        </pc:spChg>
        <pc:spChg chg="mod">
          <ac:chgData name="Sergio Alegria" userId="4ef0b9b1-b32e-492b-98c0-514ecb172572" providerId="ADAL" clId="{8E7E28C0-4F4E-449F-9A21-47D0E72B02E0}" dt="2023-03-29T20:41:37.040" v="367" actId="6549"/>
          <ac:spMkLst>
            <pc:docMk/>
            <pc:sldMk cId="1060215829" sldId="268"/>
            <ac:spMk id="5" creationId="{DEB33EB7-64BF-BD83-A17B-1F0E625EE76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06417-9969-48D8-B8F3-DE740428D19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69494D-39A6-453C-9A67-06625B8AC702}">
      <dgm:prSet phldrT="[Text]"/>
      <dgm:spPr/>
      <dgm:t>
        <a:bodyPr/>
        <a:lstStyle/>
        <a:p>
          <a:r>
            <a:rPr lang="es-CL" dirty="0"/>
            <a:t>Salud</a:t>
          </a:r>
        </a:p>
      </dgm:t>
    </dgm:pt>
    <dgm:pt modelId="{3E30C9EF-D998-498E-B8B0-F1C644DACAF2}" type="parTrans" cxnId="{A4C2C973-68E9-4787-A076-BC52FD62A7D6}">
      <dgm:prSet/>
      <dgm:spPr/>
      <dgm:t>
        <a:bodyPr/>
        <a:lstStyle/>
        <a:p>
          <a:endParaRPr lang="es-CL"/>
        </a:p>
      </dgm:t>
    </dgm:pt>
    <dgm:pt modelId="{5F1C55AD-5D58-4D41-A41A-0322DFD48F5C}" type="sibTrans" cxnId="{A4C2C973-68E9-4787-A076-BC52FD62A7D6}">
      <dgm:prSet/>
      <dgm:spPr/>
      <dgm:t>
        <a:bodyPr/>
        <a:lstStyle/>
        <a:p>
          <a:endParaRPr lang="es-CL"/>
        </a:p>
      </dgm:t>
    </dgm:pt>
    <dgm:pt modelId="{8E7177F7-F77A-42EF-9F64-9C602B308184}">
      <dgm:prSet/>
      <dgm:spPr/>
      <dgm:t>
        <a:bodyPr/>
        <a:lstStyle/>
        <a:p>
          <a:r>
            <a:rPr lang="es-CL"/>
            <a:t>Comunidad</a:t>
          </a:r>
          <a:endParaRPr lang="es-CL" dirty="0"/>
        </a:p>
      </dgm:t>
    </dgm:pt>
    <dgm:pt modelId="{6D4A0871-52C0-4B40-AEFA-5F6115567B4B}" type="parTrans" cxnId="{714A7B20-1003-4173-8487-EE758B818199}">
      <dgm:prSet/>
      <dgm:spPr/>
      <dgm:t>
        <a:bodyPr/>
        <a:lstStyle/>
        <a:p>
          <a:endParaRPr lang="es-CL"/>
        </a:p>
      </dgm:t>
    </dgm:pt>
    <dgm:pt modelId="{5380784B-B690-453E-B6CA-524ACB6B0927}" type="sibTrans" cxnId="{714A7B20-1003-4173-8487-EE758B818199}">
      <dgm:prSet/>
      <dgm:spPr/>
      <dgm:t>
        <a:bodyPr/>
        <a:lstStyle/>
        <a:p>
          <a:endParaRPr lang="es-CL"/>
        </a:p>
      </dgm:t>
    </dgm:pt>
    <dgm:pt modelId="{8680D31D-38CE-456A-811E-AFF05EAF6B5A}">
      <dgm:prSet/>
      <dgm:spPr/>
      <dgm:t>
        <a:bodyPr/>
        <a:lstStyle/>
        <a:p>
          <a:r>
            <a:rPr lang="es-CL"/>
            <a:t>Conocimiento</a:t>
          </a:r>
          <a:endParaRPr lang="es-CL" dirty="0"/>
        </a:p>
      </dgm:t>
    </dgm:pt>
    <dgm:pt modelId="{9376DF2A-3064-47B0-BA99-B6904F123130}" type="parTrans" cxnId="{2F827D35-7A91-4F10-A617-11B620B1EF87}">
      <dgm:prSet/>
      <dgm:spPr/>
      <dgm:t>
        <a:bodyPr/>
        <a:lstStyle/>
        <a:p>
          <a:endParaRPr lang="es-CL"/>
        </a:p>
      </dgm:t>
    </dgm:pt>
    <dgm:pt modelId="{7C4DA0BB-F07F-46E5-95A8-0AEF85CA1B7E}" type="sibTrans" cxnId="{2F827D35-7A91-4F10-A617-11B620B1EF87}">
      <dgm:prSet/>
      <dgm:spPr/>
      <dgm:t>
        <a:bodyPr/>
        <a:lstStyle/>
        <a:p>
          <a:endParaRPr lang="es-CL"/>
        </a:p>
      </dgm:t>
    </dgm:pt>
    <dgm:pt modelId="{37FBD355-BB98-4C91-BBD4-ED7A7D783322}">
      <dgm:prSet/>
      <dgm:spPr/>
      <dgm:t>
        <a:bodyPr/>
        <a:lstStyle/>
        <a:p>
          <a:r>
            <a:rPr lang="es-CL"/>
            <a:t>Estrategia</a:t>
          </a:r>
          <a:endParaRPr lang="es-CL" dirty="0"/>
        </a:p>
      </dgm:t>
    </dgm:pt>
    <dgm:pt modelId="{544689E3-50B4-4487-AAEC-CF467B3E1C0A}" type="parTrans" cxnId="{35915DB7-E6C5-48C3-B90D-CB015D5C9EF0}">
      <dgm:prSet/>
      <dgm:spPr/>
      <dgm:t>
        <a:bodyPr/>
        <a:lstStyle/>
        <a:p>
          <a:endParaRPr lang="es-CL"/>
        </a:p>
      </dgm:t>
    </dgm:pt>
    <dgm:pt modelId="{6D2B67E6-C27D-4388-AB0D-E0D51C037D27}" type="sibTrans" cxnId="{35915DB7-E6C5-48C3-B90D-CB015D5C9EF0}">
      <dgm:prSet/>
      <dgm:spPr/>
      <dgm:t>
        <a:bodyPr/>
        <a:lstStyle/>
        <a:p>
          <a:endParaRPr lang="es-CL"/>
        </a:p>
      </dgm:t>
    </dgm:pt>
    <dgm:pt modelId="{E05B007F-1C2A-4BCA-A78D-E1CC9F9525DE}">
      <dgm:prSet/>
      <dgm:spPr/>
      <dgm:t>
        <a:bodyPr/>
        <a:lstStyle/>
        <a:p>
          <a:r>
            <a:rPr lang="es-CL" dirty="0"/>
            <a:t>Entrenamiento</a:t>
          </a:r>
        </a:p>
      </dgm:t>
    </dgm:pt>
    <dgm:pt modelId="{116D4A84-8718-40DA-8AFC-3D8688B1641E}" type="parTrans" cxnId="{7D78AB5B-D7D4-4001-B4F2-D0B9E1C43479}">
      <dgm:prSet/>
      <dgm:spPr/>
      <dgm:t>
        <a:bodyPr/>
        <a:lstStyle/>
        <a:p>
          <a:endParaRPr lang="es-CL"/>
        </a:p>
      </dgm:t>
    </dgm:pt>
    <dgm:pt modelId="{06A2AEAC-BF4C-470D-9D47-FE6DF8D7DE6C}" type="sibTrans" cxnId="{7D78AB5B-D7D4-4001-B4F2-D0B9E1C43479}">
      <dgm:prSet/>
      <dgm:spPr/>
      <dgm:t>
        <a:bodyPr/>
        <a:lstStyle/>
        <a:p>
          <a:endParaRPr lang="es-CL"/>
        </a:p>
      </dgm:t>
    </dgm:pt>
    <dgm:pt modelId="{8B199DD7-2833-4F2F-835B-251DA8FB7C92}" type="pres">
      <dgm:prSet presAssocID="{B5806417-9969-48D8-B8F3-DE740428D19F}" presName="Name0" presStyleCnt="0">
        <dgm:presLayoutVars>
          <dgm:dir/>
          <dgm:resizeHandles val="exact"/>
        </dgm:presLayoutVars>
      </dgm:prSet>
      <dgm:spPr/>
    </dgm:pt>
    <dgm:pt modelId="{72C1CD55-44A7-48E3-8084-F4B18558B3F7}" type="pres">
      <dgm:prSet presAssocID="{8869494D-39A6-453C-9A67-06625B8AC702}" presName="node" presStyleLbl="node1" presStyleIdx="0" presStyleCnt="5">
        <dgm:presLayoutVars>
          <dgm:bulletEnabled val="1"/>
        </dgm:presLayoutVars>
      </dgm:prSet>
      <dgm:spPr/>
    </dgm:pt>
    <dgm:pt modelId="{70983A28-9F35-4680-92C7-3E83175C32EE}" type="pres">
      <dgm:prSet presAssocID="{5F1C55AD-5D58-4D41-A41A-0322DFD48F5C}" presName="sibTrans" presStyleLbl="sibTrans2D1" presStyleIdx="0" presStyleCnt="5"/>
      <dgm:spPr/>
    </dgm:pt>
    <dgm:pt modelId="{D9B66E0B-60C8-4EBC-938A-56880EB3B628}" type="pres">
      <dgm:prSet presAssocID="{5F1C55AD-5D58-4D41-A41A-0322DFD48F5C}" presName="connectorText" presStyleLbl="sibTrans2D1" presStyleIdx="0" presStyleCnt="5"/>
      <dgm:spPr/>
    </dgm:pt>
    <dgm:pt modelId="{49DE6B2E-1865-41A3-8303-DFADA453EEAF}" type="pres">
      <dgm:prSet presAssocID="{8E7177F7-F77A-42EF-9F64-9C602B308184}" presName="node" presStyleLbl="node1" presStyleIdx="1" presStyleCnt="5">
        <dgm:presLayoutVars>
          <dgm:bulletEnabled val="1"/>
        </dgm:presLayoutVars>
      </dgm:prSet>
      <dgm:spPr/>
    </dgm:pt>
    <dgm:pt modelId="{B656EB56-6F1A-40E9-B870-CF9C9C6DB954}" type="pres">
      <dgm:prSet presAssocID="{5380784B-B690-453E-B6CA-524ACB6B0927}" presName="sibTrans" presStyleLbl="sibTrans2D1" presStyleIdx="1" presStyleCnt="5"/>
      <dgm:spPr/>
    </dgm:pt>
    <dgm:pt modelId="{C801E407-A10E-4247-BF6A-BE4E44975098}" type="pres">
      <dgm:prSet presAssocID="{5380784B-B690-453E-B6CA-524ACB6B0927}" presName="connectorText" presStyleLbl="sibTrans2D1" presStyleIdx="1" presStyleCnt="5"/>
      <dgm:spPr/>
    </dgm:pt>
    <dgm:pt modelId="{6FF91D5E-1552-4CB1-9A30-AF171D96EFC3}" type="pres">
      <dgm:prSet presAssocID="{8680D31D-38CE-456A-811E-AFF05EAF6B5A}" presName="node" presStyleLbl="node1" presStyleIdx="2" presStyleCnt="5">
        <dgm:presLayoutVars>
          <dgm:bulletEnabled val="1"/>
        </dgm:presLayoutVars>
      </dgm:prSet>
      <dgm:spPr/>
    </dgm:pt>
    <dgm:pt modelId="{E8BE6327-1E8B-4279-86EF-7235CF84D0D7}" type="pres">
      <dgm:prSet presAssocID="{7C4DA0BB-F07F-46E5-95A8-0AEF85CA1B7E}" presName="sibTrans" presStyleLbl="sibTrans2D1" presStyleIdx="2" presStyleCnt="5"/>
      <dgm:spPr/>
    </dgm:pt>
    <dgm:pt modelId="{B6A3A250-C644-4B93-BA17-DA116FB43BF1}" type="pres">
      <dgm:prSet presAssocID="{7C4DA0BB-F07F-46E5-95A8-0AEF85CA1B7E}" presName="connectorText" presStyleLbl="sibTrans2D1" presStyleIdx="2" presStyleCnt="5"/>
      <dgm:spPr/>
    </dgm:pt>
    <dgm:pt modelId="{C1793D28-9BD0-47C1-A9F4-F7573B32D9D5}" type="pres">
      <dgm:prSet presAssocID="{37FBD355-BB98-4C91-BBD4-ED7A7D783322}" presName="node" presStyleLbl="node1" presStyleIdx="3" presStyleCnt="5">
        <dgm:presLayoutVars>
          <dgm:bulletEnabled val="1"/>
        </dgm:presLayoutVars>
      </dgm:prSet>
      <dgm:spPr/>
    </dgm:pt>
    <dgm:pt modelId="{655F0431-7275-4E25-A3B5-BDB0C9ACE3C7}" type="pres">
      <dgm:prSet presAssocID="{6D2B67E6-C27D-4388-AB0D-E0D51C037D27}" presName="sibTrans" presStyleLbl="sibTrans2D1" presStyleIdx="3" presStyleCnt="5"/>
      <dgm:spPr/>
    </dgm:pt>
    <dgm:pt modelId="{BE6F97C5-BDB2-4FF3-9B80-FB38E3EC3989}" type="pres">
      <dgm:prSet presAssocID="{6D2B67E6-C27D-4388-AB0D-E0D51C037D27}" presName="connectorText" presStyleLbl="sibTrans2D1" presStyleIdx="3" presStyleCnt="5"/>
      <dgm:spPr/>
    </dgm:pt>
    <dgm:pt modelId="{231B06C3-128D-4C87-8478-9AAE6C009CFD}" type="pres">
      <dgm:prSet presAssocID="{E05B007F-1C2A-4BCA-A78D-E1CC9F9525DE}" presName="node" presStyleLbl="node1" presStyleIdx="4" presStyleCnt="5">
        <dgm:presLayoutVars>
          <dgm:bulletEnabled val="1"/>
        </dgm:presLayoutVars>
      </dgm:prSet>
      <dgm:spPr/>
    </dgm:pt>
    <dgm:pt modelId="{BAEBACE9-A300-4F35-8B56-4AD2B933E597}" type="pres">
      <dgm:prSet presAssocID="{06A2AEAC-BF4C-470D-9D47-FE6DF8D7DE6C}" presName="sibTrans" presStyleLbl="sibTrans2D1" presStyleIdx="4" presStyleCnt="5"/>
      <dgm:spPr/>
    </dgm:pt>
    <dgm:pt modelId="{44E67432-A046-48B2-8D92-D2BA0F848A14}" type="pres">
      <dgm:prSet presAssocID="{06A2AEAC-BF4C-470D-9D47-FE6DF8D7DE6C}" presName="connectorText" presStyleLbl="sibTrans2D1" presStyleIdx="4" presStyleCnt="5"/>
      <dgm:spPr/>
    </dgm:pt>
  </dgm:ptLst>
  <dgm:cxnLst>
    <dgm:cxn modelId="{488C9300-ED44-483F-9811-260EE8504119}" type="presOf" srcId="{06A2AEAC-BF4C-470D-9D47-FE6DF8D7DE6C}" destId="{44E67432-A046-48B2-8D92-D2BA0F848A14}" srcOrd="1" destOrd="0" presId="urn:microsoft.com/office/officeart/2005/8/layout/cycle7"/>
    <dgm:cxn modelId="{0C9AD101-12B3-48A9-A71E-7C350029F601}" type="presOf" srcId="{6D2B67E6-C27D-4388-AB0D-E0D51C037D27}" destId="{BE6F97C5-BDB2-4FF3-9B80-FB38E3EC3989}" srcOrd="1" destOrd="0" presId="urn:microsoft.com/office/officeart/2005/8/layout/cycle7"/>
    <dgm:cxn modelId="{DBDFAF06-A9F2-4902-ACE8-9C40B0FE0F3B}" type="presOf" srcId="{8680D31D-38CE-456A-811E-AFF05EAF6B5A}" destId="{6FF91D5E-1552-4CB1-9A30-AF171D96EFC3}" srcOrd="0" destOrd="0" presId="urn:microsoft.com/office/officeart/2005/8/layout/cycle7"/>
    <dgm:cxn modelId="{A5836B0A-F63F-43C0-A462-50D6FF7516B6}" type="presOf" srcId="{5F1C55AD-5D58-4D41-A41A-0322DFD48F5C}" destId="{D9B66E0B-60C8-4EBC-938A-56880EB3B628}" srcOrd="1" destOrd="0" presId="urn:microsoft.com/office/officeart/2005/8/layout/cycle7"/>
    <dgm:cxn modelId="{1B69A218-BFAA-4F92-BD50-687FFF3015D8}" type="presOf" srcId="{7C4DA0BB-F07F-46E5-95A8-0AEF85CA1B7E}" destId="{B6A3A250-C644-4B93-BA17-DA116FB43BF1}" srcOrd="1" destOrd="0" presId="urn:microsoft.com/office/officeart/2005/8/layout/cycle7"/>
    <dgm:cxn modelId="{714A7B20-1003-4173-8487-EE758B818199}" srcId="{B5806417-9969-48D8-B8F3-DE740428D19F}" destId="{8E7177F7-F77A-42EF-9F64-9C602B308184}" srcOrd="1" destOrd="0" parTransId="{6D4A0871-52C0-4B40-AEFA-5F6115567B4B}" sibTransId="{5380784B-B690-453E-B6CA-524ACB6B0927}"/>
    <dgm:cxn modelId="{5CA4F433-4603-4E61-9EA2-9DFC866006AC}" type="presOf" srcId="{6D2B67E6-C27D-4388-AB0D-E0D51C037D27}" destId="{655F0431-7275-4E25-A3B5-BDB0C9ACE3C7}" srcOrd="0" destOrd="0" presId="urn:microsoft.com/office/officeart/2005/8/layout/cycle7"/>
    <dgm:cxn modelId="{2F827D35-7A91-4F10-A617-11B620B1EF87}" srcId="{B5806417-9969-48D8-B8F3-DE740428D19F}" destId="{8680D31D-38CE-456A-811E-AFF05EAF6B5A}" srcOrd="2" destOrd="0" parTransId="{9376DF2A-3064-47B0-BA99-B6904F123130}" sibTransId="{7C4DA0BB-F07F-46E5-95A8-0AEF85CA1B7E}"/>
    <dgm:cxn modelId="{7D78AB5B-D7D4-4001-B4F2-D0B9E1C43479}" srcId="{B5806417-9969-48D8-B8F3-DE740428D19F}" destId="{E05B007F-1C2A-4BCA-A78D-E1CC9F9525DE}" srcOrd="4" destOrd="0" parTransId="{116D4A84-8718-40DA-8AFC-3D8688B1641E}" sibTransId="{06A2AEAC-BF4C-470D-9D47-FE6DF8D7DE6C}"/>
    <dgm:cxn modelId="{68A3B742-5B07-4BC2-93C9-A6A5B3595463}" type="presOf" srcId="{8869494D-39A6-453C-9A67-06625B8AC702}" destId="{72C1CD55-44A7-48E3-8084-F4B18558B3F7}" srcOrd="0" destOrd="0" presId="urn:microsoft.com/office/officeart/2005/8/layout/cycle7"/>
    <dgm:cxn modelId="{F457CC50-9D91-4CCA-80C6-29554E1EDF1E}" type="presOf" srcId="{8E7177F7-F77A-42EF-9F64-9C602B308184}" destId="{49DE6B2E-1865-41A3-8303-DFADA453EEAF}" srcOrd="0" destOrd="0" presId="urn:microsoft.com/office/officeart/2005/8/layout/cycle7"/>
    <dgm:cxn modelId="{A4C2C973-68E9-4787-A076-BC52FD62A7D6}" srcId="{B5806417-9969-48D8-B8F3-DE740428D19F}" destId="{8869494D-39A6-453C-9A67-06625B8AC702}" srcOrd="0" destOrd="0" parTransId="{3E30C9EF-D998-498E-B8B0-F1C644DACAF2}" sibTransId="{5F1C55AD-5D58-4D41-A41A-0322DFD48F5C}"/>
    <dgm:cxn modelId="{D783A074-14E6-4C86-A2C6-36A99DAA06E9}" type="presOf" srcId="{37FBD355-BB98-4C91-BBD4-ED7A7D783322}" destId="{C1793D28-9BD0-47C1-A9F4-F7573B32D9D5}" srcOrd="0" destOrd="0" presId="urn:microsoft.com/office/officeart/2005/8/layout/cycle7"/>
    <dgm:cxn modelId="{4AF43481-E3BD-47A9-8072-09255732C8B2}" type="presOf" srcId="{5F1C55AD-5D58-4D41-A41A-0322DFD48F5C}" destId="{70983A28-9F35-4680-92C7-3E83175C32EE}" srcOrd="0" destOrd="0" presId="urn:microsoft.com/office/officeart/2005/8/layout/cycle7"/>
    <dgm:cxn modelId="{330C7F9C-B714-497F-A8EE-2E2392B3E96A}" type="presOf" srcId="{06A2AEAC-BF4C-470D-9D47-FE6DF8D7DE6C}" destId="{BAEBACE9-A300-4F35-8B56-4AD2B933E597}" srcOrd="0" destOrd="0" presId="urn:microsoft.com/office/officeart/2005/8/layout/cycle7"/>
    <dgm:cxn modelId="{3DBF43AF-859B-4CF3-9027-EF07F3647FA2}" type="presOf" srcId="{E05B007F-1C2A-4BCA-A78D-E1CC9F9525DE}" destId="{231B06C3-128D-4C87-8478-9AAE6C009CFD}" srcOrd="0" destOrd="0" presId="urn:microsoft.com/office/officeart/2005/8/layout/cycle7"/>
    <dgm:cxn modelId="{35915DB7-E6C5-48C3-B90D-CB015D5C9EF0}" srcId="{B5806417-9969-48D8-B8F3-DE740428D19F}" destId="{37FBD355-BB98-4C91-BBD4-ED7A7D783322}" srcOrd="3" destOrd="0" parTransId="{544689E3-50B4-4487-AAEC-CF467B3E1C0A}" sibTransId="{6D2B67E6-C27D-4388-AB0D-E0D51C037D27}"/>
    <dgm:cxn modelId="{78BDD0B7-76BE-4015-9368-A48765CEDC67}" type="presOf" srcId="{5380784B-B690-453E-B6CA-524ACB6B0927}" destId="{C801E407-A10E-4247-BF6A-BE4E44975098}" srcOrd="1" destOrd="0" presId="urn:microsoft.com/office/officeart/2005/8/layout/cycle7"/>
    <dgm:cxn modelId="{D73F2FC5-16A2-46E9-816A-A6FE8B8267C9}" type="presOf" srcId="{B5806417-9969-48D8-B8F3-DE740428D19F}" destId="{8B199DD7-2833-4F2F-835B-251DA8FB7C92}" srcOrd="0" destOrd="0" presId="urn:microsoft.com/office/officeart/2005/8/layout/cycle7"/>
    <dgm:cxn modelId="{C3AAC2CB-D717-4146-8BED-2058CC39D3E4}" type="presOf" srcId="{5380784B-B690-453E-B6CA-524ACB6B0927}" destId="{B656EB56-6F1A-40E9-B870-CF9C9C6DB954}" srcOrd="0" destOrd="0" presId="urn:microsoft.com/office/officeart/2005/8/layout/cycle7"/>
    <dgm:cxn modelId="{3017F4EE-AE7C-4561-A26C-F02EA5972F67}" type="presOf" srcId="{7C4DA0BB-F07F-46E5-95A8-0AEF85CA1B7E}" destId="{E8BE6327-1E8B-4279-86EF-7235CF84D0D7}" srcOrd="0" destOrd="0" presId="urn:microsoft.com/office/officeart/2005/8/layout/cycle7"/>
    <dgm:cxn modelId="{0DDBF025-15C1-4D77-88A2-1FD2CEF588A7}" type="presParOf" srcId="{8B199DD7-2833-4F2F-835B-251DA8FB7C92}" destId="{72C1CD55-44A7-48E3-8084-F4B18558B3F7}" srcOrd="0" destOrd="0" presId="urn:microsoft.com/office/officeart/2005/8/layout/cycle7"/>
    <dgm:cxn modelId="{BE005640-245E-440D-B2BB-F5A686A311CC}" type="presParOf" srcId="{8B199DD7-2833-4F2F-835B-251DA8FB7C92}" destId="{70983A28-9F35-4680-92C7-3E83175C32EE}" srcOrd="1" destOrd="0" presId="urn:microsoft.com/office/officeart/2005/8/layout/cycle7"/>
    <dgm:cxn modelId="{3DBAC356-D906-48C7-9F1B-F949DF49BA6D}" type="presParOf" srcId="{70983A28-9F35-4680-92C7-3E83175C32EE}" destId="{D9B66E0B-60C8-4EBC-938A-56880EB3B628}" srcOrd="0" destOrd="0" presId="urn:microsoft.com/office/officeart/2005/8/layout/cycle7"/>
    <dgm:cxn modelId="{08015C3C-DB00-4179-B399-D50889427161}" type="presParOf" srcId="{8B199DD7-2833-4F2F-835B-251DA8FB7C92}" destId="{49DE6B2E-1865-41A3-8303-DFADA453EEAF}" srcOrd="2" destOrd="0" presId="urn:microsoft.com/office/officeart/2005/8/layout/cycle7"/>
    <dgm:cxn modelId="{A4C4B861-A4AB-4502-910D-B2AAC0CDB550}" type="presParOf" srcId="{8B199DD7-2833-4F2F-835B-251DA8FB7C92}" destId="{B656EB56-6F1A-40E9-B870-CF9C9C6DB954}" srcOrd="3" destOrd="0" presId="urn:microsoft.com/office/officeart/2005/8/layout/cycle7"/>
    <dgm:cxn modelId="{1B4A66F8-9261-4F81-8F37-29B94D2EE6C5}" type="presParOf" srcId="{B656EB56-6F1A-40E9-B870-CF9C9C6DB954}" destId="{C801E407-A10E-4247-BF6A-BE4E44975098}" srcOrd="0" destOrd="0" presId="urn:microsoft.com/office/officeart/2005/8/layout/cycle7"/>
    <dgm:cxn modelId="{C40A156E-4190-416D-970B-6C02936989FA}" type="presParOf" srcId="{8B199DD7-2833-4F2F-835B-251DA8FB7C92}" destId="{6FF91D5E-1552-4CB1-9A30-AF171D96EFC3}" srcOrd="4" destOrd="0" presId="urn:microsoft.com/office/officeart/2005/8/layout/cycle7"/>
    <dgm:cxn modelId="{961EDEFC-D04C-45DB-86AF-4704B7AAED79}" type="presParOf" srcId="{8B199DD7-2833-4F2F-835B-251DA8FB7C92}" destId="{E8BE6327-1E8B-4279-86EF-7235CF84D0D7}" srcOrd="5" destOrd="0" presId="urn:microsoft.com/office/officeart/2005/8/layout/cycle7"/>
    <dgm:cxn modelId="{CC47B3AA-B3BE-4603-88C1-8521313F5A43}" type="presParOf" srcId="{E8BE6327-1E8B-4279-86EF-7235CF84D0D7}" destId="{B6A3A250-C644-4B93-BA17-DA116FB43BF1}" srcOrd="0" destOrd="0" presId="urn:microsoft.com/office/officeart/2005/8/layout/cycle7"/>
    <dgm:cxn modelId="{3F3F60AF-F627-4D3B-BF43-5FB50841A73C}" type="presParOf" srcId="{8B199DD7-2833-4F2F-835B-251DA8FB7C92}" destId="{C1793D28-9BD0-47C1-A9F4-F7573B32D9D5}" srcOrd="6" destOrd="0" presId="urn:microsoft.com/office/officeart/2005/8/layout/cycle7"/>
    <dgm:cxn modelId="{C3E85153-012B-4E94-940F-7A2677F4F7BA}" type="presParOf" srcId="{8B199DD7-2833-4F2F-835B-251DA8FB7C92}" destId="{655F0431-7275-4E25-A3B5-BDB0C9ACE3C7}" srcOrd="7" destOrd="0" presId="urn:microsoft.com/office/officeart/2005/8/layout/cycle7"/>
    <dgm:cxn modelId="{29BAF042-5D7A-447A-B545-D22BA80AD1D8}" type="presParOf" srcId="{655F0431-7275-4E25-A3B5-BDB0C9ACE3C7}" destId="{BE6F97C5-BDB2-4FF3-9B80-FB38E3EC3989}" srcOrd="0" destOrd="0" presId="urn:microsoft.com/office/officeart/2005/8/layout/cycle7"/>
    <dgm:cxn modelId="{4182C257-3FC9-4100-A04C-509EFC9A261B}" type="presParOf" srcId="{8B199DD7-2833-4F2F-835B-251DA8FB7C92}" destId="{231B06C3-128D-4C87-8478-9AAE6C009CFD}" srcOrd="8" destOrd="0" presId="urn:microsoft.com/office/officeart/2005/8/layout/cycle7"/>
    <dgm:cxn modelId="{60584D09-F5E7-44F3-BCD5-EB35C881E435}" type="presParOf" srcId="{8B199DD7-2833-4F2F-835B-251DA8FB7C92}" destId="{BAEBACE9-A300-4F35-8B56-4AD2B933E597}" srcOrd="9" destOrd="0" presId="urn:microsoft.com/office/officeart/2005/8/layout/cycle7"/>
    <dgm:cxn modelId="{D0104429-1EA2-4D09-A122-908AE732A337}" type="presParOf" srcId="{BAEBACE9-A300-4F35-8B56-4AD2B933E597}" destId="{44E67432-A046-48B2-8D92-D2BA0F848A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06417-9969-48D8-B8F3-DE740428D19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69494D-39A6-453C-9A67-06625B8AC702}">
      <dgm:prSet phldrT="[Text]"/>
      <dgm:spPr/>
      <dgm:t>
        <a:bodyPr/>
        <a:lstStyle/>
        <a:p>
          <a:r>
            <a:rPr lang="es-CL" dirty="0"/>
            <a:t>Salud</a:t>
          </a:r>
        </a:p>
      </dgm:t>
    </dgm:pt>
    <dgm:pt modelId="{3E30C9EF-D998-498E-B8B0-F1C644DACAF2}" type="parTrans" cxnId="{A4C2C973-68E9-4787-A076-BC52FD62A7D6}">
      <dgm:prSet/>
      <dgm:spPr/>
      <dgm:t>
        <a:bodyPr/>
        <a:lstStyle/>
        <a:p>
          <a:endParaRPr lang="es-CL"/>
        </a:p>
      </dgm:t>
    </dgm:pt>
    <dgm:pt modelId="{5F1C55AD-5D58-4D41-A41A-0322DFD48F5C}" type="sibTrans" cxnId="{A4C2C973-68E9-4787-A076-BC52FD62A7D6}">
      <dgm:prSet/>
      <dgm:spPr/>
      <dgm:t>
        <a:bodyPr/>
        <a:lstStyle/>
        <a:p>
          <a:endParaRPr lang="es-CL"/>
        </a:p>
      </dgm:t>
    </dgm:pt>
    <dgm:pt modelId="{8E7177F7-F77A-42EF-9F64-9C602B308184}">
      <dgm:prSet/>
      <dgm:spPr/>
      <dgm:t>
        <a:bodyPr/>
        <a:lstStyle/>
        <a:p>
          <a:r>
            <a:rPr lang="es-CL"/>
            <a:t>Comunidad</a:t>
          </a:r>
          <a:endParaRPr lang="es-CL" dirty="0"/>
        </a:p>
      </dgm:t>
    </dgm:pt>
    <dgm:pt modelId="{6D4A0871-52C0-4B40-AEFA-5F6115567B4B}" type="parTrans" cxnId="{714A7B20-1003-4173-8487-EE758B818199}">
      <dgm:prSet/>
      <dgm:spPr/>
      <dgm:t>
        <a:bodyPr/>
        <a:lstStyle/>
        <a:p>
          <a:endParaRPr lang="es-CL"/>
        </a:p>
      </dgm:t>
    </dgm:pt>
    <dgm:pt modelId="{5380784B-B690-453E-B6CA-524ACB6B0927}" type="sibTrans" cxnId="{714A7B20-1003-4173-8487-EE758B818199}">
      <dgm:prSet/>
      <dgm:spPr/>
      <dgm:t>
        <a:bodyPr/>
        <a:lstStyle/>
        <a:p>
          <a:endParaRPr lang="es-CL"/>
        </a:p>
      </dgm:t>
    </dgm:pt>
    <dgm:pt modelId="{8680D31D-38CE-456A-811E-AFF05EAF6B5A}">
      <dgm:prSet/>
      <dgm:spPr/>
      <dgm:t>
        <a:bodyPr/>
        <a:lstStyle/>
        <a:p>
          <a:r>
            <a:rPr lang="es-CL"/>
            <a:t>Conocimiento</a:t>
          </a:r>
          <a:endParaRPr lang="es-CL" dirty="0"/>
        </a:p>
      </dgm:t>
    </dgm:pt>
    <dgm:pt modelId="{9376DF2A-3064-47B0-BA99-B6904F123130}" type="parTrans" cxnId="{2F827D35-7A91-4F10-A617-11B620B1EF87}">
      <dgm:prSet/>
      <dgm:spPr/>
      <dgm:t>
        <a:bodyPr/>
        <a:lstStyle/>
        <a:p>
          <a:endParaRPr lang="es-CL"/>
        </a:p>
      </dgm:t>
    </dgm:pt>
    <dgm:pt modelId="{7C4DA0BB-F07F-46E5-95A8-0AEF85CA1B7E}" type="sibTrans" cxnId="{2F827D35-7A91-4F10-A617-11B620B1EF87}">
      <dgm:prSet/>
      <dgm:spPr/>
      <dgm:t>
        <a:bodyPr/>
        <a:lstStyle/>
        <a:p>
          <a:endParaRPr lang="es-CL"/>
        </a:p>
      </dgm:t>
    </dgm:pt>
    <dgm:pt modelId="{37FBD355-BB98-4C91-BBD4-ED7A7D783322}">
      <dgm:prSet/>
      <dgm:spPr/>
      <dgm:t>
        <a:bodyPr/>
        <a:lstStyle/>
        <a:p>
          <a:r>
            <a:rPr lang="es-CL"/>
            <a:t>Estrategia</a:t>
          </a:r>
          <a:endParaRPr lang="es-CL" dirty="0"/>
        </a:p>
      </dgm:t>
    </dgm:pt>
    <dgm:pt modelId="{544689E3-50B4-4487-AAEC-CF467B3E1C0A}" type="parTrans" cxnId="{35915DB7-E6C5-48C3-B90D-CB015D5C9EF0}">
      <dgm:prSet/>
      <dgm:spPr/>
      <dgm:t>
        <a:bodyPr/>
        <a:lstStyle/>
        <a:p>
          <a:endParaRPr lang="es-CL"/>
        </a:p>
      </dgm:t>
    </dgm:pt>
    <dgm:pt modelId="{6D2B67E6-C27D-4388-AB0D-E0D51C037D27}" type="sibTrans" cxnId="{35915DB7-E6C5-48C3-B90D-CB015D5C9EF0}">
      <dgm:prSet/>
      <dgm:spPr/>
      <dgm:t>
        <a:bodyPr/>
        <a:lstStyle/>
        <a:p>
          <a:endParaRPr lang="es-CL"/>
        </a:p>
      </dgm:t>
    </dgm:pt>
    <dgm:pt modelId="{E05B007F-1C2A-4BCA-A78D-E1CC9F9525DE}">
      <dgm:prSet/>
      <dgm:spPr/>
      <dgm:t>
        <a:bodyPr/>
        <a:lstStyle/>
        <a:p>
          <a:r>
            <a:rPr lang="es-CL" dirty="0"/>
            <a:t>Entrenamiento</a:t>
          </a:r>
        </a:p>
      </dgm:t>
    </dgm:pt>
    <dgm:pt modelId="{116D4A84-8718-40DA-8AFC-3D8688B1641E}" type="parTrans" cxnId="{7D78AB5B-D7D4-4001-B4F2-D0B9E1C43479}">
      <dgm:prSet/>
      <dgm:spPr/>
      <dgm:t>
        <a:bodyPr/>
        <a:lstStyle/>
        <a:p>
          <a:endParaRPr lang="es-CL"/>
        </a:p>
      </dgm:t>
    </dgm:pt>
    <dgm:pt modelId="{06A2AEAC-BF4C-470D-9D47-FE6DF8D7DE6C}" type="sibTrans" cxnId="{7D78AB5B-D7D4-4001-B4F2-D0B9E1C43479}">
      <dgm:prSet/>
      <dgm:spPr/>
      <dgm:t>
        <a:bodyPr/>
        <a:lstStyle/>
        <a:p>
          <a:endParaRPr lang="es-CL"/>
        </a:p>
      </dgm:t>
    </dgm:pt>
    <dgm:pt modelId="{8B199DD7-2833-4F2F-835B-251DA8FB7C92}" type="pres">
      <dgm:prSet presAssocID="{B5806417-9969-48D8-B8F3-DE740428D19F}" presName="Name0" presStyleCnt="0">
        <dgm:presLayoutVars>
          <dgm:dir/>
          <dgm:resizeHandles val="exact"/>
        </dgm:presLayoutVars>
      </dgm:prSet>
      <dgm:spPr/>
    </dgm:pt>
    <dgm:pt modelId="{72C1CD55-44A7-48E3-8084-F4B18558B3F7}" type="pres">
      <dgm:prSet presAssocID="{8869494D-39A6-453C-9A67-06625B8AC702}" presName="node" presStyleLbl="node1" presStyleIdx="0" presStyleCnt="5">
        <dgm:presLayoutVars>
          <dgm:bulletEnabled val="1"/>
        </dgm:presLayoutVars>
      </dgm:prSet>
      <dgm:spPr/>
    </dgm:pt>
    <dgm:pt modelId="{70983A28-9F35-4680-92C7-3E83175C32EE}" type="pres">
      <dgm:prSet presAssocID="{5F1C55AD-5D58-4D41-A41A-0322DFD48F5C}" presName="sibTrans" presStyleLbl="sibTrans2D1" presStyleIdx="0" presStyleCnt="5"/>
      <dgm:spPr/>
    </dgm:pt>
    <dgm:pt modelId="{D9B66E0B-60C8-4EBC-938A-56880EB3B628}" type="pres">
      <dgm:prSet presAssocID="{5F1C55AD-5D58-4D41-A41A-0322DFD48F5C}" presName="connectorText" presStyleLbl="sibTrans2D1" presStyleIdx="0" presStyleCnt="5"/>
      <dgm:spPr/>
    </dgm:pt>
    <dgm:pt modelId="{49DE6B2E-1865-41A3-8303-DFADA453EEAF}" type="pres">
      <dgm:prSet presAssocID="{8E7177F7-F77A-42EF-9F64-9C602B308184}" presName="node" presStyleLbl="node1" presStyleIdx="1" presStyleCnt="5">
        <dgm:presLayoutVars>
          <dgm:bulletEnabled val="1"/>
        </dgm:presLayoutVars>
      </dgm:prSet>
      <dgm:spPr/>
    </dgm:pt>
    <dgm:pt modelId="{B656EB56-6F1A-40E9-B870-CF9C9C6DB954}" type="pres">
      <dgm:prSet presAssocID="{5380784B-B690-453E-B6CA-524ACB6B0927}" presName="sibTrans" presStyleLbl="sibTrans2D1" presStyleIdx="1" presStyleCnt="5"/>
      <dgm:spPr/>
    </dgm:pt>
    <dgm:pt modelId="{C801E407-A10E-4247-BF6A-BE4E44975098}" type="pres">
      <dgm:prSet presAssocID="{5380784B-B690-453E-B6CA-524ACB6B0927}" presName="connectorText" presStyleLbl="sibTrans2D1" presStyleIdx="1" presStyleCnt="5"/>
      <dgm:spPr/>
    </dgm:pt>
    <dgm:pt modelId="{6FF91D5E-1552-4CB1-9A30-AF171D96EFC3}" type="pres">
      <dgm:prSet presAssocID="{8680D31D-38CE-456A-811E-AFF05EAF6B5A}" presName="node" presStyleLbl="node1" presStyleIdx="2" presStyleCnt="5">
        <dgm:presLayoutVars>
          <dgm:bulletEnabled val="1"/>
        </dgm:presLayoutVars>
      </dgm:prSet>
      <dgm:spPr/>
    </dgm:pt>
    <dgm:pt modelId="{E8BE6327-1E8B-4279-86EF-7235CF84D0D7}" type="pres">
      <dgm:prSet presAssocID="{7C4DA0BB-F07F-46E5-95A8-0AEF85CA1B7E}" presName="sibTrans" presStyleLbl="sibTrans2D1" presStyleIdx="2" presStyleCnt="5"/>
      <dgm:spPr/>
    </dgm:pt>
    <dgm:pt modelId="{B6A3A250-C644-4B93-BA17-DA116FB43BF1}" type="pres">
      <dgm:prSet presAssocID="{7C4DA0BB-F07F-46E5-95A8-0AEF85CA1B7E}" presName="connectorText" presStyleLbl="sibTrans2D1" presStyleIdx="2" presStyleCnt="5"/>
      <dgm:spPr/>
    </dgm:pt>
    <dgm:pt modelId="{C1793D28-9BD0-47C1-A9F4-F7573B32D9D5}" type="pres">
      <dgm:prSet presAssocID="{37FBD355-BB98-4C91-BBD4-ED7A7D783322}" presName="node" presStyleLbl="node1" presStyleIdx="3" presStyleCnt="5">
        <dgm:presLayoutVars>
          <dgm:bulletEnabled val="1"/>
        </dgm:presLayoutVars>
      </dgm:prSet>
      <dgm:spPr/>
    </dgm:pt>
    <dgm:pt modelId="{655F0431-7275-4E25-A3B5-BDB0C9ACE3C7}" type="pres">
      <dgm:prSet presAssocID="{6D2B67E6-C27D-4388-AB0D-E0D51C037D27}" presName="sibTrans" presStyleLbl="sibTrans2D1" presStyleIdx="3" presStyleCnt="5"/>
      <dgm:spPr/>
    </dgm:pt>
    <dgm:pt modelId="{BE6F97C5-BDB2-4FF3-9B80-FB38E3EC3989}" type="pres">
      <dgm:prSet presAssocID="{6D2B67E6-C27D-4388-AB0D-E0D51C037D27}" presName="connectorText" presStyleLbl="sibTrans2D1" presStyleIdx="3" presStyleCnt="5"/>
      <dgm:spPr/>
    </dgm:pt>
    <dgm:pt modelId="{231B06C3-128D-4C87-8478-9AAE6C009CFD}" type="pres">
      <dgm:prSet presAssocID="{E05B007F-1C2A-4BCA-A78D-E1CC9F9525DE}" presName="node" presStyleLbl="node1" presStyleIdx="4" presStyleCnt="5">
        <dgm:presLayoutVars>
          <dgm:bulletEnabled val="1"/>
        </dgm:presLayoutVars>
      </dgm:prSet>
      <dgm:spPr/>
    </dgm:pt>
    <dgm:pt modelId="{BAEBACE9-A300-4F35-8B56-4AD2B933E597}" type="pres">
      <dgm:prSet presAssocID="{06A2AEAC-BF4C-470D-9D47-FE6DF8D7DE6C}" presName="sibTrans" presStyleLbl="sibTrans2D1" presStyleIdx="4" presStyleCnt="5"/>
      <dgm:spPr/>
    </dgm:pt>
    <dgm:pt modelId="{44E67432-A046-48B2-8D92-D2BA0F848A14}" type="pres">
      <dgm:prSet presAssocID="{06A2AEAC-BF4C-470D-9D47-FE6DF8D7DE6C}" presName="connectorText" presStyleLbl="sibTrans2D1" presStyleIdx="4" presStyleCnt="5"/>
      <dgm:spPr/>
    </dgm:pt>
  </dgm:ptLst>
  <dgm:cxnLst>
    <dgm:cxn modelId="{488C9300-ED44-483F-9811-260EE8504119}" type="presOf" srcId="{06A2AEAC-BF4C-470D-9D47-FE6DF8D7DE6C}" destId="{44E67432-A046-48B2-8D92-D2BA0F848A14}" srcOrd="1" destOrd="0" presId="urn:microsoft.com/office/officeart/2005/8/layout/cycle7"/>
    <dgm:cxn modelId="{0C9AD101-12B3-48A9-A71E-7C350029F601}" type="presOf" srcId="{6D2B67E6-C27D-4388-AB0D-E0D51C037D27}" destId="{BE6F97C5-BDB2-4FF3-9B80-FB38E3EC3989}" srcOrd="1" destOrd="0" presId="urn:microsoft.com/office/officeart/2005/8/layout/cycle7"/>
    <dgm:cxn modelId="{DBDFAF06-A9F2-4902-ACE8-9C40B0FE0F3B}" type="presOf" srcId="{8680D31D-38CE-456A-811E-AFF05EAF6B5A}" destId="{6FF91D5E-1552-4CB1-9A30-AF171D96EFC3}" srcOrd="0" destOrd="0" presId="urn:microsoft.com/office/officeart/2005/8/layout/cycle7"/>
    <dgm:cxn modelId="{A5836B0A-F63F-43C0-A462-50D6FF7516B6}" type="presOf" srcId="{5F1C55AD-5D58-4D41-A41A-0322DFD48F5C}" destId="{D9B66E0B-60C8-4EBC-938A-56880EB3B628}" srcOrd="1" destOrd="0" presId="urn:microsoft.com/office/officeart/2005/8/layout/cycle7"/>
    <dgm:cxn modelId="{1B69A218-BFAA-4F92-BD50-687FFF3015D8}" type="presOf" srcId="{7C4DA0BB-F07F-46E5-95A8-0AEF85CA1B7E}" destId="{B6A3A250-C644-4B93-BA17-DA116FB43BF1}" srcOrd="1" destOrd="0" presId="urn:microsoft.com/office/officeart/2005/8/layout/cycle7"/>
    <dgm:cxn modelId="{714A7B20-1003-4173-8487-EE758B818199}" srcId="{B5806417-9969-48D8-B8F3-DE740428D19F}" destId="{8E7177F7-F77A-42EF-9F64-9C602B308184}" srcOrd="1" destOrd="0" parTransId="{6D4A0871-52C0-4B40-AEFA-5F6115567B4B}" sibTransId="{5380784B-B690-453E-B6CA-524ACB6B0927}"/>
    <dgm:cxn modelId="{5CA4F433-4603-4E61-9EA2-9DFC866006AC}" type="presOf" srcId="{6D2B67E6-C27D-4388-AB0D-E0D51C037D27}" destId="{655F0431-7275-4E25-A3B5-BDB0C9ACE3C7}" srcOrd="0" destOrd="0" presId="urn:microsoft.com/office/officeart/2005/8/layout/cycle7"/>
    <dgm:cxn modelId="{2F827D35-7A91-4F10-A617-11B620B1EF87}" srcId="{B5806417-9969-48D8-B8F3-DE740428D19F}" destId="{8680D31D-38CE-456A-811E-AFF05EAF6B5A}" srcOrd="2" destOrd="0" parTransId="{9376DF2A-3064-47B0-BA99-B6904F123130}" sibTransId="{7C4DA0BB-F07F-46E5-95A8-0AEF85CA1B7E}"/>
    <dgm:cxn modelId="{7D78AB5B-D7D4-4001-B4F2-D0B9E1C43479}" srcId="{B5806417-9969-48D8-B8F3-DE740428D19F}" destId="{E05B007F-1C2A-4BCA-A78D-E1CC9F9525DE}" srcOrd="4" destOrd="0" parTransId="{116D4A84-8718-40DA-8AFC-3D8688B1641E}" sibTransId="{06A2AEAC-BF4C-470D-9D47-FE6DF8D7DE6C}"/>
    <dgm:cxn modelId="{68A3B742-5B07-4BC2-93C9-A6A5B3595463}" type="presOf" srcId="{8869494D-39A6-453C-9A67-06625B8AC702}" destId="{72C1CD55-44A7-48E3-8084-F4B18558B3F7}" srcOrd="0" destOrd="0" presId="urn:microsoft.com/office/officeart/2005/8/layout/cycle7"/>
    <dgm:cxn modelId="{F457CC50-9D91-4CCA-80C6-29554E1EDF1E}" type="presOf" srcId="{8E7177F7-F77A-42EF-9F64-9C602B308184}" destId="{49DE6B2E-1865-41A3-8303-DFADA453EEAF}" srcOrd="0" destOrd="0" presId="urn:microsoft.com/office/officeart/2005/8/layout/cycle7"/>
    <dgm:cxn modelId="{A4C2C973-68E9-4787-A076-BC52FD62A7D6}" srcId="{B5806417-9969-48D8-B8F3-DE740428D19F}" destId="{8869494D-39A6-453C-9A67-06625B8AC702}" srcOrd="0" destOrd="0" parTransId="{3E30C9EF-D998-498E-B8B0-F1C644DACAF2}" sibTransId="{5F1C55AD-5D58-4D41-A41A-0322DFD48F5C}"/>
    <dgm:cxn modelId="{D783A074-14E6-4C86-A2C6-36A99DAA06E9}" type="presOf" srcId="{37FBD355-BB98-4C91-BBD4-ED7A7D783322}" destId="{C1793D28-9BD0-47C1-A9F4-F7573B32D9D5}" srcOrd="0" destOrd="0" presId="urn:microsoft.com/office/officeart/2005/8/layout/cycle7"/>
    <dgm:cxn modelId="{4AF43481-E3BD-47A9-8072-09255732C8B2}" type="presOf" srcId="{5F1C55AD-5D58-4D41-A41A-0322DFD48F5C}" destId="{70983A28-9F35-4680-92C7-3E83175C32EE}" srcOrd="0" destOrd="0" presId="urn:microsoft.com/office/officeart/2005/8/layout/cycle7"/>
    <dgm:cxn modelId="{330C7F9C-B714-497F-A8EE-2E2392B3E96A}" type="presOf" srcId="{06A2AEAC-BF4C-470D-9D47-FE6DF8D7DE6C}" destId="{BAEBACE9-A300-4F35-8B56-4AD2B933E597}" srcOrd="0" destOrd="0" presId="urn:microsoft.com/office/officeart/2005/8/layout/cycle7"/>
    <dgm:cxn modelId="{3DBF43AF-859B-4CF3-9027-EF07F3647FA2}" type="presOf" srcId="{E05B007F-1C2A-4BCA-A78D-E1CC9F9525DE}" destId="{231B06C3-128D-4C87-8478-9AAE6C009CFD}" srcOrd="0" destOrd="0" presId="urn:microsoft.com/office/officeart/2005/8/layout/cycle7"/>
    <dgm:cxn modelId="{35915DB7-E6C5-48C3-B90D-CB015D5C9EF0}" srcId="{B5806417-9969-48D8-B8F3-DE740428D19F}" destId="{37FBD355-BB98-4C91-BBD4-ED7A7D783322}" srcOrd="3" destOrd="0" parTransId="{544689E3-50B4-4487-AAEC-CF467B3E1C0A}" sibTransId="{6D2B67E6-C27D-4388-AB0D-E0D51C037D27}"/>
    <dgm:cxn modelId="{78BDD0B7-76BE-4015-9368-A48765CEDC67}" type="presOf" srcId="{5380784B-B690-453E-B6CA-524ACB6B0927}" destId="{C801E407-A10E-4247-BF6A-BE4E44975098}" srcOrd="1" destOrd="0" presId="urn:microsoft.com/office/officeart/2005/8/layout/cycle7"/>
    <dgm:cxn modelId="{D73F2FC5-16A2-46E9-816A-A6FE8B8267C9}" type="presOf" srcId="{B5806417-9969-48D8-B8F3-DE740428D19F}" destId="{8B199DD7-2833-4F2F-835B-251DA8FB7C92}" srcOrd="0" destOrd="0" presId="urn:microsoft.com/office/officeart/2005/8/layout/cycle7"/>
    <dgm:cxn modelId="{C3AAC2CB-D717-4146-8BED-2058CC39D3E4}" type="presOf" srcId="{5380784B-B690-453E-B6CA-524ACB6B0927}" destId="{B656EB56-6F1A-40E9-B870-CF9C9C6DB954}" srcOrd="0" destOrd="0" presId="urn:microsoft.com/office/officeart/2005/8/layout/cycle7"/>
    <dgm:cxn modelId="{3017F4EE-AE7C-4561-A26C-F02EA5972F67}" type="presOf" srcId="{7C4DA0BB-F07F-46E5-95A8-0AEF85CA1B7E}" destId="{E8BE6327-1E8B-4279-86EF-7235CF84D0D7}" srcOrd="0" destOrd="0" presId="urn:microsoft.com/office/officeart/2005/8/layout/cycle7"/>
    <dgm:cxn modelId="{0DDBF025-15C1-4D77-88A2-1FD2CEF588A7}" type="presParOf" srcId="{8B199DD7-2833-4F2F-835B-251DA8FB7C92}" destId="{72C1CD55-44A7-48E3-8084-F4B18558B3F7}" srcOrd="0" destOrd="0" presId="urn:microsoft.com/office/officeart/2005/8/layout/cycle7"/>
    <dgm:cxn modelId="{BE005640-245E-440D-B2BB-F5A686A311CC}" type="presParOf" srcId="{8B199DD7-2833-4F2F-835B-251DA8FB7C92}" destId="{70983A28-9F35-4680-92C7-3E83175C32EE}" srcOrd="1" destOrd="0" presId="urn:microsoft.com/office/officeart/2005/8/layout/cycle7"/>
    <dgm:cxn modelId="{3DBAC356-D906-48C7-9F1B-F949DF49BA6D}" type="presParOf" srcId="{70983A28-9F35-4680-92C7-3E83175C32EE}" destId="{D9B66E0B-60C8-4EBC-938A-56880EB3B628}" srcOrd="0" destOrd="0" presId="urn:microsoft.com/office/officeart/2005/8/layout/cycle7"/>
    <dgm:cxn modelId="{08015C3C-DB00-4179-B399-D50889427161}" type="presParOf" srcId="{8B199DD7-2833-4F2F-835B-251DA8FB7C92}" destId="{49DE6B2E-1865-41A3-8303-DFADA453EEAF}" srcOrd="2" destOrd="0" presId="urn:microsoft.com/office/officeart/2005/8/layout/cycle7"/>
    <dgm:cxn modelId="{A4C4B861-A4AB-4502-910D-B2AAC0CDB550}" type="presParOf" srcId="{8B199DD7-2833-4F2F-835B-251DA8FB7C92}" destId="{B656EB56-6F1A-40E9-B870-CF9C9C6DB954}" srcOrd="3" destOrd="0" presId="urn:microsoft.com/office/officeart/2005/8/layout/cycle7"/>
    <dgm:cxn modelId="{1B4A66F8-9261-4F81-8F37-29B94D2EE6C5}" type="presParOf" srcId="{B656EB56-6F1A-40E9-B870-CF9C9C6DB954}" destId="{C801E407-A10E-4247-BF6A-BE4E44975098}" srcOrd="0" destOrd="0" presId="urn:microsoft.com/office/officeart/2005/8/layout/cycle7"/>
    <dgm:cxn modelId="{C40A156E-4190-416D-970B-6C02936989FA}" type="presParOf" srcId="{8B199DD7-2833-4F2F-835B-251DA8FB7C92}" destId="{6FF91D5E-1552-4CB1-9A30-AF171D96EFC3}" srcOrd="4" destOrd="0" presId="urn:microsoft.com/office/officeart/2005/8/layout/cycle7"/>
    <dgm:cxn modelId="{961EDEFC-D04C-45DB-86AF-4704B7AAED79}" type="presParOf" srcId="{8B199DD7-2833-4F2F-835B-251DA8FB7C92}" destId="{E8BE6327-1E8B-4279-86EF-7235CF84D0D7}" srcOrd="5" destOrd="0" presId="urn:microsoft.com/office/officeart/2005/8/layout/cycle7"/>
    <dgm:cxn modelId="{CC47B3AA-B3BE-4603-88C1-8521313F5A43}" type="presParOf" srcId="{E8BE6327-1E8B-4279-86EF-7235CF84D0D7}" destId="{B6A3A250-C644-4B93-BA17-DA116FB43BF1}" srcOrd="0" destOrd="0" presId="urn:microsoft.com/office/officeart/2005/8/layout/cycle7"/>
    <dgm:cxn modelId="{3F3F60AF-F627-4D3B-BF43-5FB50841A73C}" type="presParOf" srcId="{8B199DD7-2833-4F2F-835B-251DA8FB7C92}" destId="{C1793D28-9BD0-47C1-A9F4-F7573B32D9D5}" srcOrd="6" destOrd="0" presId="urn:microsoft.com/office/officeart/2005/8/layout/cycle7"/>
    <dgm:cxn modelId="{C3E85153-012B-4E94-940F-7A2677F4F7BA}" type="presParOf" srcId="{8B199DD7-2833-4F2F-835B-251DA8FB7C92}" destId="{655F0431-7275-4E25-A3B5-BDB0C9ACE3C7}" srcOrd="7" destOrd="0" presId="urn:microsoft.com/office/officeart/2005/8/layout/cycle7"/>
    <dgm:cxn modelId="{29BAF042-5D7A-447A-B545-D22BA80AD1D8}" type="presParOf" srcId="{655F0431-7275-4E25-A3B5-BDB0C9ACE3C7}" destId="{BE6F97C5-BDB2-4FF3-9B80-FB38E3EC3989}" srcOrd="0" destOrd="0" presId="urn:microsoft.com/office/officeart/2005/8/layout/cycle7"/>
    <dgm:cxn modelId="{4182C257-3FC9-4100-A04C-509EFC9A261B}" type="presParOf" srcId="{8B199DD7-2833-4F2F-835B-251DA8FB7C92}" destId="{231B06C3-128D-4C87-8478-9AAE6C009CFD}" srcOrd="8" destOrd="0" presId="urn:microsoft.com/office/officeart/2005/8/layout/cycle7"/>
    <dgm:cxn modelId="{60584D09-F5E7-44F3-BCD5-EB35C881E435}" type="presParOf" srcId="{8B199DD7-2833-4F2F-835B-251DA8FB7C92}" destId="{BAEBACE9-A300-4F35-8B56-4AD2B933E597}" srcOrd="9" destOrd="0" presId="urn:microsoft.com/office/officeart/2005/8/layout/cycle7"/>
    <dgm:cxn modelId="{D0104429-1EA2-4D09-A122-908AE732A337}" type="presParOf" srcId="{BAEBACE9-A300-4F35-8B56-4AD2B933E597}" destId="{44E67432-A046-48B2-8D92-D2BA0F848A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806417-9969-48D8-B8F3-DE740428D19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69494D-39A6-453C-9A67-06625B8AC702}">
      <dgm:prSet phldrT="[Text]"/>
      <dgm:spPr/>
      <dgm:t>
        <a:bodyPr/>
        <a:lstStyle/>
        <a:p>
          <a:r>
            <a:rPr lang="es-CL" dirty="0"/>
            <a:t>Salud</a:t>
          </a:r>
        </a:p>
      </dgm:t>
    </dgm:pt>
    <dgm:pt modelId="{3E30C9EF-D998-498E-B8B0-F1C644DACAF2}" type="parTrans" cxnId="{A4C2C973-68E9-4787-A076-BC52FD62A7D6}">
      <dgm:prSet/>
      <dgm:spPr/>
      <dgm:t>
        <a:bodyPr/>
        <a:lstStyle/>
        <a:p>
          <a:endParaRPr lang="es-CL"/>
        </a:p>
      </dgm:t>
    </dgm:pt>
    <dgm:pt modelId="{5F1C55AD-5D58-4D41-A41A-0322DFD48F5C}" type="sibTrans" cxnId="{A4C2C973-68E9-4787-A076-BC52FD62A7D6}">
      <dgm:prSet/>
      <dgm:spPr/>
      <dgm:t>
        <a:bodyPr/>
        <a:lstStyle/>
        <a:p>
          <a:endParaRPr lang="es-CL"/>
        </a:p>
      </dgm:t>
    </dgm:pt>
    <dgm:pt modelId="{8E7177F7-F77A-42EF-9F64-9C602B308184}">
      <dgm:prSet/>
      <dgm:spPr/>
      <dgm:t>
        <a:bodyPr/>
        <a:lstStyle/>
        <a:p>
          <a:r>
            <a:rPr lang="es-CL"/>
            <a:t>Comunidad</a:t>
          </a:r>
          <a:endParaRPr lang="es-CL" dirty="0"/>
        </a:p>
      </dgm:t>
    </dgm:pt>
    <dgm:pt modelId="{6D4A0871-52C0-4B40-AEFA-5F6115567B4B}" type="parTrans" cxnId="{714A7B20-1003-4173-8487-EE758B818199}">
      <dgm:prSet/>
      <dgm:spPr/>
      <dgm:t>
        <a:bodyPr/>
        <a:lstStyle/>
        <a:p>
          <a:endParaRPr lang="es-CL"/>
        </a:p>
      </dgm:t>
    </dgm:pt>
    <dgm:pt modelId="{5380784B-B690-453E-B6CA-524ACB6B0927}" type="sibTrans" cxnId="{714A7B20-1003-4173-8487-EE758B818199}">
      <dgm:prSet/>
      <dgm:spPr/>
      <dgm:t>
        <a:bodyPr/>
        <a:lstStyle/>
        <a:p>
          <a:endParaRPr lang="es-CL"/>
        </a:p>
      </dgm:t>
    </dgm:pt>
    <dgm:pt modelId="{8680D31D-38CE-456A-811E-AFF05EAF6B5A}">
      <dgm:prSet/>
      <dgm:spPr/>
      <dgm:t>
        <a:bodyPr/>
        <a:lstStyle/>
        <a:p>
          <a:r>
            <a:rPr lang="es-CL"/>
            <a:t>Conocimiento</a:t>
          </a:r>
          <a:endParaRPr lang="es-CL" dirty="0"/>
        </a:p>
      </dgm:t>
    </dgm:pt>
    <dgm:pt modelId="{9376DF2A-3064-47B0-BA99-B6904F123130}" type="parTrans" cxnId="{2F827D35-7A91-4F10-A617-11B620B1EF87}">
      <dgm:prSet/>
      <dgm:spPr/>
      <dgm:t>
        <a:bodyPr/>
        <a:lstStyle/>
        <a:p>
          <a:endParaRPr lang="es-CL"/>
        </a:p>
      </dgm:t>
    </dgm:pt>
    <dgm:pt modelId="{7C4DA0BB-F07F-46E5-95A8-0AEF85CA1B7E}" type="sibTrans" cxnId="{2F827D35-7A91-4F10-A617-11B620B1EF87}">
      <dgm:prSet/>
      <dgm:spPr/>
      <dgm:t>
        <a:bodyPr/>
        <a:lstStyle/>
        <a:p>
          <a:endParaRPr lang="es-CL"/>
        </a:p>
      </dgm:t>
    </dgm:pt>
    <dgm:pt modelId="{37FBD355-BB98-4C91-BBD4-ED7A7D783322}">
      <dgm:prSet/>
      <dgm:spPr/>
      <dgm:t>
        <a:bodyPr/>
        <a:lstStyle/>
        <a:p>
          <a:r>
            <a:rPr lang="es-CL"/>
            <a:t>Estrategia</a:t>
          </a:r>
          <a:endParaRPr lang="es-CL" dirty="0"/>
        </a:p>
      </dgm:t>
    </dgm:pt>
    <dgm:pt modelId="{544689E3-50B4-4487-AAEC-CF467B3E1C0A}" type="parTrans" cxnId="{35915DB7-E6C5-48C3-B90D-CB015D5C9EF0}">
      <dgm:prSet/>
      <dgm:spPr/>
      <dgm:t>
        <a:bodyPr/>
        <a:lstStyle/>
        <a:p>
          <a:endParaRPr lang="es-CL"/>
        </a:p>
      </dgm:t>
    </dgm:pt>
    <dgm:pt modelId="{6D2B67E6-C27D-4388-AB0D-E0D51C037D27}" type="sibTrans" cxnId="{35915DB7-E6C5-48C3-B90D-CB015D5C9EF0}">
      <dgm:prSet/>
      <dgm:spPr/>
      <dgm:t>
        <a:bodyPr/>
        <a:lstStyle/>
        <a:p>
          <a:endParaRPr lang="es-CL"/>
        </a:p>
      </dgm:t>
    </dgm:pt>
    <dgm:pt modelId="{E05B007F-1C2A-4BCA-A78D-E1CC9F9525DE}">
      <dgm:prSet/>
      <dgm:spPr/>
      <dgm:t>
        <a:bodyPr/>
        <a:lstStyle/>
        <a:p>
          <a:r>
            <a:rPr lang="es-CL" dirty="0"/>
            <a:t>Entrenamiento</a:t>
          </a:r>
        </a:p>
      </dgm:t>
    </dgm:pt>
    <dgm:pt modelId="{116D4A84-8718-40DA-8AFC-3D8688B1641E}" type="parTrans" cxnId="{7D78AB5B-D7D4-4001-B4F2-D0B9E1C43479}">
      <dgm:prSet/>
      <dgm:spPr/>
      <dgm:t>
        <a:bodyPr/>
        <a:lstStyle/>
        <a:p>
          <a:endParaRPr lang="es-CL"/>
        </a:p>
      </dgm:t>
    </dgm:pt>
    <dgm:pt modelId="{06A2AEAC-BF4C-470D-9D47-FE6DF8D7DE6C}" type="sibTrans" cxnId="{7D78AB5B-D7D4-4001-B4F2-D0B9E1C43479}">
      <dgm:prSet/>
      <dgm:spPr/>
      <dgm:t>
        <a:bodyPr/>
        <a:lstStyle/>
        <a:p>
          <a:endParaRPr lang="es-CL"/>
        </a:p>
      </dgm:t>
    </dgm:pt>
    <dgm:pt modelId="{8B199DD7-2833-4F2F-835B-251DA8FB7C92}" type="pres">
      <dgm:prSet presAssocID="{B5806417-9969-48D8-B8F3-DE740428D19F}" presName="Name0" presStyleCnt="0">
        <dgm:presLayoutVars>
          <dgm:dir/>
          <dgm:resizeHandles val="exact"/>
        </dgm:presLayoutVars>
      </dgm:prSet>
      <dgm:spPr/>
    </dgm:pt>
    <dgm:pt modelId="{72C1CD55-44A7-48E3-8084-F4B18558B3F7}" type="pres">
      <dgm:prSet presAssocID="{8869494D-39A6-453C-9A67-06625B8AC702}" presName="node" presStyleLbl="node1" presStyleIdx="0" presStyleCnt="5">
        <dgm:presLayoutVars>
          <dgm:bulletEnabled val="1"/>
        </dgm:presLayoutVars>
      </dgm:prSet>
      <dgm:spPr/>
    </dgm:pt>
    <dgm:pt modelId="{70983A28-9F35-4680-92C7-3E83175C32EE}" type="pres">
      <dgm:prSet presAssocID="{5F1C55AD-5D58-4D41-A41A-0322DFD48F5C}" presName="sibTrans" presStyleLbl="sibTrans2D1" presStyleIdx="0" presStyleCnt="5"/>
      <dgm:spPr/>
    </dgm:pt>
    <dgm:pt modelId="{D9B66E0B-60C8-4EBC-938A-56880EB3B628}" type="pres">
      <dgm:prSet presAssocID="{5F1C55AD-5D58-4D41-A41A-0322DFD48F5C}" presName="connectorText" presStyleLbl="sibTrans2D1" presStyleIdx="0" presStyleCnt="5"/>
      <dgm:spPr/>
    </dgm:pt>
    <dgm:pt modelId="{49DE6B2E-1865-41A3-8303-DFADA453EEAF}" type="pres">
      <dgm:prSet presAssocID="{8E7177F7-F77A-42EF-9F64-9C602B308184}" presName="node" presStyleLbl="node1" presStyleIdx="1" presStyleCnt="5">
        <dgm:presLayoutVars>
          <dgm:bulletEnabled val="1"/>
        </dgm:presLayoutVars>
      </dgm:prSet>
      <dgm:spPr/>
    </dgm:pt>
    <dgm:pt modelId="{B656EB56-6F1A-40E9-B870-CF9C9C6DB954}" type="pres">
      <dgm:prSet presAssocID="{5380784B-B690-453E-B6CA-524ACB6B0927}" presName="sibTrans" presStyleLbl="sibTrans2D1" presStyleIdx="1" presStyleCnt="5"/>
      <dgm:spPr/>
    </dgm:pt>
    <dgm:pt modelId="{C801E407-A10E-4247-BF6A-BE4E44975098}" type="pres">
      <dgm:prSet presAssocID="{5380784B-B690-453E-B6CA-524ACB6B0927}" presName="connectorText" presStyleLbl="sibTrans2D1" presStyleIdx="1" presStyleCnt="5"/>
      <dgm:spPr/>
    </dgm:pt>
    <dgm:pt modelId="{6FF91D5E-1552-4CB1-9A30-AF171D96EFC3}" type="pres">
      <dgm:prSet presAssocID="{8680D31D-38CE-456A-811E-AFF05EAF6B5A}" presName="node" presStyleLbl="node1" presStyleIdx="2" presStyleCnt="5">
        <dgm:presLayoutVars>
          <dgm:bulletEnabled val="1"/>
        </dgm:presLayoutVars>
      </dgm:prSet>
      <dgm:spPr/>
    </dgm:pt>
    <dgm:pt modelId="{E8BE6327-1E8B-4279-86EF-7235CF84D0D7}" type="pres">
      <dgm:prSet presAssocID="{7C4DA0BB-F07F-46E5-95A8-0AEF85CA1B7E}" presName="sibTrans" presStyleLbl="sibTrans2D1" presStyleIdx="2" presStyleCnt="5"/>
      <dgm:spPr/>
    </dgm:pt>
    <dgm:pt modelId="{B6A3A250-C644-4B93-BA17-DA116FB43BF1}" type="pres">
      <dgm:prSet presAssocID="{7C4DA0BB-F07F-46E5-95A8-0AEF85CA1B7E}" presName="connectorText" presStyleLbl="sibTrans2D1" presStyleIdx="2" presStyleCnt="5"/>
      <dgm:spPr/>
    </dgm:pt>
    <dgm:pt modelId="{C1793D28-9BD0-47C1-A9F4-F7573B32D9D5}" type="pres">
      <dgm:prSet presAssocID="{37FBD355-BB98-4C91-BBD4-ED7A7D783322}" presName="node" presStyleLbl="node1" presStyleIdx="3" presStyleCnt="5">
        <dgm:presLayoutVars>
          <dgm:bulletEnabled val="1"/>
        </dgm:presLayoutVars>
      </dgm:prSet>
      <dgm:spPr/>
    </dgm:pt>
    <dgm:pt modelId="{655F0431-7275-4E25-A3B5-BDB0C9ACE3C7}" type="pres">
      <dgm:prSet presAssocID="{6D2B67E6-C27D-4388-AB0D-E0D51C037D27}" presName="sibTrans" presStyleLbl="sibTrans2D1" presStyleIdx="3" presStyleCnt="5"/>
      <dgm:spPr/>
    </dgm:pt>
    <dgm:pt modelId="{BE6F97C5-BDB2-4FF3-9B80-FB38E3EC3989}" type="pres">
      <dgm:prSet presAssocID="{6D2B67E6-C27D-4388-AB0D-E0D51C037D27}" presName="connectorText" presStyleLbl="sibTrans2D1" presStyleIdx="3" presStyleCnt="5"/>
      <dgm:spPr/>
    </dgm:pt>
    <dgm:pt modelId="{231B06C3-128D-4C87-8478-9AAE6C009CFD}" type="pres">
      <dgm:prSet presAssocID="{E05B007F-1C2A-4BCA-A78D-E1CC9F9525DE}" presName="node" presStyleLbl="node1" presStyleIdx="4" presStyleCnt="5">
        <dgm:presLayoutVars>
          <dgm:bulletEnabled val="1"/>
        </dgm:presLayoutVars>
      </dgm:prSet>
      <dgm:spPr/>
    </dgm:pt>
    <dgm:pt modelId="{BAEBACE9-A300-4F35-8B56-4AD2B933E597}" type="pres">
      <dgm:prSet presAssocID="{06A2AEAC-BF4C-470D-9D47-FE6DF8D7DE6C}" presName="sibTrans" presStyleLbl="sibTrans2D1" presStyleIdx="4" presStyleCnt="5"/>
      <dgm:spPr/>
    </dgm:pt>
    <dgm:pt modelId="{44E67432-A046-48B2-8D92-D2BA0F848A14}" type="pres">
      <dgm:prSet presAssocID="{06A2AEAC-BF4C-470D-9D47-FE6DF8D7DE6C}" presName="connectorText" presStyleLbl="sibTrans2D1" presStyleIdx="4" presStyleCnt="5"/>
      <dgm:spPr/>
    </dgm:pt>
  </dgm:ptLst>
  <dgm:cxnLst>
    <dgm:cxn modelId="{488C9300-ED44-483F-9811-260EE8504119}" type="presOf" srcId="{06A2AEAC-BF4C-470D-9D47-FE6DF8D7DE6C}" destId="{44E67432-A046-48B2-8D92-D2BA0F848A14}" srcOrd="1" destOrd="0" presId="urn:microsoft.com/office/officeart/2005/8/layout/cycle7"/>
    <dgm:cxn modelId="{0C9AD101-12B3-48A9-A71E-7C350029F601}" type="presOf" srcId="{6D2B67E6-C27D-4388-AB0D-E0D51C037D27}" destId="{BE6F97C5-BDB2-4FF3-9B80-FB38E3EC3989}" srcOrd="1" destOrd="0" presId="urn:microsoft.com/office/officeart/2005/8/layout/cycle7"/>
    <dgm:cxn modelId="{DBDFAF06-A9F2-4902-ACE8-9C40B0FE0F3B}" type="presOf" srcId="{8680D31D-38CE-456A-811E-AFF05EAF6B5A}" destId="{6FF91D5E-1552-4CB1-9A30-AF171D96EFC3}" srcOrd="0" destOrd="0" presId="urn:microsoft.com/office/officeart/2005/8/layout/cycle7"/>
    <dgm:cxn modelId="{A5836B0A-F63F-43C0-A462-50D6FF7516B6}" type="presOf" srcId="{5F1C55AD-5D58-4D41-A41A-0322DFD48F5C}" destId="{D9B66E0B-60C8-4EBC-938A-56880EB3B628}" srcOrd="1" destOrd="0" presId="urn:microsoft.com/office/officeart/2005/8/layout/cycle7"/>
    <dgm:cxn modelId="{1B69A218-BFAA-4F92-BD50-687FFF3015D8}" type="presOf" srcId="{7C4DA0BB-F07F-46E5-95A8-0AEF85CA1B7E}" destId="{B6A3A250-C644-4B93-BA17-DA116FB43BF1}" srcOrd="1" destOrd="0" presId="urn:microsoft.com/office/officeart/2005/8/layout/cycle7"/>
    <dgm:cxn modelId="{714A7B20-1003-4173-8487-EE758B818199}" srcId="{B5806417-9969-48D8-B8F3-DE740428D19F}" destId="{8E7177F7-F77A-42EF-9F64-9C602B308184}" srcOrd="1" destOrd="0" parTransId="{6D4A0871-52C0-4B40-AEFA-5F6115567B4B}" sibTransId="{5380784B-B690-453E-B6CA-524ACB6B0927}"/>
    <dgm:cxn modelId="{5CA4F433-4603-4E61-9EA2-9DFC866006AC}" type="presOf" srcId="{6D2B67E6-C27D-4388-AB0D-E0D51C037D27}" destId="{655F0431-7275-4E25-A3B5-BDB0C9ACE3C7}" srcOrd="0" destOrd="0" presId="urn:microsoft.com/office/officeart/2005/8/layout/cycle7"/>
    <dgm:cxn modelId="{2F827D35-7A91-4F10-A617-11B620B1EF87}" srcId="{B5806417-9969-48D8-B8F3-DE740428D19F}" destId="{8680D31D-38CE-456A-811E-AFF05EAF6B5A}" srcOrd="2" destOrd="0" parTransId="{9376DF2A-3064-47B0-BA99-B6904F123130}" sibTransId="{7C4DA0BB-F07F-46E5-95A8-0AEF85CA1B7E}"/>
    <dgm:cxn modelId="{7D78AB5B-D7D4-4001-B4F2-D0B9E1C43479}" srcId="{B5806417-9969-48D8-B8F3-DE740428D19F}" destId="{E05B007F-1C2A-4BCA-A78D-E1CC9F9525DE}" srcOrd="4" destOrd="0" parTransId="{116D4A84-8718-40DA-8AFC-3D8688B1641E}" sibTransId="{06A2AEAC-BF4C-470D-9D47-FE6DF8D7DE6C}"/>
    <dgm:cxn modelId="{68A3B742-5B07-4BC2-93C9-A6A5B3595463}" type="presOf" srcId="{8869494D-39A6-453C-9A67-06625B8AC702}" destId="{72C1CD55-44A7-48E3-8084-F4B18558B3F7}" srcOrd="0" destOrd="0" presId="urn:microsoft.com/office/officeart/2005/8/layout/cycle7"/>
    <dgm:cxn modelId="{F457CC50-9D91-4CCA-80C6-29554E1EDF1E}" type="presOf" srcId="{8E7177F7-F77A-42EF-9F64-9C602B308184}" destId="{49DE6B2E-1865-41A3-8303-DFADA453EEAF}" srcOrd="0" destOrd="0" presId="urn:microsoft.com/office/officeart/2005/8/layout/cycle7"/>
    <dgm:cxn modelId="{A4C2C973-68E9-4787-A076-BC52FD62A7D6}" srcId="{B5806417-9969-48D8-B8F3-DE740428D19F}" destId="{8869494D-39A6-453C-9A67-06625B8AC702}" srcOrd="0" destOrd="0" parTransId="{3E30C9EF-D998-498E-B8B0-F1C644DACAF2}" sibTransId="{5F1C55AD-5D58-4D41-A41A-0322DFD48F5C}"/>
    <dgm:cxn modelId="{D783A074-14E6-4C86-A2C6-36A99DAA06E9}" type="presOf" srcId="{37FBD355-BB98-4C91-BBD4-ED7A7D783322}" destId="{C1793D28-9BD0-47C1-A9F4-F7573B32D9D5}" srcOrd="0" destOrd="0" presId="urn:microsoft.com/office/officeart/2005/8/layout/cycle7"/>
    <dgm:cxn modelId="{4AF43481-E3BD-47A9-8072-09255732C8B2}" type="presOf" srcId="{5F1C55AD-5D58-4D41-A41A-0322DFD48F5C}" destId="{70983A28-9F35-4680-92C7-3E83175C32EE}" srcOrd="0" destOrd="0" presId="urn:microsoft.com/office/officeart/2005/8/layout/cycle7"/>
    <dgm:cxn modelId="{330C7F9C-B714-497F-A8EE-2E2392B3E96A}" type="presOf" srcId="{06A2AEAC-BF4C-470D-9D47-FE6DF8D7DE6C}" destId="{BAEBACE9-A300-4F35-8B56-4AD2B933E597}" srcOrd="0" destOrd="0" presId="urn:microsoft.com/office/officeart/2005/8/layout/cycle7"/>
    <dgm:cxn modelId="{3DBF43AF-859B-4CF3-9027-EF07F3647FA2}" type="presOf" srcId="{E05B007F-1C2A-4BCA-A78D-E1CC9F9525DE}" destId="{231B06C3-128D-4C87-8478-9AAE6C009CFD}" srcOrd="0" destOrd="0" presId="urn:microsoft.com/office/officeart/2005/8/layout/cycle7"/>
    <dgm:cxn modelId="{35915DB7-E6C5-48C3-B90D-CB015D5C9EF0}" srcId="{B5806417-9969-48D8-B8F3-DE740428D19F}" destId="{37FBD355-BB98-4C91-BBD4-ED7A7D783322}" srcOrd="3" destOrd="0" parTransId="{544689E3-50B4-4487-AAEC-CF467B3E1C0A}" sibTransId="{6D2B67E6-C27D-4388-AB0D-E0D51C037D27}"/>
    <dgm:cxn modelId="{78BDD0B7-76BE-4015-9368-A48765CEDC67}" type="presOf" srcId="{5380784B-B690-453E-B6CA-524ACB6B0927}" destId="{C801E407-A10E-4247-BF6A-BE4E44975098}" srcOrd="1" destOrd="0" presId="urn:microsoft.com/office/officeart/2005/8/layout/cycle7"/>
    <dgm:cxn modelId="{D73F2FC5-16A2-46E9-816A-A6FE8B8267C9}" type="presOf" srcId="{B5806417-9969-48D8-B8F3-DE740428D19F}" destId="{8B199DD7-2833-4F2F-835B-251DA8FB7C92}" srcOrd="0" destOrd="0" presId="urn:microsoft.com/office/officeart/2005/8/layout/cycle7"/>
    <dgm:cxn modelId="{C3AAC2CB-D717-4146-8BED-2058CC39D3E4}" type="presOf" srcId="{5380784B-B690-453E-B6CA-524ACB6B0927}" destId="{B656EB56-6F1A-40E9-B870-CF9C9C6DB954}" srcOrd="0" destOrd="0" presId="urn:microsoft.com/office/officeart/2005/8/layout/cycle7"/>
    <dgm:cxn modelId="{3017F4EE-AE7C-4561-A26C-F02EA5972F67}" type="presOf" srcId="{7C4DA0BB-F07F-46E5-95A8-0AEF85CA1B7E}" destId="{E8BE6327-1E8B-4279-86EF-7235CF84D0D7}" srcOrd="0" destOrd="0" presId="urn:microsoft.com/office/officeart/2005/8/layout/cycle7"/>
    <dgm:cxn modelId="{0DDBF025-15C1-4D77-88A2-1FD2CEF588A7}" type="presParOf" srcId="{8B199DD7-2833-4F2F-835B-251DA8FB7C92}" destId="{72C1CD55-44A7-48E3-8084-F4B18558B3F7}" srcOrd="0" destOrd="0" presId="urn:microsoft.com/office/officeart/2005/8/layout/cycle7"/>
    <dgm:cxn modelId="{BE005640-245E-440D-B2BB-F5A686A311CC}" type="presParOf" srcId="{8B199DD7-2833-4F2F-835B-251DA8FB7C92}" destId="{70983A28-9F35-4680-92C7-3E83175C32EE}" srcOrd="1" destOrd="0" presId="urn:microsoft.com/office/officeart/2005/8/layout/cycle7"/>
    <dgm:cxn modelId="{3DBAC356-D906-48C7-9F1B-F949DF49BA6D}" type="presParOf" srcId="{70983A28-9F35-4680-92C7-3E83175C32EE}" destId="{D9B66E0B-60C8-4EBC-938A-56880EB3B628}" srcOrd="0" destOrd="0" presId="urn:microsoft.com/office/officeart/2005/8/layout/cycle7"/>
    <dgm:cxn modelId="{08015C3C-DB00-4179-B399-D50889427161}" type="presParOf" srcId="{8B199DD7-2833-4F2F-835B-251DA8FB7C92}" destId="{49DE6B2E-1865-41A3-8303-DFADA453EEAF}" srcOrd="2" destOrd="0" presId="urn:microsoft.com/office/officeart/2005/8/layout/cycle7"/>
    <dgm:cxn modelId="{A4C4B861-A4AB-4502-910D-B2AAC0CDB550}" type="presParOf" srcId="{8B199DD7-2833-4F2F-835B-251DA8FB7C92}" destId="{B656EB56-6F1A-40E9-B870-CF9C9C6DB954}" srcOrd="3" destOrd="0" presId="urn:microsoft.com/office/officeart/2005/8/layout/cycle7"/>
    <dgm:cxn modelId="{1B4A66F8-9261-4F81-8F37-29B94D2EE6C5}" type="presParOf" srcId="{B656EB56-6F1A-40E9-B870-CF9C9C6DB954}" destId="{C801E407-A10E-4247-BF6A-BE4E44975098}" srcOrd="0" destOrd="0" presId="urn:microsoft.com/office/officeart/2005/8/layout/cycle7"/>
    <dgm:cxn modelId="{C40A156E-4190-416D-970B-6C02936989FA}" type="presParOf" srcId="{8B199DD7-2833-4F2F-835B-251DA8FB7C92}" destId="{6FF91D5E-1552-4CB1-9A30-AF171D96EFC3}" srcOrd="4" destOrd="0" presId="urn:microsoft.com/office/officeart/2005/8/layout/cycle7"/>
    <dgm:cxn modelId="{961EDEFC-D04C-45DB-86AF-4704B7AAED79}" type="presParOf" srcId="{8B199DD7-2833-4F2F-835B-251DA8FB7C92}" destId="{E8BE6327-1E8B-4279-86EF-7235CF84D0D7}" srcOrd="5" destOrd="0" presId="urn:microsoft.com/office/officeart/2005/8/layout/cycle7"/>
    <dgm:cxn modelId="{CC47B3AA-B3BE-4603-88C1-8521313F5A43}" type="presParOf" srcId="{E8BE6327-1E8B-4279-86EF-7235CF84D0D7}" destId="{B6A3A250-C644-4B93-BA17-DA116FB43BF1}" srcOrd="0" destOrd="0" presId="urn:microsoft.com/office/officeart/2005/8/layout/cycle7"/>
    <dgm:cxn modelId="{3F3F60AF-F627-4D3B-BF43-5FB50841A73C}" type="presParOf" srcId="{8B199DD7-2833-4F2F-835B-251DA8FB7C92}" destId="{C1793D28-9BD0-47C1-A9F4-F7573B32D9D5}" srcOrd="6" destOrd="0" presId="urn:microsoft.com/office/officeart/2005/8/layout/cycle7"/>
    <dgm:cxn modelId="{C3E85153-012B-4E94-940F-7A2677F4F7BA}" type="presParOf" srcId="{8B199DD7-2833-4F2F-835B-251DA8FB7C92}" destId="{655F0431-7275-4E25-A3B5-BDB0C9ACE3C7}" srcOrd="7" destOrd="0" presId="urn:microsoft.com/office/officeart/2005/8/layout/cycle7"/>
    <dgm:cxn modelId="{29BAF042-5D7A-447A-B545-D22BA80AD1D8}" type="presParOf" srcId="{655F0431-7275-4E25-A3B5-BDB0C9ACE3C7}" destId="{BE6F97C5-BDB2-4FF3-9B80-FB38E3EC3989}" srcOrd="0" destOrd="0" presId="urn:microsoft.com/office/officeart/2005/8/layout/cycle7"/>
    <dgm:cxn modelId="{4182C257-3FC9-4100-A04C-509EFC9A261B}" type="presParOf" srcId="{8B199DD7-2833-4F2F-835B-251DA8FB7C92}" destId="{231B06C3-128D-4C87-8478-9AAE6C009CFD}" srcOrd="8" destOrd="0" presId="urn:microsoft.com/office/officeart/2005/8/layout/cycle7"/>
    <dgm:cxn modelId="{60584D09-F5E7-44F3-BCD5-EB35C881E435}" type="presParOf" srcId="{8B199DD7-2833-4F2F-835B-251DA8FB7C92}" destId="{BAEBACE9-A300-4F35-8B56-4AD2B933E597}" srcOrd="9" destOrd="0" presId="urn:microsoft.com/office/officeart/2005/8/layout/cycle7"/>
    <dgm:cxn modelId="{D0104429-1EA2-4D09-A122-908AE732A337}" type="presParOf" srcId="{BAEBACE9-A300-4F35-8B56-4AD2B933E597}" destId="{44E67432-A046-48B2-8D92-D2BA0F848A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806417-9969-48D8-B8F3-DE740428D19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69494D-39A6-453C-9A67-06625B8AC702}">
      <dgm:prSet phldrT="[Text]"/>
      <dgm:spPr/>
      <dgm:t>
        <a:bodyPr/>
        <a:lstStyle/>
        <a:p>
          <a:r>
            <a:rPr lang="es-CL" dirty="0"/>
            <a:t>Salud</a:t>
          </a:r>
        </a:p>
      </dgm:t>
    </dgm:pt>
    <dgm:pt modelId="{3E30C9EF-D998-498E-B8B0-F1C644DACAF2}" type="parTrans" cxnId="{A4C2C973-68E9-4787-A076-BC52FD62A7D6}">
      <dgm:prSet/>
      <dgm:spPr/>
      <dgm:t>
        <a:bodyPr/>
        <a:lstStyle/>
        <a:p>
          <a:endParaRPr lang="es-CL"/>
        </a:p>
      </dgm:t>
    </dgm:pt>
    <dgm:pt modelId="{5F1C55AD-5D58-4D41-A41A-0322DFD48F5C}" type="sibTrans" cxnId="{A4C2C973-68E9-4787-A076-BC52FD62A7D6}">
      <dgm:prSet/>
      <dgm:spPr/>
      <dgm:t>
        <a:bodyPr/>
        <a:lstStyle/>
        <a:p>
          <a:endParaRPr lang="es-CL"/>
        </a:p>
      </dgm:t>
    </dgm:pt>
    <dgm:pt modelId="{8E7177F7-F77A-42EF-9F64-9C602B308184}">
      <dgm:prSet/>
      <dgm:spPr/>
      <dgm:t>
        <a:bodyPr/>
        <a:lstStyle/>
        <a:p>
          <a:r>
            <a:rPr lang="es-CL"/>
            <a:t>Comunidad</a:t>
          </a:r>
          <a:endParaRPr lang="es-CL" dirty="0"/>
        </a:p>
      </dgm:t>
    </dgm:pt>
    <dgm:pt modelId="{6D4A0871-52C0-4B40-AEFA-5F6115567B4B}" type="parTrans" cxnId="{714A7B20-1003-4173-8487-EE758B818199}">
      <dgm:prSet/>
      <dgm:spPr/>
      <dgm:t>
        <a:bodyPr/>
        <a:lstStyle/>
        <a:p>
          <a:endParaRPr lang="es-CL"/>
        </a:p>
      </dgm:t>
    </dgm:pt>
    <dgm:pt modelId="{5380784B-B690-453E-B6CA-524ACB6B0927}" type="sibTrans" cxnId="{714A7B20-1003-4173-8487-EE758B818199}">
      <dgm:prSet/>
      <dgm:spPr/>
      <dgm:t>
        <a:bodyPr/>
        <a:lstStyle/>
        <a:p>
          <a:endParaRPr lang="es-CL"/>
        </a:p>
      </dgm:t>
    </dgm:pt>
    <dgm:pt modelId="{8680D31D-38CE-456A-811E-AFF05EAF6B5A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/>
            <a:t>Conocimiento</a:t>
          </a:r>
          <a:endParaRPr lang="es-CL" dirty="0"/>
        </a:p>
      </dgm:t>
    </dgm:pt>
    <dgm:pt modelId="{9376DF2A-3064-47B0-BA99-B6904F123130}" type="parTrans" cxnId="{2F827D35-7A91-4F10-A617-11B620B1EF87}">
      <dgm:prSet/>
      <dgm:spPr/>
      <dgm:t>
        <a:bodyPr/>
        <a:lstStyle/>
        <a:p>
          <a:endParaRPr lang="es-CL"/>
        </a:p>
      </dgm:t>
    </dgm:pt>
    <dgm:pt modelId="{7C4DA0BB-F07F-46E5-95A8-0AEF85CA1B7E}" type="sibTrans" cxnId="{2F827D35-7A91-4F10-A617-11B620B1EF87}">
      <dgm:prSet/>
      <dgm:spPr/>
      <dgm:t>
        <a:bodyPr/>
        <a:lstStyle/>
        <a:p>
          <a:endParaRPr lang="es-CL"/>
        </a:p>
      </dgm:t>
    </dgm:pt>
    <dgm:pt modelId="{37FBD355-BB98-4C91-BBD4-ED7A7D78332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/>
            <a:t>Estrategia</a:t>
          </a:r>
          <a:endParaRPr lang="es-CL" dirty="0"/>
        </a:p>
      </dgm:t>
    </dgm:pt>
    <dgm:pt modelId="{544689E3-50B4-4487-AAEC-CF467B3E1C0A}" type="parTrans" cxnId="{35915DB7-E6C5-48C3-B90D-CB015D5C9EF0}">
      <dgm:prSet/>
      <dgm:spPr/>
      <dgm:t>
        <a:bodyPr/>
        <a:lstStyle/>
        <a:p>
          <a:endParaRPr lang="es-CL"/>
        </a:p>
      </dgm:t>
    </dgm:pt>
    <dgm:pt modelId="{6D2B67E6-C27D-4388-AB0D-E0D51C037D27}" type="sibTrans" cxnId="{35915DB7-E6C5-48C3-B90D-CB015D5C9EF0}">
      <dgm:prSet/>
      <dgm:spPr/>
      <dgm:t>
        <a:bodyPr/>
        <a:lstStyle/>
        <a:p>
          <a:endParaRPr lang="es-CL"/>
        </a:p>
      </dgm:t>
    </dgm:pt>
    <dgm:pt modelId="{E05B007F-1C2A-4BCA-A78D-E1CC9F9525DE}">
      <dgm:prSet/>
      <dgm:spPr/>
      <dgm:t>
        <a:bodyPr/>
        <a:lstStyle/>
        <a:p>
          <a:r>
            <a:rPr lang="es-CL" dirty="0"/>
            <a:t>Entrenamiento</a:t>
          </a:r>
        </a:p>
      </dgm:t>
    </dgm:pt>
    <dgm:pt modelId="{116D4A84-8718-40DA-8AFC-3D8688B1641E}" type="parTrans" cxnId="{7D78AB5B-D7D4-4001-B4F2-D0B9E1C43479}">
      <dgm:prSet/>
      <dgm:spPr/>
      <dgm:t>
        <a:bodyPr/>
        <a:lstStyle/>
        <a:p>
          <a:endParaRPr lang="es-CL"/>
        </a:p>
      </dgm:t>
    </dgm:pt>
    <dgm:pt modelId="{06A2AEAC-BF4C-470D-9D47-FE6DF8D7DE6C}" type="sibTrans" cxnId="{7D78AB5B-D7D4-4001-B4F2-D0B9E1C43479}">
      <dgm:prSet/>
      <dgm:spPr/>
      <dgm:t>
        <a:bodyPr/>
        <a:lstStyle/>
        <a:p>
          <a:endParaRPr lang="es-CL"/>
        </a:p>
      </dgm:t>
    </dgm:pt>
    <dgm:pt modelId="{8B199DD7-2833-4F2F-835B-251DA8FB7C92}" type="pres">
      <dgm:prSet presAssocID="{B5806417-9969-48D8-B8F3-DE740428D19F}" presName="Name0" presStyleCnt="0">
        <dgm:presLayoutVars>
          <dgm:dir/>
          <dgm:resizeHandles val="exact"/>
        </dgm:presLayoutVars>
      </dgm:prSet>
      <dgm:spPr/>
    </dgm:pt>
    <dgm:pt modelId="{72C1CD55-44A7-48E3-8084-F4B18558B3F7}" type="pres">
      <dgm:prSet presAssocID="{8869494D-39A6-453C-9A67-06625B8AC702}" presName="node" presStyleLbl="node1" presStyleIdx="0" presStyleCnt="5">
        <dgm:presLayoutVars>
          <dgm:bulletEnabled val="1"/>
        </dgm:presLayoutVars>
      </dgm:prSet>
      <dgm:spPr/>
    </dgm:pt>
    <dgm:pt modelId="{70983A28-9F35-4680-92C7-3E83175C32EE}" type="pres">
      <dgm:prSet presAssocID="{5F1C55AD-5D58-4D41-A41A-0322DFD48F5C}" presName="sibTrans" presStyleLbl="sibTrans2D1" presStyleIdx="0" presStyleCnt="5"/>
      <dgm:spPr/>
    </dgm:pt>
    <dgm:pt modelId="{D9B66E0B-60C8-4EBC-938A-56880EB3B628}" type="pres">
      <dgm:prSet presAssocID="{5F1C55AD-5D58-4D41-A41A-0322DFD48F5C}" presName="connectorText" presStyleLbl="sibTrans2D1" presStyleIdx="0" presStyleCnt="5"/>
      <dgm:spPr/>
    </dgm:pt>
    <dgm:pt modelId="{49DE6B2E-1865-41A3-8303-DFADA453EEAF}" type="pres">
      <dgm:prSet presAssocID="{8E7177F7-F77A-42EF-9F64-9C602B308184}" presName="node" presStyleLbl="node1" presStyleIdx="1" presStyleCnt="5">
        <dgm:presLayoutVars>
          <dgm:bulletEnabled val="1"/>
        </dgm:presLayoutVars>
      </dgm:prSet>
      <dgm:spPr/>
    </dgm:pt>
    <dgm:pt modelId="{B656EB56-6F1A-40E9-B870-CF9C9C6DB954}" type="pres">
      <dgm:prSet presAssocID="{5380784B-B690-453E-B6CA-524ACB6B0927}" presName="sibTrans" presStyleLbl="sibTrans2D1" presStyleIdx="1" presStyleCnt="5"/>
      <dgm:spPr/>
    </dgm:pt>
    <dgm:pt modelId="{C801E407-A10E-4247-BF6A-BE4E44975098}" type="pres">
      <dgm:prSet presAssocID="{5380784B-B690-453E-B6CA-524ACB6B0927}" presName="connectorText" presStyleLbl="sibTrans2D1" presStyleIdx="1" presStyleCnt="5"/>
      <dgm:spPr/>
    </dgm:pt>
    <dgm:pt modelId="{6FF91D5E-1552-4CB1-9A30-AF171D96EFC3}" type="pres">
      <dgm:prSet presAssocID="{8680D31D-38CE-456A-811E-AFF05EAF6B5A}" presName="node" presStyleLbl="node1" presStyleIdx="2" presStyleCnt="5">
        <dgm:presLayoutVars>
          <dgm:bulletEnabled val="1"/>
        </dgm:presLayoutVars>
      </dgm:prSet>
      <dgm:spPr/>
    </dgm:pt>
    <dgm:pt modelId="{E8BE6327-1E8B-4279-86EF-7235CF84D0D7}" type="pres">
      <dgm:prSet presAssocID="{7C4DA0BB-F07F-46E5-95A8-0AEF85CA1B7E}" presName="sibTrans" presStyleLbl="sibTrans2D1" presStyleIdx="2" presStyleCnt="5"/>
      <dgm:spPr/>
    </dgm:pt>
    <dgm:pt modelId="{B6A3A250-C644-4B93-BA17-DA116FB43BF1}" type="pres">
      <dgm:prSet presAssocID="{7C4DA0BB-F07F-46E5-95A8-0AEF85CA1B7E}" presName="connectorText" presStyleLbl="sibTrans2D1" presStyleIdx="2" presStyleCnt="5"/>
      <dgm:spPr/>
    </dgm:pt>
    <dgm:pt modelId="{C1793D28-9BD0-47C1-A9F4-F7573B32D9D5}" type="pres">
      <dgm:prSet presAssocID="{37FBD355-BB98-4C91-BBD4-ED7A7D783322}" presName="node" presStyleLbl="node1" presStyleIdx="3" presStyleCnt="5">
        <dgm:presLayoutVars>
          <dgm:bulletEnabled val="1"/>
        </dgm:presLayoutVars>
      </dgm:prSet>
      <dgm:spPr/>
    </dgm:pt>
    <dgm:pt modelId="{655F0431-7275-4E25-A3B5-BDB0C9ACE3C7}" type="pres">
      <dgm:prSet presAssocID="{6D2B67E6-C27D-4388-AB0D-E0D51C037D27}" presName="sibTrans" presStyleLbl="sibTrans2D1" presStyleIdx="3" presStyleCnt="5"/>
      <dgm:spPr/>
    </dgm:pt>
    <dgm:pt modelId="{BE6F97C5-BDB2-4FF3-9B80-FB38E3EC3989}" type="pres">
      <dgm:prSet presAssocID="{6D2B67E6-C27D-4388-AB0D-E0D51C037D27}" presName="connectorText" presStyleLbl="sibTrans2D1" presStyleIdx="3" presStyleCnt="5"/>
      <dgm:spPr/>
    </dgm:pt>
    <dgm:pt modelId="{231B06C3-128D-4C87-8478-9AAE6C009CFD}" type="pres">
      <dgm:prSet presAssocID="{E05B007F-1C2A-4BCA-A78D-E1CC9F9525DE}" presName="node" presStyleLbl="node1" presStyleIdx="4" presStyleCnt="5">
        <dgm:presLayoutVars>
          <dgm:bulletEnabled val="1"/>
        </dgm:presLayoutVars>
      </dgm:prSet>
      <dgm:spPr/>
    </dgm:pt>
    <dgm:pt modelId="{BAEBACE9-A300-4F35-8B56-4AD2B933E597}" type="pres">
      <dgm:prSet presAssocID="{06A2AEAC-BF4C-470D-9D47-FE6DF8D7DE6C}" presName="sibTrans" presStyleLbl="sibTrans2D1" presStyleIdx="4" presStyleCnt="5"/>
      <dgm:spPr/>
    </dgm:pt>
    <dgm:pt modelId="{44E67432-A046-48B2-8D92-D2BA0F848A14}" type="pres">
      <dgm:prSet presAssocID="{06A2AEAC-BF4C-470D-9D47-FE6DF8D7DE6C}" presName="connectorText" presStyleLbl="sibTrans2D1" presStyleIdx="4" presStyleCnt="5"/>
      <dgm:spPr/>
    </dgm:pt>
  </dgm:ptLst>
  <dgm:cxnLst>
    <dgm:cxn modelId="{488C9300-ED44-483F-9811-260EE8504119}" type="presOf" srcId="{06A2AEAC-BF4C-470D-9D47-FE6DF8D7DE6C}" destId="{44E67432-A046-48B2-8D92-D2BA0F848A14}" srcOrd="1" destOrd="0" presId="urn:microsoft.com/office/officeart/2005/8/layout/cycle7"/>
    <dgm:cxn modelId="{0C9AD101-12B3-48A9-A71E-7C350029F601}" type="presOf" srcId="{6D2B67E6-C27D-4388-AB0D-E0D51C037D27}" destId="{BE6F97C5-BDB2-4FF3-9B80-FB38E3EC3989}" srcOrd="1" destOrd="0" presId="urn:microsoft.com/office/officeart/2005/8/layout/cycle7"/>
    <dgm:cxn modelId="{DBDFAF06-A9F2-4902-ACE8-9C40B0FE0F3B}" type="presOf" srcId="{8680D31D-38CE-456A-811E-AFF05EAF6B5A}" destId="{6FF91D5E-1552-4CB1-9A30-AF171D96EFC3}" srcOrd="0" destOrd="0" presId="urn:microsoft.com/office/officeart/2005/8/layout/cycle7"/>
    <dgm:cxn modelId="{A5836B0A-F63F-43C0-A462-50D6FF7516B6}" type="presOf" srcId="{5F1C55AD-5D58-4D41-A41A-0322DFD48F5C}" destId="{D9B66E0B-60C8-4EBC-938A-56880EB3B628}" srcOrd="1" destOrd="0" presId="urn:microsoft.com/office/officeart/2005/8/layout/cycle7"/>
    <dgm:cxn modelId="{1B69A218-BFAA-4F92-BD50-687FFF3015D8}" type="presOf" srcId="{7C4DA0BB-F07F-46E5-95A8-0AEF85CA1B7E}" destId="{B6A3A250-C644-4B93-BA17-DA116FB43BF1}" srcOrd="1" destOrd="0" presId="urn:microsoft.com/office/officeart/2005/8/layout/cycle7"/>
    <dgm:cxn modelId="{714A7B20-1003-4173-8487-EE758B818199}" srcId="{B5806417-9969-48D8-B8F3-DE740428D19F}" destId="{8E7177F7-F77A-42EF-9F64-9C602B308184}" srcOrd="1" destOrd="0" parTransId="{6D4A0871-52C0-4B40-AEFA-5F6115567B4B}" sibTransId="{5380784B-B690-453E-B6CA-524ACB6B0927}"/>
    <dgm:cxn modelId="{5CA4F433-4603-4E61-9EA2-9DFC866006AC}" type="presOf" srcId="{6D2B67E6-C27D-4388-AB0D-E0D51C037D27}" destId="{655F0431-7275-4E25-A3B5-BDB0C9ACE3C7}" srcOrd="0" destOrd="0" presId="urn:microsoft.com/office/officeart/2005/8/layout/cycle7"/>
    <dgm:cxn modelId="{2F827D35-7A91-4F10-A617-11B620B1EF87}" srcId="{B5806417-9969-48D8-B8F3-DE740428D19F}" destId="{8680D31D-38CE-456A-811E-AFF05EAF6B5A}" srcOrd="2" destOrd="0" parTransId="{9376DF2A-3064-47B0-BA99-B6904F123130}" sibTransId="{7C4DA0BB-F07F-46E5-95A8-0AEF85CA1B7E}"/>
    <dgm:cxn modelId="{7D78AB5B-D7D4-4001-B4F2-D0B9E1C43479}" srcId="{B5806417-9969-48D8-B8F3-DE740428D19F}" destId="{E05B007F-1C2A-4BCA-A78D-E1CC9F9525DE}" srcOrd="4" destOrd="0" parTransId="{116D4A84-8718-40DA-8AFC-3D8688B1641E}" sibTransId="{06A2AEAC-BF4C-470D-9D47-FE6DF8D7DE6C}"/>
    <dgm:cxn modelId="{68A3B742-5B07-4BC2-93C9-A6A5B3595463}" type="presOf" srcId="{8869494D-39A6-453C-9A67-06625B8AC702}" destId="{72C1CD55-44A7-48E3-8084-F4B18558B3F7}" srcOrd="0" destOrd="0" presId="urn:microsoft.com/office/officeart/2005/8/layout/cycle7"/>
    <dgm:cxn modelId="{F457CC50-9D91-4CCA-80C6-29554E1EDF1E}" type="presOf" srcId="{8E7177F7-F77A-42EF-9F64-9C602B308184}" destId="{49DE6B2E-1865-41A3-8303-DFADA453EEAF}" srcOrd="0" destOrd="0" presId="urn:microsoft.com/office/officeart/2005/8/layout/cycle7"/>
    <dgm:cxn modelId="{A4C2C973-68E9-4787-A076-BC52FD62A7D6}" srcId="{B5806417-9969-48D8-B8F3-DE740428D19F}" destId="{8869494D-39A6-453C-9A67-06625B8AC702}" srcOrd="0" destOrd="0" parTransId="{3E30C9EF-D998-498E-B8B0-F1C644DACAF2}" sibTransId="{5F1C55AD-5D58-4D41-A41A-0322DFD48F5C}"/>
    <dgm:cxn modelId="{D783A074-14E6-4C86-A2C6-36A99DAA06E9}" type="presOf" srcId="{37FBD355-BB98-4C91-BBD4-ED7A7D783322}" destId="{C1793D28-9BD0-47C1-A9F4-F7573B32D9D5}" srcOrd="0" destOrd="0" presId="urn:microsoft.com/office/officeart/2005/8/layout/cycle7"/>
    <dgm:cxn modelId="{4AF43481-E3BD-47A9-8072-09255732C8B2}" type="presOf" srcId="{5F1C55AD-5D58-4D41-A41A-0322DFD48F5C}" destId="{70983A28-9F35-4680-92C7-3E83175C32EE}" srcOrd="0" destOrd="0" presId="urn:microsoft.com/office/officeart/2005/8/layout/cycle7"/>
    <dgm:cxn modelId="{330C7F9C-B714-497F-A8EE-2E2392B3E96A}" type="presOf" srcId="{06A2AEAC-BF4C-470D-9D47-FE6DF8D7DE6C}" destId="{BAEBACE9-A300-4F35-8B56-4AD2B933E597}" srcOrd="0" destOrd="0" presId="urn:microsoft.com/office/officeart/2005/8/layout/cycle7"/>
    <dgm:cxn modelId="{3DBF43AF-859B-4CF3-9027-EF07F3647FA2}" type="presOf" srcId="{E05B007F-1C2A-4BCA-A78D-E1CC9F9525DE}" destId="{231B06C3-128D-4C87-8478-9AAE6C009CFD}" srcOrd="0" destOrd="0" presId="urn:microsoft.com/office/officeart/2005/8/layout/cycle7"/>
    <dgm:cxn modelId="{35915DB7-E6C5-48C3-B90D-CB015D5C9EF0}" srcId="{B5806417-9969-48D8-B8F3-DE740428D19F}" destId="{37FBD355-BB98-4C91-BBD4-ED7A7D783322}" srcOrd="3" destOrd="0" parTransId="{544689E3-50B4-4487-AAEC-CF467B3E1C0A}" sibTransId="{6D2B67E6-C27D-4388-AB0D-E0D51C037D27}"/>
    <dgm:cxn modelId="{78BDD0B7-76BE-4015-9368-A48765CEDC67}" type="presOf" srcId="{5380784B-B690-453E-B6CA-524ACB6B0927}" destId="{C801E407-A10E-4247-BF6A-BE4E44975098}" srcOrd="1" destOrd="0" presId="urn:microsoft.com/office/officeart/2005/8/layout/cycle7"/>
    <dgm:cxn modelId="{D73F2FC5-16A2-46E9-816A-A6FE8B8267C9}" type="presOf" srcId="{B5806417-9969-48D8-B8F3-DE740428D19F}" destId="{8B199DD7-2833-4F2F-835B-251DA8FB7C92}" srcOrd="0" destOrd="0" presId="urn:microsoft.com/office/officeart/2005/8/layout/cycle7"/>
    <dgm:cxn modelId="{C3AAC2CB-D717-4146-8BED-2058CC39D3E4}" type="presOf" srcId="{5380784B-B690-453E-B6CA-524ACB6B0927}" destId="{B656EB56-6F1A-40E9-B870-CF9C9C6DB954}" srcOrd="0" destOrd="0" presId="urn:microsoft.com/office/officeart/2005/8/layout/cycle7"/>
    <dgm:cxn modelId="{3017F4EE-AE7C-4561-A26C-F02EA5972F67}" type="presOf" srcId="{7C4DA0BB-F07F-46E5-95A8-0AEF85CA1B7E}" destId="{E8BE6327-1E8B-4279-86EF-7235CF84D0D7}" srcOrd="0" destOrd="0" presId="urn:microsoft.com/office/officeart/2005/8/layout/cycle7"/>
    <dgm:cxn modelId="{0DDBF025-15C1-4D77-88A2-1FD2CEF588A7}" type="presParOf" srcId="{8B199DD7-2833-4F2F-835B-251DA8FB7C92}" destId="{72C1CD55-44A7-48E3-8084-F4B18558B3F7}" srcOrd="0" destOrd="0" presId="urn:microsoft.com/office/officeart/2005/8/layout/cycle7"/>
    <dgm:cxn modelId="{BE005640-245E-440D-B2BB-F5A686A311CC}" type="presParOf" srcId="{8B199DD7-2833-4F2F-835B-251DA8FB7C92}" destId="{70983A28-9F35-4680-92C7-3E83175C32EE}" srcOrd="1" destOrd="0" presId="urn:microsoft.com/office/officeart/2005/8/layout/cycle7"/>
    <dgm:cxn modelId="{3DBAC356-D906-48C7-9F1B-F949DF49BA6D}" type="presParOf" srcId="{70983A28-9F35-4680-92C7-3E83175C32EE}" destId="{D9B66E0B-60C8-4EBC-938A-56880EB3B628}" srcOrd="0" destOrd="0" presId="urn:microsoft.com/office/officeart/2005/8/layout/cycle7"/>
    <dgm:cxn modelId="{08015C3C-DB00-4179-B399-D50889427161}" type="presParOf" srcId="{8B199DD7-2833-4F2F-835B-251DA8FB7C92}" destId="{49DE6B2E-1865-41A3-8303-DFADA453EEAF}" srcOrd="2" destOrd="0" presId="urn:microsoft.com/office/officeart/2005/8/layout/cycle7"/>
    <dgm:cxn modelId="{A4C4B861-A4AB-4502-910D-B2AAC0CDB550}" type="presParOf" srcId="{8B199DD7-2833-4F2F-835B-251DA8FB7C92}" destId="{B656EB56-6F1A-40E9-B870-CF9C9C6DB954}" srcOrd="3" destOrd="0" presId="urn:microsoft.com/office/officeart/2005/8/layout/cycle7"/>
    <dgm:cxn modelId="{1B4A66F8-9261-4F81-8F37-29B94D2EE6C5}" type="presParOf" srcId="{B656EB56-6F1A-40E9-B870-CF9C9C6DB954}" destId="{C801E407-A10E-4247-BF6A-BE4E44975098}" srcOrd="0" destOrd="0" presId="urn:microsoft.com/office/officeart/2005/8/layout/cycle7"/>
    <dgm:cxn modelId="{C40A156E-4190-416D-970B-6C02936989FA}" type="presParOf" srcId="{8B199DD7-2833-4F2F-835B-251DA8FB7C92}" destId="{6FF91D5E-1552-4CB1-9A30-AF171D96EFC3}" srcOrd="4" destOrd="0" presId="urn:microsoft.com/office/officeart/2005/8/layout/cycle7"/>
    <dgm:cxn modelId="{961EDEFC-D04C-45DB-86AF-4704B7AAED79}" type="presParOf" srcId="{8B199DD7-2833-4F2F-835B-251DA8FB7C92}" destId="{E8BE6327-1E8B-4279-86EF-7235CF84D0D7}" srcOrd="5" destOrd="0" presId="urn:microsoft.com/office/officeart/2005/8/layout/cycle7"/>
    <dgm:cxn modelId="{CC47B3AA-B3BE-4603-88C1-8521313F5A43}" type="presParOf" srcId="{E8BE6327-1E8B-4279-86EF-7235CF84D0D7}" destId="{B6A3A250-C644-4B93-BA17-DA116FB43BF1}" srcOrd="0" destOrd="0" presId="urn:microsoft.com/office/officeart/2005/8/layout/cycle7"/>
    <dgm:cxn modelId="{3F3F60AF-F627-4D3B-BF43-5FB50841A73C}" type="presParOf" srcId="{8B199DD7-2833-4F2F-835B-251DA8FB7C92}" destId="{C1793D28-9BD0-47C1-A9F4-F7573B32D9D5}" srcOrd="6" destOrd="0" presId="urn:microsoft.com/office/officeart/2005/8/layout/cycle7"/>
    <dgm:cxn modelId="{C3E85153-012B-4E94-940F-7A2677F4F7BA}" type="presParOf" srcId="{8B199DD7-2833-4F2F-835B-251DA8FB7C92}" destId="{655F0431-7275-4E25-A3B5-BDB0C9ACE3C7}" srcOrd="7" destOrd="0" presId="urn:microsoft.com/office/officeart/2005/8/layout/cycle7"/>
    <dgm:cxn modelId="{29BAF042-5D7A-447A-B545-D22BA80AD1D8}" type="presParOf" srcId="{655F0431-7275-4E25-A3B5-BDB0C9ACE3C7}" destId="{BE6F97C5-BDB2-4FF3-9B80-FB38E3EC3989}" srcOrd="0" destOrd="0" presId="urn:microsoft.com/office/officeart/2005/8/layout/cycle7"/>
    <dgm:cxn modelId="{4182C257-3FC9-4100-A04C-509EFC9A261B}" type="presParOf" srcId="{8B199DD7-2833-4F2F-835B-251DA8FB7C92}" destId="{231B06C3-128D-4C87-8478-9AAE6C009CFD}" srcOrd="8" destOrd="0" presId="urn:microsoft.com/office/officeart/2005/8/layout/cycle7"/>
    <dgm:cxn modelId="{60584D09-F5E7-44F3-BCD5-EB35C881E435}" type="presParOf" srcId="{8B199DD7-2833-4F2F-835B-251DA8FB7C92}" destId="{BAEBACE9-A300-4F35-8B56-4AD2B933E597}" srcOrd="9" destOrd="0" presId="urn:microsoft.com/office/officeart/2005/8/layout/cycle7"/>
    <dgm:cxn modelId="{D0104429-1EA2-4D09-A122-908AE732A337}" type="presParOf" srcId="{BAEBACE9-A300-4F35-8B56-4AD2B933E597}" destId="{44E67432-A046-48B2-8D92-D2BA0F848A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06417-9969-48D8-B8F3-DE740428D19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69494D-39A6-453C-9A67-06625B8AC702}">
      <dgm:prSet phldrT="[Text]"/>
      <dgm:spPr/>
      <dgm:t>
        <a:bodyPr/>
        <a:lstStyle/>
        <a:p>
          <a:r>
            <a:rPr lang="es-CL" dirty="0"/>
            <a:t>Salud</a:t>
          </a:r>
        </a:p>
      </dgm:t>
    </dgm:pt>
    <dgm:pt modelId="{3E30C9EF-D998-498E-B8B0-F1C644DACAF2}" type="parTrans" cxnId="{A4C2C973-68E9-4787-A076-BC52FD62A7D6}">
      <dgm:prSet/>
      <dgm:spPr/>
      <dgm:t>
        <a:bodyPr/>
        <a:lstStyle/>
        <a:p>
          <a:endParaRPr lang="es-CL"/>
        </a:p>
      </dgm:t>
    </dgm:pt>
    <dgm:pt modelId="{5F1C55AD-5D58-4D41-A41A-0322DFD48F5C}" type="sibTrans" cxnId="{A4C2C973-68E9-4787-A076-BC52FD62A7D6}">
      <dgm:prSet/>
      <dgm:spPr/>
      <dgm:t>
        <a:bodyPr/>
        <a:lstStyle/>
        <a:p>
          <a:endParaRPr lang="es-CL"/>
        </a:p>
      </dgm:t>
    </dgm:pt>
    <dgm:pt modelId="{8E7177F7-F77A-42EF-9F64-9C602B308184}">
      <dgm:prSet/>
      <dgm:spPr/>
      <dgm:t>
        <a:bodyPr/>
        <a:lstStyle/>
        <a:p>
          <a:r>
            <a:rPr lang="es-CL"/>
            <a:t>Comunidad</a:t>
          </a:r>
          <a:endParaRPr lang="es-CL" dirty="0"/>
        </a:p>
      </dgm:t>
    </dgm:pt>
    <dgm:pt modelId="{6D4A0871-52C0-4B40-AEFA-5F6115567B4B}" type="parTrans" cxnId="{714A7B20-1003-4173-8487-EE758B818199}">
      <dgm:prSet/>
      <dgm:spPr/>
      <dgm:t>
        <a:bodyPr/>
        <a:lstStyle/>
        <a:p>
          <a:endParaRPr lang="es-CL"/>
        </a:p>
      </dgm:t>
    </dgm:pt>
    <dgm:pt modelId="{5380784B-B690-453E-B6CA-524ACB6B0927}" type="sibTrans" cxnId="{714A7B20-1003-4173-8487-EE758B818199}">
      <dgm:prSet/>
      <dgm:spPr/>
      <dgm:t>
        <a:bodyPr/>
        <a:lstStyle/>
        <a:p>
          <a:endParaRPr lang="es-CL"/>
        </a:p>
      </dgm:t>
    </dgm:pt>
    <dgm:pt modelId="{8680D31D-38CE-456A-811E-AFF05EAF6B5A}">
      <dgm:prSet/>
      <dgm:spPr/>
      <dgm:t>
        <a:bodyPr/>
        <a:lstStyle/>
        <a:p>
          <a:r>
            <a:rPr lang="es-CL"/>
            <a:t>Conocimiento</a:t>
          </a:r>
          <a:endParaRPr lang="es-CL" dirty="0"/>
        </a:p>
      </dgm:t>
    </dgm:pt>
    <dgm:pt modelId="{9376DF2A-3064-47B0-BA99-B6904F123130}" type="parTrans" cxnId="{2F827D35-7A91-4F10-A617-11B620B1EF87}">
      <dgm:prSet/>
      <dgm:spPr/>
      <dgm:t>
        <a:bodyPr/>
        <a:lstStyle/>
        <a:p>
          <a:endParaRPr lang="es-CL"/>
        </a:p>
      </dgm:t>
    </dgm:pt>
    <dgm:pt modelId="{7C4DA0BB-F07F-46E5-95A8-0AEF85CA1B7E}" type="sibTrans" cxnId="{2F827D35-7A91-4F10-A617-11B620B1EF87}">
      <dgm:prSet/>
      <dgm:spPr/>
      <dgm:t>
        <a:bodyPr/>
        <a:lstStyle/>
        <a:p>
          <a:endParaRPr lang="es-CL"/>
        </a:p>
      </dgm:t>
    </dgm:pt>
    <dgm:pt modelId="{37FBD355-BB98-4C91-BBD4-ED7A7D783322}">
      <dgm:prSet/>
      <dgm:spPr/>
      <dgm:t>
        <a:bodyPr/>
        <a:lstStyle/>
        <a:p>
          <a:r>
            <a:rPr lang="es-CL"/>
            <a:t>Estrategia</a:t>
          </a:r>
          <a:endParaRPr lang="es-CL" dirty="0"/>
        </a:p>
      </dgm:t>
    </dgm:pt>
    <dgm:pt modelId="{544689E3-50B4-4487-AAEC-CF467B3E1C0A}" type="parTrans" cxnId="{35915DB7-E6C5-48C3-B90D-CB015D5C9EF0}">
      <dgm:prSet/>
      <dgm:spPr/>
      <dgm:t>
        <a:bodyPr/>
        <a:lstStyle/>
        <a:p>
          <a:endParaRPr lang="es-CL"/>
        </a:p>
      </dgm:t>
    </dgm:pt>
    <dgm:pt modelId="{6D2B67E6-C27D-4388-AB0D-E0D51C037D27}" type="sibTrans" cxnId="{35915DB7-E6C5-48C3-B90D-CB015D5C9EF0}">
      <dgm:prSet/>
      <dgm:spPr/>
      <dgm:t>
        <a:bodyPr/>
        <a:lstStyle/>
        <a:p>
          <a:endParaRPr lang="es-CL"/>
        </a:p>
      </dgm:t>
    </dgm:pt>
    <dgm:pt modelId="{E05B007F-1C2A-4BCA-A78D-E1CC9F9525DE}">
      <dgm:prSet/>
      <dgm:spPr/>
      <dgm:t>
        <a:bodyPr/>
        <a:lstStyle/>
        <a:p>
          <a:r>
            <a:rPr lang="es-CL" dirty="0"/>
            <a:t>Entrenamiento</a:t>
          </a:r>
        </a:p>
      </dgm:t>
    </dgm:pt>
    <dgm:pt modelId="{116D4A84-8718-40DA-8AFC-3D8688B1641E}" type="parTrans" cxnId="{7D78AB5B-D7D4-4001-B4F2-D0B9E1C43479}">
      <dgm:prSet/>
      <dgm:spPr/>
      <dgm:t>
        <a:bodyPr/>
        <a:lstStyle/>
        <a:p>
          <a:endParaRPr lang="es-CL"/>
        </a:p>
      </dgm:t>
    </dgm:pt>
    <dgm:pt modelId="{06A2AEAC-BF4C-470D-9D47-FE6DF8D7DE6C}" type="sibTrans" cxnId="{7D78AB5B-D7D4-4001-B4F2-D0B9E1C43479}">
      <dgm:prSet/>
      <dgm:spPr/>
      <dgm:t>
        <a:bodyPr/>
        <a:lstStyle/>
        <a:p>
          <a:endParaRPr lang="es-CL"/>
        </a:p>
      </dgm:t>
    </dgm:pt>
    <dgm:pt modelId="{8B199DD7-2833-4F2F-835B-251DA8FB7C92}" type="pres">
      <dgm:prSet presAssocID="{B5806417-9969-48D8-B8F3-DE740428D19F}" presName="Name0" presStyleCnt="0">
        <dgm:presLayoutVars>
          <dgm:dir/>
          <dgm:resizeHandles val="exact"/>
        </dgm:presLayoutVars>
      </dgm:prSet>
      <dgm:spPr/>
    </dgm:pt>
    <dgm:pt modelId="{72C1CD55-44A7-48E3-8084-F4B18558B3F7}" type="pres">
      <dgm:prSet presAssocID="{8869494D-39A6-453C-9A67-06625B8AC702}" presName="node" presStyleLbl="node1" presStyleIdx="0" presStyleCnt="5">
        <dgm:presLayoutVars>
          <dgm:bulletEnabled val="1"/>
        </dgm:presLayoutVars>
      </dgm:prSet>
      <dgm:spPr/>
    </dgm:pt>
    <dgm:pt modelId="{70983A28-9F35-4680-92C7-3E83175C32EE}" type="pres">
      <dgm:prSet presAssocID="{5F1C55AD-5D58-4D41-A41A-0322DFD48F5C}" presName="sibTrans" presStyleLbl="sibTrans2D1" presStyleIdx="0" presStyleCnt="5"/>
      <dgm:spPr/>
    </dgm:pt>
    <dgm:pt modelId="{D9B66E0B-60C8-4EBC-938A-56880EB3B628}" type="pres">
      <dgm:prSet presAssocID="{5F1C55AD-5D58-4D41-A41A-0322DFD48F5C}" presName="connectorText" presStyleLbl="sibTrans2D1" presStyleIdx="0" presStyleCnt="5"/>
      <dgm:spPr/>
    </dgm:pt>
    <dgm:pt modelId="{49DE6B2E-1865-41A3-8303-DFADA453EEAF}" type="pres">
      <dgm:prSet presAssocID="{8E7177F7-F77A-42EF-9F64-9C602B308184}" presName="node" presStyleLbl="node1" presStyleIdx="1" presStyleCnt="5">
        <dgm:presLayoutVars>
          <dgm:bulletEnabled val="1"/>
        </dgm:presLayoutVars>
      </dgm:prSet>
      <dgm:spPr/>
    </dgm:pt>
    <dgm:pt modelId="{B656EB56-6F1A-40E9-B870-CF9C9C6DB954}" type="pres">
      <dgm:prSet presAssocID="{5380784B-B690-453E-B6CA-524ACB6B0927}" presName="sibTrans" presStyleLbl="sibTrans2D1" presStyleIdx="1" presStyleCnt="5"/>
      <dgm:spPr/>
    </dgm:pt>
    <dgm:pt modelId="{C801E407-A10E-4247-BF6A-BE4E44975098}" type="pres">
      <dgm:prSet presAssocID="{5380784B-B690-453E-B6CA-524ACB6B0927}" presName="connectorText" presStyleLbl="sibTrans2D1" presStyleIdx="1" presStyleCnt="5"/>
      <dgm:spPr/>
    </dgm:pt>
    <dgm:pt modelId="{6FF91D5E-1552-4CB1-9A30-AF171D96EFC3}" type="pres">
      <dgm:prSet presAssocID="{8680D31D-38CE-456A-811E-AFF05EAF6B5A}" presName="node" presStyleLbl="node1" presStyleIdx="2" presStyleCnt="5">
        <dgm:presLayoutVars>
          <dgm:bulletEnabled val="1"/>
        </dgm:presLayoutVars>
      </dgm:prSet>
      <dgm:spPr/>
    </dgm:pt>
    <dgm:pt modelId="{E8BE6327-1E8B-4279-86EF-7235CF84D0D7}" type="pres">
      <dgm:prSet presAssocID="{7C4DA0BB-F07F-46E5-95A8-0AEF85CA1B7E}" presName="sibTrans" presStyleLbl="sibTrans2D1" presStyleIdx="2" presStyleCnt="5"/>
      <dgm:spPr/>
    </dgm:pt>
    <dgm:pt modelId="{B6A3A250-C644-4B93-BA17-DA116FB43BF1}" type="pres">
      <dgm:prSet presAssocID="{7C4DA0BB-F07F-46E5-95A8-0AEF85CA1B7E}" presName="connectorText" presStyleLbl="sibTrans2D1" presStyleIdx="2" presStyleCnt="5"/>
      <dgm:spPr/>
    </dgm:pt>
    <dgm:pt modelId="{C1793D28-9BD0-47C1-A9F4-F7573B32D9D5}" type="pres">
      <dgm:prSet presAssocID="{37FBD355-BB98-4C91-BBD4-ED7A7D783322}" presName="node" presStyleLbl="node1" presStyleIdx="3" presStyleCnt="5">
        <dgm:presLayoutVars>
          <dgm:bulletEnabled val="1"/>
        </dgm:presLayoutVars>
      </dgm:prSet>
      <dgm:spPr/>
    </dgm:pt>
    <dgm:pt modelId="{655F0431-7275-4E25-A3B5-BDB0C9ACE3C7}" type="pres">
      <dgm:prSet presAssocID="{6D2B67E6-C27D-4388-AB0D-E0D51C037D27}" presName="sibTrans" presStyleLbl="sibTrans2D1" presStyleIdx="3" presStyleCnt="5"/>
      <dgm:spPr/>
    </dgm:pt>
    <dgm:pt modelId="{BE6F97C5-BDB2-4FF3-9B80-FB38E3EC3989}" type="pres">
      <dgm:prSet presAssocID="{6D2B67E6-C27D-4388-AB0D-E0D51C037D27}" presName="connectorText" presStyleLbl="sibTrans2D1" presStyleIdx="3" presStyleCnt="5"/>
      <dgm:spPr/>
    </dgm:pt>
    <dgm:pt modelId="{231B06C3-128D-4C87-8478-9AAE6C009CFD}" type="pres">
      <dgm:prSet presAssocID="{E05B007F-1C2A-4BCA-A78D-E1CC9F9525DE}" presName="node" presStyleLbl="node1" presStyleIdx="4" presStyleCnt="5">
        <dgm:presLayoutVars>
          <dgm:bulletEnabled val="1"/>
        </dgm:presLayoutVars>
      </dgm:prSet>
      <dgm:spPr/>
    </dgm:pt>
    <dgm:pt modelId="{BAEBACE9-A300-4F35-8B56-4AD2B933E597}" type="pres">
      <dgm:prSet presAssocID="{06A2AEAC-BF4C-470D-9D47-FE6DF8D7DE6C}" presName="sibTrans" presStyleLbl="sibTrans2D1" presStyleIdx="4" presStyleCnt="5"/>
      <dgm:spPr/>
    </dgm:pt>
    <dgm:pt modelId="{44E67432-A046-48B2-8D92-D2BA0F848A14}" type="pres">
      <dgm:prSet presAssocID="{06A2AEAC-BF4C-470D-9D47-FE6DF8D7DE6C}" presName="connectorText" presStyleLbl="sibTrans2D1" presStyleIdx="4" presStyleCnt="5"/>
      <dgm:spPr/>
    </dgm:pt>
  </dgm:ptLst>
  <dgm:cxnLst>
    <dgm:cxn modelId="{488C9300-ED44-483F-9811-260EE8504119}" type="presOf" srcId="{06A2AEAC-BF4C-470D-9D47-FE6DF8D7DE6C}" destId="{44E67432-A046-48B2-8D92-D2BA0F848A14}" srcOrd="1" destOrd="0" presId="urn:microsoft.com/office/officeart/2005/8/layout/cycle7"/>
    <dgm:cxn modelId="{0C9AD101-12B3-48A9-A71E-7C350029F601}" type="presOf" srcId="{6D2B67E6-C27D-4388-AB0D-E0D51C037D27}" destId="{BE6F97C5-BDB2-4FF3-9B80-FB38E3EC3989}" srcOrd="1" destOrd="0" presId="urn:microsoft.com/office/officeart/2005/8/layout/cycle7"/>
    <dgm:cxn modelId="{DBDFAF06-A9F2-4902-ACE8-9C40B0FE0F3B}" type="presOf" srcId="{8680D31D-38CE-456A-811E-AFF05EAF6B5A}" destId="{6FF91D5E-1552-4CB1-9A30-AF171D96EFC3}" srcOrd="0" destOrd="0" presId="urn:microsoft.com/office/officeart/2005/8/layout/cycle7"/>
    <dgm:cxn modelId="{A5836B0A-F63F-43C0-A462-50D6FF7516B6}" type="presOf" srcId="{5F1C55AD-5D58-4D41-A41A-0322DFD48F5C}" destId="{D9B66E0B-60C8-4EBC-938A-56880EB3B628}" srcOrd="1" destOrd="0" presId="urn:microsoft.com/office/officeart/2005/8/layout/cycle7"/>
    <dgm:cxn modelId="{1B69A218-BFAA-4F92-BD50-687FFF3015D8}" type="presOf" srcId="{7C4DA0BB-F07F-46E5-95A8-0AEF85CA1B7E}" destId="{B6A3A250-C644-4B93-BA17-DA116FB43BF1}" srcOrd="1" destOrd="0" presId="urn:microsoft.com/office/officeart/2005/8/layout/cycle7"/>
    <dgm:cxn modelId="{714A7B20-1003-4173-8487-EE758B818199}" srcId="{B5806417-9969-48D8-B8F3-DE740428D19F}" destId="{8E7177F7-F77A-42EF-9F64-9C602B308184}" srcOrd="1" destOrd="0" parTransId="{6D4A0871-52C0-4B40-AEFA-5F6115567B4B}" sibTransId="{5380784B-B690-453E-B6CA-524ACB6B0927}"/>
    <dgm:cxn modelId="{5CA4F433-4603-4E61-9EA2-9DFC866006AC}" type="presOf" srcId="{6D2B67E6-C27D-4388-AB0D-E0D51C037D27}" destId="{655F0431-7275-4E25-A3B5-BDB0C9ACE3C7}" srcOrd="0" destOrd="0" presId="urn:microsoft.com/office/officeart/2005/8/layout/cycle7"/>
    <dgm:cxn modelId="{2F827D35-7A91-4F10-A617-11B620B1EF87}" srcId="{B5806417-9969-48D8-B8F3-DE740428D19F}" destId="{8680D31D-38CE-456A-811E-AFF05EAF6B5A}" srcOrd="2" destOrd="0" parTransId="{9376DF2A-3064-47B0-BA99-B6904F123130}" sibTransId="{7C4DA0BB-F07F-46E5-95A8-0AEF85CA1B7E}"/>
    <dgm:cxn modelId="{7D78AB5B-D7D4-4001-B4F2-D0B9E1C43479}" srcId="{B5806417-9969-48D8-B8F3-DE740428D19F}" destId="{E05B007F-1C2A-4BCA-A78D-E1CC9F9525DE}" srcOrd="4" destOrd="0" parTransId="{116D4A84-8718-40DA-8AFC-3D8688B1641E}" sibTransId="{06A2AEAC-BF4C-470D-9D47-FE6DF8D7DE6C}"/>
    <dgm:cxn modelId="{68A3B742-5B07-4BC2-93C9-A6A5B3595463}" type="presOf" srcId="{8869494D-39A6-453C-9A67-06625B8AC702}" destId="{72C1CD55-44A7-48E3-8084-F4B18558B3F7}" srcOrd="0" destOrd="0" presId="urn:microsoft.com/office/officeart/2005/8/layout/cycle7"/>
    <dgm:cxn modelId="{F457CC50-9D91-4CCA-80C6-29554E1EDF1E}" type="presOf" srcId="{8E7177F7-F77A-42EF-9F64-9C602B308184}" destId="{49DE6B2E-1865-41A3-8303-DFADA453EEAF}" srcOrd="0" destOrd="0" presId="urn:microsoft.com/office/officeart/2005/8/layout/cycle7"/>
    <dgm:cxn modelId="{A4C2C973-68E9-4787-A076-BC52FD62A7D6}" srcId="{B5806417-9969-48D8-B8F3-DE740428D19F}" destId="{8869494D-39A6-453C-9A67-06625B8AC702}" srcOrd="0" destOrd="0" parTransId="{3E30C9EF-D998-498E-B8B0-F1C644DACAF2}" sibTransId="{5F1C55AD-5D58-4D41-A41A-0322DFD48F5C}"/>
    <dgm:cxn modelId="{D783A074-14E6-4C86-A2C6-36A99DAA06E9}" type="presOf" srcId="{37FBD355-BB98-4C91-BBD4-ED7A7D783322}" destId="{C1793D28-9BD0-47C1-A9F4-F7573B32D9D5}" srcOrd="0" destOrd="0" presId="urn:microsoft.com/office/officeart/2005/8/layout/cycle7"/>
    <dgm:cxn modelId="{4AF43481-E3BD-47A9-8072-09255732C8B2}" type="presOf" srcId="{5F1C55AD-5D58-4D41-A41A-0322DFD48F5C}" destId="{70983A28-9F35-4680-92C7-3E83175C32EE}" srcOrd="0" destOrd="0" presId="urn:microsoft.com/office/officeart/2005/8/layout/cycle7"/>
    <dgm:cxn modelId="{330C7F9C-B714-497F-A8EE-2E2392B3E96A}" type="presOf" srcId="{06A2AEAC-BF4C-470D-9D47-FE6DF8D7DE6C}" destId="{BAEBACE9-A300-4F35-8B56-4AD2B933E597}" srcOrd="0" destOrd="0" presId="urn:microsoft.com/office/officeart/2005/8/layout/cycle7"/>
    <dgm:cxn modelId="{3DBF43AF-859B-4CF3-9027-EF07F3647FA2}" type="presOf" srcId="{E05B007F-1C2A-4BCA-A78D-E1CC9F9525DE}" destId="{231B06C3-128D-4C87-8478-9AAE6C009CFD}" srcOrd="0" destOrd="0" presId="urn:microsoft.com/office/officeart/2005/8/layout/cycle7"/>
    <dgm:cxn modelId="{35915DB7-E6C5-48C3-B90D-CB015D5C9EF0}" srcId="{B5806417-9969-48D8-B8F3-DE740428D19F}" destId="{37FBD355-BB98-4C91-BBD4-ED7A7D783322}" srcOrd="3" destOrd="0" parTransId="{544689E3-50B4-4487-AAEC-CF467B3E1C0A}" sibTransId="{6D2B67E6-C27D-4388-AB0D-E0D51C037D27}"/>
    <dgm:cxn modelId="{78BDD0B7-76BE-4015-9368-A48765CEDC67}" type="presOf" srcId="{5380784B-B690-453E-B6CA-524ACB6B0927}" destId="{C801E407-A10E-4247-BF6A-BE4E44975098}" srcOrd="1" destOrd="0" presId="urn:microsoft.com/office/officeart/2005/8/layout/cycle7"/>
    <dgm:cxn modelId="{D73F2FC5-16A2-46E9-816A-A6FE8B8267C9}" type="presOf" srcId="{B5806417-9969-48D8-B8F3-DE740428D19F}" destId="{8B199DD7-2833-4F2F-835B-251DA8FB7C92}" srcOrd="0" destOrd="0" presId="urn:microsoft.com/office/officeart/2005/8/layout/cycle7"/>
    <dgm:cxn modelId="{C3AAC2CB-D717-4146-8BED-2058CC39D3E4}" type="presOf" srcId="{5380784B-B690-453E-B6CA-524ACB6B0927}" destId="{B656EB56-6F1A-40E9-B870-CF9C9C6DB954}" srcOrd="0" destOrd="0" presId="urn:microsoft.com/office/officeart/2005/8/layout/cycle7"/>
    <dgm:cxn modelId="{3017F4EE-AE7C-4561-A26C-F02EA5972F67}" type="presOf" srcId="{7C4DA0BB-F07F-46E5-95A8-0AEF85CA1B7E}" destId="{E8BE6327-1E8B-4279-86EF-7235CF84D0D7}" srcOrd="0" destOrd="0" presId="urn:microsoft.com/office/officeart/2005/8/layout/cycle7"/>
    <dgm:cxn modelId="{0DDBF025-15C1-4D77-88A2-1FD2CEF588A7}" type="presParOf" srcId="{8B199DD7-2833-4F2F-835B-251DA8FB7C92}" destId="{72C1CD55-44A7-48E3-8084-F4B18558B3F7}" srcOrd="0" destOrd="0" presId="urn:microsoft.com/office/officeart/2005/8/layout/cycle7"/>
    <dgm:cxn modelId="{BE005640-245E-440D-B2BB-F5A686A311CC}" type="presParOf" srcId="{8B199DD7-2833-4F2F-835B-251DA8FB7C92}" destId="{70983A28-9F35-4680-92C7-3E83175C32EE}" srcOrd="1" destOrd="0" presId="urn:microsoft.com/office/officeart/2005/8/layout/cycle7"/>
    <dgm:cxn modelId="{3DBAC356-D906-48C7-9F1B-F949DF49BA6D}" type="presParOf" srcId="{70983A28-9F35-4680-92C7-3E83175C32EE}" destId="{D9B66E0B-60C8-4EBC-938A-56880EB3B628}" srcOrd="0" destOrd="0" presId="urn:microsoft.com/office/officeart/2005/8/layout/cycle7"/>
    <dgm:cxn modelId="{08015C3C-DB00-4179-B399-D50889427161}" type="presParOf" srcId="{8B199DD7-2833-4F2F-835B-251DA8FB7C92}" destId="{49DE6B2E-1865-41A3-8303-DFADA453EEAF}" srcOrd="2" destOrd="0" presId="urn:microsoft.com/office/officeart/2005/8/layout/cycle7"/>
    <dgm:cxn modelId="{A4C4B861-A4AB-4502-910D-B2AAC0CDB550}" type="presParOf" srcId="{8B199DD7-2833-4F2F-835B-251DA8FB7C92}" destId="{B656EB56-6F1A-40E9-B870-CF9C9C6DB954}" srcOrd="3" destOrd="0" presId="urn:microsoft.com/office/officeart/2005/8/layout/cycle7"/>
    <dgm:cxn modelId="{1B4A66F8-9261-4F81-8F37-29B94D2EE6C5}" type="presParOf" srcId="{B656EB56-6F1A-40E9-B870-CF9C9C6DB954}" destId="{C801E407-A10E-4247-BF6A-BE4E44975098}" srcOrd="0" destOrd="0" presId="urn:microsoft.com/office/officeart/2005/8/layout/cycle7"/>
    <dgm:cxn modelId="{C40A156E-4190-416D-970B-6C02936989FA}" type="presParOf" srcId="{8B199DD7-2833-4F2F-835B-251DA8FB7C92}" destId="{6FF91D5E-1552-4CB1-9A30-AF171D96EFC3}" srcOrd="4" destOrd="0" presId="urn:microsoft.com/office/officeart/2005/8/layout/cycle7"/>
    <dgm:cxn modelId="{961EDEFC-D04C-45DB-86AF-4704B7AAED79}" type="presParOf" srcId="{8B199DD7-2833-4F2F-835B-251DA8FB7C92}" destId="{E8BE6327-1E8B-4279-86EF-7235CF84D0D7}" srcOrd="5" destOrd="0" presId="urn:microsoft.com/office/officeart/2005/8/layout/cycle7"/>
    <dgm:cxn modelId="{CC47B3AA-B3BE-4603-88C1-8521313F5A43}" type="presParOf" srcId="{E8BE6327-1E8B-4279-86EF-7235CF84D0D7}" destId="{B6A3A250-C644-4B93-BA17-DA116FB43BF1}" srcOrd="0" destOrd="0" presId="urn:microsoft.com/office/officeart/2005/8/layout/cycle7"/>
    <dgm:cxn modelId="{3F3F60AF-F627-4D3B-BF43-5FB50841A73C}" type="presParOf" srcId="{8B199DD7-2833-4F2F-835B-251DA8FB7C92}" destId="{C1793D28-9BD0-47C1-A9F4-F7573B32D9D5}" srcOrd="6" destOrd="0" presId="urn:microsoft.com/office/officeart/2005/8/layout/cycle7"/>
    <dgm:cxn modelId="{C3E85153-012B-4E94-940F-7A2677F4F7BA}" type="presParOf" srcId="{8B199DD7-2833-4F2F-835B-251DA8FB7C92}" destId="{655F0431-7275-4E25-A3B5-BDB0C9ACE3C7}" srcOrd="7" destOrd="0" presId="urn:microsoft.com/office/officeart/2005/8/layout/cycle7"/>
    <dgm:cxn modelId="{29BAF042-5D7A-447A-B545-D22BA80AD1D8}" type="presParOf" srcId="{655F0431-7275-4E25-A3B5-BDB0C9ACE3C7}" destId="{BE6F97C5-BDB2-4FF3-9B80-FB38E3EC3989}" srcOrd="0" destOrd="0" presId="urn:microsoft.com/office/officeart/2005/8/layout/cycle7"/>
    <dgm:cxn modelId="{4182C257-3FC9-4100-A04C-509EFC9A261B}" type="presParOf" srcId="{8B199DD7-2833-4F2F-835B-251DA8FB7C92}" destId="{231B06C3-128D-4C87-8478-9AAE6C009CFD}" srcOrd="8" destOrd="0" presId="urn:microsoft.com/office/officeart/2005/8/layout/cycle7"/>
    <dgm:cxn modelId="{60584D09-F5E7-44F3-BCD5-EB35C881E435}" type="presParOf" srcId="{8B199DD7-2833-4F2F-835B-251DA8FB7C92}" destId="{BAEBACE9-A300-4F35-8B56-4AD2B933E597}" srcOrd="9" destOrd="0" presId="urn:microsoft.com/office/officeart/2005/8/layout/cycle7"/>
    <dgm:cxn modelId="{D0104429-1EA2-4D09-A122-908AE732A337}" type="presParOf" srcId="{BAEBACE9-A300-4F35-8B56-4AD2B933E597}" destId="{44E67432-A046-48B2-8D92-D2BA0F848A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CD55-44A7-48E3-8084-F4B18558B3F7}">
      <dsp:nvSpPr>
        <dsp:cNvPr id="0" name=""/>
        <dsp:cNvSpPr/>
      </dsp:nvSpPr>
      <dsp:spPr>
        <a:xfrm>
          <a:off x="2167521" y="1386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Salud</a:t>
          </a:r>
        </a:p>
      </dsp:txBody>
      <dsp:txXfrm>
        <a:off x="2183074" y="16939"/>
        <a:ext cx="1030913" cy="499903"/>
      </dsp:txXfrm>
    </dsp:sp>
    <dsp:sp modelId="{70983A28-9F35-4680-92C7-3E83175C32EE}">
      <dsp:nvSpPr>
        <dsp:cNvPr id="0" name=""/>
        <dsp:cNvSpPr/>
      </dsp:nvSpPr>
      <dsp:spPr>
        <a:xfrm rot="2160000">
          <a:off x="3131251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3187007" y="726932"/>
        <a:ext cx="442914" cy="111511"/>
      </dsp:txXfrm>
    </dsp:sp>
    <dsp:sp modelId="{49DE6B2E-1865-41A3-8303-DFADA453EEAF}">
      <dsp:nvSpPr>
        <dsp:cNvPr id="0" name=""/>
        <dsp:cNvSpPr/>
      </dsp:nvSpPr>
      <dsp:spPr>
        <a:xfrm>
          <a:off x="3587388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Comunidad</a:t>
          </a:r>
          <a:endParaRPr lang="es-CL" sz="1200" kern="1200" dirty="0"/>
        </a:p>
      </dsp:txBody>
      <dsp:txXfrm>
        <a:off x="3602941" y="1048533"/>
        <a:ext cx="1030913" cy="499903"/>
      </dsp:txXfrm>
    </dsp:sp>
    <dsp:sp modelId="{B656EB56-6F1A-40E9-B870-CF9C9C6DB954}">
      <dsp:nvSpPr>
        <dsp:cNvPr id="0" name=""/>
        <dsp:cNvSpPr/>
      </dsp:nvSpPr>
      <dsp:spPr>
        <a:xfrm rot="6480000">
          <a:off x="3570014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3625770" y="2077306"/>
        <a:ext cx="442914" cy="111511"/>
      </dsp:txXfrm>
    </dsp:sp>
    <dsp:sp modelId="{6FF91D5E-1552-4CB1-9A30-AF171D96EFC3}">
      <dsp:nvSpPr>
        <dsp:cNvPr id="0" name=""/>
        <dsp:cNvSpPr/>
      </dsp:nvSpPr>
      <dsp:spPr>
        <a:xfrm>
          <a:off x="3045047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Conocimiento</a:t>
          </a:r>
          <a:endParaRPr lang="es-CL" sz="1200" kern="1200" dirty="0"/>
        </a:p>
      </dsp:txBody>
      <dsp:txXfrm>
        <a:off x="3060600" y="2717687"/>
        <a:ext cx="1030913" cy="499903"/>
      </dsp:txXfrm>
    </dsp:sp>
    <dsp:sp modelId="{E8BE6327-1E8B-4279-86EF-7235CF84D0D7}">
      <dsp:nvSpPr>
        <dsp:cNvPr id="0" name=""/>
        <dsp:cNvSpPr/>
      </dsp:nvSpPr>
      <dsp:spPr>
        <a:xfrm rot="10800000">
          <a:off x="2421317" y="2874713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2477073" y="2911884"/>
        <a:ext cx="442914" cy="111511"/>
      </dsp:txXfrm>
    </dsp:sp>
    <dsp:sp modelId="{C1793D28-9BD0-47C1-A9F4-F7573B32D9D5}">
      <dsp:nvSpPr>
        <dsp:cNvPr id="0" name=""/>
        <dsp:cNvSpPr/>
      </dsp:nvSpPr>
      <dsp:spPr>
        <a:xfrm>
          <a:off x="1289994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Estrategia</a:t>
          </a:r>
          <a:endParaRPr lang="es-CL" sz="1200" kern="1200" dirty="0"/>
        </a:p>
      </dsp:txBody>
      <dsp:txXfrm>
        <a:off x="1305547" y="2717687"/>
        <a:ext cx="1030913" cy="499903"/>
      </dsp:txXfrm>
    </dsp:sp>
    <dsp:sp modelId="{655F0431-7275-4E25-A3B5-BDB0C9ACE3C7}">
      <dsp:nvSpPr>
        <dsp:cNvPr id="0" name=""/>
        <dsp:cNvSpPr/>
      </dsp:nvSpPr>
      <dsp:spPr>
        <a:xfrm rot="15120000">
          <a:off x="1272620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1328376" y="2077306"/>
        <a:ext cx="442914" cy="111511"/>
      </dsp:txXfrm>
    </dsp:sp>
    <dsp:sp modelId="{231B06C3-128D-4C87-8478-9AAE6C009CFD}">
      <dsp:nvSpPr>
        <dsp:cNvPr id="0" name=""/>
        <dsp:cNvSpPr/>
      </dsp:nvSpPr>
      <dsp:spPr>
        <a:xfrm>
          <a:off x="747653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Entrenamiento</a:t>
          </a:r>
        </a:p>
      </dsp:txBody>
      <dsp:txXfrm>
        <a:off x="763206" y="1048533"/>
        <a:ext cx="1030913" cy="499903"/>
      </dsp:txXfrm>
    </dsp:sp>
    <dsp:sp modelId="{BAEBACE9-A300-4F35-8B56-4AD2B933E597}">
      <dsp:nvSpPr>
        <dsp:cNvPr id="0" name=""/>
        <dsp:cNvSpPr/>
      </dsp:nvSpPr>
      <dsp:spPr>
        <a:xfrm rot="19440000">
          <a:off x="1711383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1767139" y="726932"/>
        <a:ext cx="442914" cy="111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CD55-44A7-48E3-8084-F4B18558B3F7}">
      <dsp:nvSpPr>
        <dsp:cNvPr id="0" name=""/>
        <dsp:cNvSpPr/>
      </dsp:nvSpPr>
      <dsp:spPr>
        <a:xfrm>
          <a:off x="2167521" y="1386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Salud</a:t>
          </a:r>
        </a:p>
      </dsp:txBody>
      <dsp:txXfrm>
        <a:off x="2183074" y="16939"/>
        <a:ext cx="1030913" cy="499903"/>
      </dsp:txXfrm>
    </dsp:sp>
    <dsp:sp modelId="{70983A28-9F35-4680-92C7-3E83175C32EE}">
      <dsp:nvSpPr>
        <dsp:cNvPr id="0" name=""/>
        <dsp:cNvSpPr/>
      </dsp:nvSpPr>
      <dsp:spPr>
        <a:xfrm rot="2160000">
          <a:off x="3131251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3187007" y="726932"/>
        <a:ext cx="442914" cy="111511"/>
      </dsp:txXfrm>
    </dsp:sp>
    <dsp:sp modelId="{49DE6B2E-1865-41A3-8303-DFADA453EEAF}">
      <dsp:nvSpPr>
        <dsp:cNvPr id="0" name=""/>
        <dsp:cNvSpPr/>
      </dsp:nvSpPr>
      <dsp:spPr>
        <a:xfrm>
          <a:off x="3587388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Comunidad</a:t>
          </a:r>
          <a:endParaRPr lang="es-CL" sz="1200" kern="1200" dirty="0"/>
        </a:p>
      </dsp:txBody>
      <dsp:txXfrm>
        <a:off x="3602941" y="1048533"/>
        <a:ext cx="1030913" cy="499903"/>
      </dsp:txXfrm>
    </dsp:sp>
    <dsp:sp modelId="{B656EB56-6F1A-40E9-B870-CF9C9C6DB954}">
      <dsp:nvSpPr>
        <dsp:cNvPr id="0" name=""/>
        <dsp:cNvSpPr/>
      </dsp:nvSpPr>
      <dsp:spPr>
        <a:xfrm rot="6480000">
          <a:off x="3570014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3625770" y="2077306"/>
        <a:ext cx="442914" cy="111511"/>
      </dsp:txXfrm>
    </dsp:sp>
    <dsp:sp modelId="{6FF91D5E-1552-4CB1-9A30-AF171D96EFC3}">
      <dsp:nvSpPr>
        <dsp:cNvPr id="0" name=""/>
        <dsp:cNvSpPr/>
      </dsp:nvSpPr>
      <dsp:spPr>
        <a:xfrm>
          <a:off x="3045047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Conocimiento</a:t>
          </a:r>
          <a:endParaRPr lang="es-CL" sz="1200" kern="1200" dirty="0"/>
        </a:p>
      </dsp:txBody>
      <dsp:txXfrm>
        <a:off x="3060600" y="2717687"/>
        <a:ext cx="1030913" cy="499903"/>
      </dsp:txXfrm>
    </dsp:sp>
    <dsp:sp modelId="{E8BE6327-1E8B-4279-86EF-7235CF84D0D7}">
      <dsp:nvSpPr>
        <dsp:cNvPr id="0" name=""/>
        <dsp:cNvSpPr/>
      </dsp:nvSpPr>
      <dsp:spPr>
        <a:xfrm rot="10800000">
          <a:off x="2421317" y="2874713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2477073" y="2911884"/>
        <a:ext cx="442914" cy="111511"/>
      </dsp:txXfrm>
    </dsp:sp>
    <dsp:sp modelId="{C1793D28-9BD0-47C1-A9F4-F7573B32D9D5}">
      <dsp:nvSpPr>
        <dsp:cNvPr id="0" name=""/>
        <dsp:cNvSpPr/>
      </dsp:nvSpPr>
      <dsp:spPr>
        <a:xfrm>
          <a:off x="1289994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Estrategia</a:t>
          </a:r>
          <a:endParaRPr lang="es-CL" sz="1200" kern="1200" dirty="0"/>
        </a:p>
      </dsp:txBody>
      <dsp:txXfrm>
        <a:off x="1305547" y="2717687"/>
        <a:ext cx="1030913" cy="499903"/>
      </dsp:txXfrm>
    </dsp:sp>
    <dsp:sp modelId="{655F0431-7275-4E25-A3B5-BDB0C9ACE3C7}">
      <dsp:nvSpPr>
        <dsp:cNvPr id="0" name=""/>
        <dsp:cNvSpPr/>
      </dsp:nvSpPr>
      <dsp:spPr>
        <a:xfrm rot="15120000">
          <a:off x="1272620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1328376" y="2077306"/>
        <a:ext cx="442914" cy="111511"/>
      </dsp:txXfrm>
    </dsp:sp>
    <dsp:sp modelId="{231B06C3-128D-4C87-8478-9AAE6C009CFD}">
      <dsp:nvSpPr>
        <dsp:cNvPr id="0" name=""/>
        <dsp:cNvSpPr/>
      </dsp:nvSpPr>
      <dsp:spPr>
        <a:xfrm>
          <a:off x="747653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Entrenamiento</a:t>
          </a:r>
        </a:p>
      </dsp:txBody>
      <dsp:txXfrm>
        <a:off x="763206" y="1048533"/>
        <a:ext cx="1030913" cy="499903"/>
      </dsp:txXfrm>
    </dsp:sp>
    <dsp:sp modelId="{BAEBACE9-A300-4F35-8B56-4AD2B933E597}">
      <dsp:nvSpPr>
        <dsp:cNvPr id="0" name=""/>
        <dsp:cNvSpPr/>
      </dsp:nvSpPr>
      <dsp:spPr>
        <a:xfrm rot="19440000">
          <a:off x="1711383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1767139" y="726932"/>
        <a:ext cx="442914" cy="111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CD55-44A7-48E3-8084-F4B18558B3F7}">
      <dsp:nvSpPr>
        <dsp:cNvPr id="0" name=""/>
        <dsp:cNvSpPr/>
      </dsp:nvSpPr>
      <dsp:spPr>
        <a:xfrm>
          <a:off x="2167521" y="1386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Salud</a:t>
          </a:r>
        </a:p>
      </dsp:txBody>
      <dsp:txXfrm>
        <a:off x="2183074" y="16939"/>
        <a:ext cx="1030913" cy="499903"/>
      </dsp:txXfrm>
    </dsp:sp>
    <dsp:sp modelId="{70983A28-9F35-4680-92C7-3E83175C32EE}">
      <dsp:nvSpPr>
        <dsp:cNvPr id="0" name=""/>
        <dsp:cNvSpPr/>
      </dsp:nvSpPr>
      <dsp:spPr>
        <a:xfrm rot="2160000">
          <a:off x="3131251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3187007" y="726932"/>
        <a:ext cx="442914" cy="111511"/>
      </dsp:txXfrm>
    </dsp:sp>
    <dsp:sp modelId="{49DE6B2E-1865-41A3-8303-DFADA453EEAF}">
      <dsp:nvSpPr>
        <dsp:cNvPr id="0" name=""/>
        <dsp:cNvSpPr/>
      </dsp:nvSpPr>
      <dsp:spPr>
        <a:xfrm>
          <a:off x="3587388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Comunidad</a:t>
          </a:r>
          <a:endParaRPr lang="es-CL" sz="1200" kern="1200" dirty="0"/>
        </a:p>
      </dsp:txBody>
      <dsp:txXfrm>
        <a:off x="3602941" y="1048533"/>
        <a:ext cx="1030913" cy="499903"/>
      </dsp:txXfrm>
    </dsp:sp>
    <dsp:sp modelId="{B656EB56-6F1A-40E9-B870-CF9C9C6DB954}">
      <dsp:nvSpPr>
        <dsp:cNvPr id="0" name=""/>
        <dsp:cNvSpPr/>
      </dsp:nvSpPr>
      <dsp:spPr>
        <a:xfrm rot="6480000">
          <a:off x="3570014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3625770" y="2077306"/>
        <a:ext cx="442914" cy="111511"/>
      </dsp:txXfrm>
    </dsp:sp>
    <dsp:sp modelId="{6FF91D5E-1552-4CB1-9A30-AF171D96EFC3}">
      <dsp:nvSpPr>
        <dsp:cNvPr id="0" name=""/>
        <dsp:cNvSpPr/>
      </dsp:nvSpPr>
      <dsp:spPr>
        <a:xfrm>
          <a:off x="3045047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Conocimiento</a:t>
          </a:r>
          <a:endParaRPr lang="es-CL" sz="1200" kern="1200" dirty="0"/>
        </a:p>
      </dsp:txBody>
      <dsp:txXfrm>
        <a:off x="3060600" y="2717687"/>
        <a:ext cx="1030913" cy="499903"/>
      </dsp:txXfrm>
    </dsp:sp>
    <dsp:sp modelId="{E8BE6327-1E8B-4279-86EF-7235CF84D0D7}">
      <dsp:nvSpPr>
        <dsp:cNvPr id="0" name=""/>
        <dsp:cNvSpPr/>
      </dsp:nvSpPr>
      <dsp:spPr>
        <a:xfrm rot="10800000">
          <a:off x="2421317" y="2874713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2477073" y="2911884"/>
        <a:ext cx="442914" cy="111511"/>
      </dsp:txXfrm>
    </dsp:sp>
    <dsp:sp modelId="{C1793D28-9BD0-47C1-A9F4-F7573B32D9D5}">
      <dsp:nvSpPr>
        <dsp:cNvPr id="0" name=""/>
        <dsp:cNvSpPr/>
      </dsp:nvSpPr>
      <dsp:spPr>
        <a:xfrm>
          <a:off x="1289994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Estrategia</a:t>
          </a:r>
          <a:endParaRPr lang="es-CL" sz="1200" kern="1200" dirty="0"/>
        </a:p>
      </dsp:txBody>
      <dsp:txXfrm>
        <a:off x="1305547" y="2717687"/>
        <a:ext cx="1030913" cy="499903"/>
      </dsp:txXfrm>
    </dsp:sp>
    <dsp:sp modelId="{655F0431-7275-4E25-A3B5-BDB0C9ACE3C7}">
      <dsp:nvSpPr>
        <dsp:cNvPr id="0" name=""/>
        <dsp:cNvSpPr/>
      </dsp:nvSpPr>
      <dsp:spPr>
        <a:xfrm rot="15120000">
          <a:off x="1272620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1328376" y="2077306"/>
        <a:ext cx="442914" cy="111511"/>
      </dsp:txXfrm>
    </dsp:sp>
    <dsp:sp modelId="{231B06C3-128D-4C87-8478-9AAE6C009CFD}">
      <dsp:nvSpPr>
        <dsp:cNvPr id="0" name=""/>
        <dsp:cNvSpPr/>
      </dsp:nvSpPr>
      <dsp:spPr>
        <a:xfrm>
          <a:off x="747653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Entrenamiento</a:t>
          </a:r>
        </a:p>
      </dsp:txBody>
      <dsp:txXfrm>
        <a:off x="763206" y="1048533"/>
        <a:ext cx="1030913" cy="499903"/>
      </dsp:txXfrm>
    </dsp:sp>
    <dsp:sp modelId="{BAEBACE9-A300-4F35-8B56-4AD2B933E597}">
      <dsp:nvSpPr>
        <dsp:cNvPr id="0" name=""/>
        <dsp:cNvSpPr/>
      </dsp:nvSpPr>
      <dsp:spPr>
        <a:xfrm rot="19440000">
          <a:off x="1711383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1767139" y="726932"/>
        <a:ext cx="442914" cy="111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CD55-44A7-48E3-8084-F4B18558B3F7}">
      <dsp:nvSpPr>
        <dsp:cNvPr id="0" name=""/>
        <dsp:cNvSpPr/>
      </dsp:nvSpPr>
      <dsp:spPr>
        <a:xfrm>
          <a:off x="2167521" y="1386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Salud</a:t>
          </a:r>
        </a:p>
      </dsp:txBody>
      <dsp:txXfrm>
        <a:off x="2183074" y="16939"/>
        <a:ext cx="1030913" cy="499903"/>
      </dsp:txXfrm>
    </dsp:sp>
    <dsp:sp modelId="{70983A28-9F35-4680-92C7-3E83175C32EE}">
      <dsp:nvSpPr>
        <dsp:cNvPr id="0" name=""/>
        <dsp:cNvSpPr/>
      </dsp:nvSpPr>
      <dsp:spPr>
        <a:xfrm rot="2160000">
          <a:off x="3131251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3187007" y="726932"/>
        <a:ext cx="442914" cy="111511"/>
      </dsp:txXfrm>
    </dsp:sp>
    <dsp:sp modelId="{49DE6B2E-1865-41A3-8303-DFADA453EEAF}">
      <dsp:nvSpPr>
        <dsp:cNvPr id="0" name=""/>
        <dsp:cNvSpPr/>
      </dsp:nvSpPr>
      <dsp:spPr>
        <a:xfrm>
          <a:off x="3587388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Comunidad</a:t>
          </a:r>
          <a:endParaRPr lang="es-CL" sz="1200" kern="1200" dirty="0"/>
        </a:p>
      </dsp:txBody>
      <dsp:txXfrm>
        <a:off x="3602941" y="1048533"/>
        <a:ext cx="1030913" cy="499903"/>
      </dsp:txXfrm>
    </dsp:sp>
    <dsp:sp modelId="{B656EB56-6F1A-40E9-B870-CF9C9C6DB954}">
      <dsp:nvSpPr>
        <dsp:cNvPr id="0" name=""/>
        <dsp:cNvSpPr/>
      </dsp:nvSpPr>
      <dsp:spPr>
        <a:xfrm rot="6480000">
          <a:off x="3570014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3625770" y="2077306"/>
        <a:ext cx="442914" cy="111511"/>
      </dsp:txXfrm>
    </dsp:sp>
    <dsp:sp modelId="{6FF91D5E-1552-4CB1-9A30-AF171D96EFC3}">
      <dsp:nvSpPr>
        <dsp:cNvPr id="0" name=""/>
        <dsp:cNvSpPr/>
      </dsp:nvSpPr>
      <dsp:spPr>
        <a:xfrm>
          <a:off x="3045047" y="2702134"/>
          <a:ext cx="1062019" cy="5310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Conocimiento</a:t>
          </a:r>
          <a:endParaRPr lang="es-CL" sz="1200" kern="1200" dirty="0"/>
        </a:p>
      </dsp:txBody>
      <dsp:txXfrm>
        <a:off x="3060600" y="2717687"/>
        <a:ext cx="1030913" cy="499903"/>
      </dsp:txXfrm>
    </dsp:sp>
    <dsp:sp modelId="{E8BE6327-1E8B-4279-86EF-7235CF84D0D7}">
      <dsp:nvSpPr>
        <dsp:cNvPr id="0" name=""/>
        <dsp:cNvSpPr/>
      </dsp:nvSpPr>
      <dsp:spPr>
        <a:xfrm rot="10800000">
          <a:off x="2421317" y="2874713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2477073" y="2911884"/>
        <a:ext cx="442914" cy="111511"/>
      </dsp:txXfrm>
    </dsp:sp>
    <dsp:sp modelId="{C1793D28-9BD0-47C1-A9F4-F7573B32D9D5}">
      <dsp:nvSpPr>
        <dsp:cNvPr id="0" name=""/>
        <dsp:cNvSpPr/>
      </dsp:nvSpPr>
      <dsp:spPr>
        <a:xfrm>
          <a:off x="1289994" y="2702134"/>
          <a:ext cx="1062019" cy="5310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Estrategia</a:t>
          </a:r>
          <a:endParaRPr lang="es-CL" sz="1200" kern="1200" dirty="0"/>
        </a:p>
      </dsp:txBody>
      <dsp:txXfrm>
        <a:off x="1305547" y="2717687"/>
        <a:ext cx="1030913" cy="499903"/>
      </dsp:txXfrm>
    </dsp:sp>
    <dsp:sp modelId="{655F0431-7275-4E25-A3B5-BDB0C9ACE3C7}">
      <dsp:nvSpPr>
        <dsp:cNvPr id="0" name=""/>
        <dsp:cNvSpPr/>
      </dsp:nvSpPr>
      <dsp:spPr>
        <a:xfrm rot="15120000">
          <a:off x="1272620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1328376" y="2077306"/>
        <a:ext cx="442914" cy="111511"/>
      </dsp:txXfrm>
    </dsp:sp>
    <dsp:sp modelId="{231B06C3-128D-4C87-8478-9AAE6C009CFD}">
      <dsp:nvSpPr>
        <dsp:cNvPr id="0" name=""/>
        <dsp:cNvSpPr/>
      </dsp:nvSpPr>
      <dsp:spPr>
        <a:xfrm>
          <a:off x="747653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Entrenamiento</a:t>
          </a:r>
        </a:p>
      </dsp:txBody>
      <dsp:txXfrm>
        <a:off x="763206" y="1048533"/>
        <a:ext cx="1030913" cy="499903"/>
      </dsp:txXfrm>
    </dsp:sp>
    <dsp:sp modelId="{BAEBACE9-A300-4F35-8B56-4AD2B933E597}">
      <dsp:nvSpPr>
        <dsp:cNvPr id="0" name=""/>
        <dsp:cNvSpPr/>
      </dsp:nvSpPr>
      <dsp:spPr>
        <a:xfrm rot="19440000">
          <a:off x="1711383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1767139" y="726932"/>
        <a:ext cx="442914" cy="111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CD55-44A7-48E3-8084-F4B18558B3F7}">
      <dsp:nvSpPr>
        <dsp:cNvPr id="0" name=""/>
        <dsp:cNvSpPr/>
      </dsp:nvSpPr>
      <dsp:spPr>
        <a:xfrm>
          <a:off x="2167521" y="1386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Salud</a:t>
          </a:r>
        </a:p>
      </dsp:txBody>
      <dsp:txXfrm>
        <a:off x="2183074" y="16939"/>
        <a:ext cx="1030913" cy="499903"/>
      </dsp:txXfrm>
    </dsp:sp>
    <dsp:sp modelId="{70983A28-9F35-4680-92C7-3E83175C32EE}">
      <dsp:nvSpPr>
        <dsp:cNvPr id="0" name=""/>
        <dsp:cNvSpPr/>
      </dsp:nvSpPr>
      <dsp:spPr>
        <a:xfrm rot="2160000">
          <a:off x="3131251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3187007" y="726932"/>
        <a:ext cx="442914" cy="111511"/>
      </dsp:txXfrm>
    </dsp:sp>
    <dsp:sp modelId="{49DE6B2E-1865-41A3-8303-DFADA453EEAF}">
      <dsp:nvSpPr>
        <dsp:cNvPr id="0" name=""/>
        <dsp:cNvSpPr/>
      </dsp:nvSpPr>
      <dsp:spPr>
        <a:xfrm>
          <a:off x="3587388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Comunidad</a:t>
          </a:r>
          <a:endParaRPr lang="es-CL" sz="1200" kern="1200" dirty="0"/>
        </a:p>
      </dsp:txBody>
      <dsp:txXfrm>
        <a:off x="3602941" y="1048533"/>
        <a:ext cx="1030913" cy="499903"/>
      </dsp:txXfrm>
    </dsp:sp>
    <dsp:sp modelId="{B656EB56-6F1A-40E9-B870-CF9C9C6DB954}">
      <dsp:nvSpPr>
        <dsp:cNvPr id="0" name=""/>
        <dsp:cNvSpPr/>
      </dsp:nvSpPr>
      <dsp:spPr>
        <a:xfrm rot="6480000">
          <a:off x="3570014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3625770" y="2077306"/>
        <a:ext cx="442914" cy="111511"/>
      </dsp:txXfrm>
    </dsp:sp>
    <dsp:sp modelId="{6FF91D5E-1552-4CB1-9A30-AF171D96EFC3}">
      <dsp:nvSpPr>
        <dsp:cNvPr id="0" name=""/>
        <dsp:cNvSpPr/>
      </dsp:nvSpPr>
      <dsp:spPr>
        <a:xfrm>
          <a:off x="3045047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Conocimiento</a:t>
          </a:r>
          <a:endParaRPr lang="es-CL" sz="1200" kern="1200" dirty="0"/>
        </a:p>
      </dsp:txBody>
      <dsp:txXfrm>
        <a:off x="3060600" y="2717687"/>
        <a:ext cx="1030913" cy="499903"/>
      </dsp:txXfrm>
    </dsp:sp>
    <dsp:sp modelId="{E8BE6327-1E8B-4279-86EF-7235CF84D0D7}">
      <dsp:nvSpPr>
        <dsp:cNvPr id="0" name=""/>
        <dsp:cNvSpPr/>
      </dsp:nvSpPr>
      <dsp:spPr>
        <a:xfrm rot="10800000">
          <a:off x="2421317" y="2874713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2477073" y="2911884"/>
        <a:ext cx="442914" cy="111511"/>
      </dsp:txXfrm>
    </dsp:sp>
    <dsp:sp modelId="{C1793D28-9BD0-47C1-A9F4-F7573B32D9D5}">
      <dsp:nvSpPr>
        <dsp:cNvPr id="0" name=""/>
        <dsp:cNvSpPr/>
      </dsp:nvSpPr>
      <dsp:spPr>
        <a:xfrm>
          <a:off x="1289994" y="2702134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/>
            <a:t>Estrategia</a:t>
          </a:r>
          <a:endParaRPr lang="es-CL" sz="1200" kern="1200" dirty="0"/>
        </a:p>
      </dsp:txBody>
      <dsp:txXfrm>
        <a:off x="1305547" y="2717687"/>
        <a:ext cx="1030913" cy="499903"/>
      </dsp:txXfrm>
    </dsp:sp>
    <dsp:sp modelId="{655F0431-7275-4E25-A3B5-BDB0C9ACE3C7}">
      <dsp:nvSpPr>
        <dsp:cNvPr id="0" name=""/>
        <dsp:cNvSpPr/>
      </dsp:nvSpPr>
      <dsp:spPr>
        <a:xfrm rot="15120000">
          <a:off x="1272620" y="2040135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 rot="10800000">
        <a:off x="1328376" y="2077306"/>
        <a:ext cx="442914" cy="111511"/>
      </dsp:txXfrm>
    </dsp:sp>
    <dsp:sp modelId="{231B06C3-128D-4C87-8478-9AAE6C009CFD}">
      <dsp:nvSpPr>
        <dsp:cNvPr id="0" name=""/>
        <dsp:cNvSpPr/>
      </dsp:nvSpPr>
      <dsp:spPr>
        <a:xfrm>
          <a:off x="747653" y="1032980"/>
          <a:ext cx="1062019" cy="531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Entrenamiento</a:t>
          </a:r>
        </a:p>
      </dsp:txBody>
      <dsp:txXfrm>
        <a:off x="763206" y="1048533"/>
        <a:ext cx="1030913" cy="499903"/>
      </dsp:txXfrm>
    </dsp:sp>
    <dsp:sp modelId="{BAEBACE9-A300-4F35-8B56-4AD2B933E597}">
      <dsp:nvSpPr>
        <dsp:cNvPr id="0" name=""/>
        <dsp:cNvSpPr/>
      </dsp:nvSpPr>
      <dsp:spPr>
        <a:xfrm rot="19440000">
          <a:off x="1711383" y="689761"/>
          <a:ext cx="554426" cy="1858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1767139" y="726932"/>
        <a:ext cx="442914" cy="111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svg"/><Relationship Id="rId21" Type="http://schemas.openxmlformats.org/officeDocument/2006/relationships/image" Target="../media/image40.png"/><Relationship Id="rId42" Type="http://schemas.openxmlformats.org/officeDocument/2006/relationships/image" Target="../media/image61.svg"/><Relationship Id="rId47" Type="http://schemas.openxmlformats.org/officeDocument/2006/relationships/image" Target="../media/image66.png"/><Relationship Id="rId63" Type="http://schemas.openxmlformats.org/officeDocument/2006/relationships/image" Target="../media/image82.png"/><Relationship Id="rId68" Type="http://schemas.openxmlformats.org/officeDocument/2006/relationships/image" Target="../media/image87.svg"/><Relationship Id="rId16" Type="http://schemas.openxmlformats.org/officeDocument/2006/relationships/image" Target="../media/image35.svg"/><Relationship Id="rId11" Type="http://schemas.openxmlformats.org/officeDocument/2006/relationships/image" Target="../media/image30.png"/><Relationship Id="rId24" Type="http://schemas.openxmlformats.org/officeDocument/2006/relationships/image" Target="../media/image43.svg"/><Relationship Id="rId32" Type="http://schemas.openxmlformats.org/officeDocument/2006/relationships/image" Target="../media/image51.svg"/><Relationship Id="rId37" Type="http://schemas.openxmlformats.org/officeDocument/2006/relationships/image" Target="../media/image56.png"/><Relationship Id="rId40" Type="http://schemas.openxmlformats.org/officeDocument/2006/relationships/image" Target="../media/image59.svg"/><Relationship Id="rId45" Type="http://schemas.openxmlformats.org/officeDocument/2006/relationships/image" Target="../media/image64.png"/><Relationship Id="rId53" Type="http://schemas.openxmlformats.org/officeDocument/2006/relationships/image" Target="../media/image72.png"/><Relationship Id="rId58" Type="http://schemas.openxmlformats.org/officeDocument/2006/relationships/image" Target="../media/image77.svg"/><Relationship Id="rId66" Type="http://schemas.openxmlformats.org/officeDocument/2006/relationships/image" Target="../media/image85.svg"/><Relationship Id="rId74" Type="http://schemas.openxmlformats.org/officeDocument/2006/relationships/image" Target="../media/image93.svg"/><Relationship Id="rId79" Type="http://schemas.openxmlformats.org/officeDocument/2006/relationships/image" Target="../media/image98.png"/><Relationship Id="rId5" Type="http://schemas.openxmlformats.org/officeDocument/2006/relationships/diagramColors" Target="../diagrams/colors2.xml"/><Relationship Id="rId61" Type="http://schemas.openxmlformats.org/officeDocument/2006/relationships/image" Target="../media/image80.png"/><Relationship Id="rId19" Type="http://schemas.openxmlformats.org/officeDocument/2006/relationships/image" Target="../media/image38.pn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46.png"/><Relationship Id="rId30" Type="http://schemas.openxmlformats.org/officeDocument/2006/relationships/image" Target="../media/image49.sv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svg"/><Relationship Id="rId56" Type="http://schemas.openxmlformats.org/officeDocument/2006/relationships/image" Target="../media/image75.svg"/><Relationship Id="rId64" Type="http://schemas.openxmlformats.org/officeDocument/2006/relationships/image" Target="../media/image83.svg"/><Relationship Id="rId69" Type="http://schemas.openxmlformats.org/officeDocument/2006/relationships/image" Target="../media/image88.png"/><Relationship Id="rId77" Type="http://schemas.openxmlformats.org/officeDocument/2006/relationships/image" Target="../media/image96.png"/><Relationship Id="rId8" Type="http://schemas.openxmlformats.org/officeDocument/2006/relationships/image" Target="../media/image27.svg"/><Relationship Id="rId51" Type="http://schemas.openxmlformats.org/officeDocument/2006/relationships/image" Target="../media/image70.png"/><Relationship Id="rId72" Type="http://schemas.openxmlformats.org/officeDocument/2006/relationships/image" Target="../media/image91.svg"/><Relationship Id="rId80" Type="http://schemas.openxmlformats.org/officeDocument/2006/relationships/image" Target="../media/image99.svg"/><Relationship Id="rId3" Type="http://schemas.openxmlformats.org/officeDocument/2006/relationships/diagramLayout" Target="../diagrams/layout2.xml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svg"/><Relationship Id="rId46" Type="http://schemas.openxmlformats.org/officeDocument/2006/relationships/image" Target="../media/image65.svg"/><Relationship Id="rId59" Type="http://schemas.openxmlformats.org/officeDocument/2006/relationships/image" Target="../media/image78.png"/><Relationship Id="rId67" Type="http://schemas.openxmlformats.org/officeDocument/2006/relationships/image" Target="../media/image86.png"/><Relationship Id="rId20" Type="http://schemas.openxmlformats.org/officeDocument/2006/relationships/image" Target="../media/image39.svg"/><Relationship Id="rId41" Type="http://schemas.openxmlformats.org/officeDocument/2006/relationships/image" Target="../media/image60.png"/><Relationship Id="rId54" Type="http://schemas.openxmlformats.org/officeDocument/2006/relationships/image" Target="../media/image73.svg"/><Relationship Id="rId62" Type="http://schemas.openxmlformats.org/officeDocument/2006/relationships/image" Target="../media/image81.svg"/><Relationship Id="rId70" Type="http://schemas.openxmlformats.org/officeDocument/2006/relationships/image" Target="../media/image89.svg"/><Relationship Id="rId75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svg"/><Relationship Id="rId36" Type="http://schemas.openxmlformats.org/officeDocument/2006/relationships/image" Target="../media/image55.svg"/><Relationship Id="rId49" Type="http://schemas.openxmlformats.org/officeDocument/2006/relationships/image" Target="../media/image68.png"/><Relationship Id="rId57" Type="http://schemas.openxmlformats.org/officeDocument/2006/relationships/image" Target="../media/image76.png"/><Relationship Id="rId10" Type="http://schemas.openxmlformats.org/officeDocument/2006/relationships/image" Target="../media/image29.svg"/><Relationship Id="rId31" Type="http://schemas.openxmlformats.org/officeDocument/2006/relationships/image" Target="../media/image50.png"/><Relationship Id="rId44" Type="http://schemas.openxmlformats.org/officeDocument/2006/relationships/image" Target="../media/image63.svg"/><Relationship Id="rId52" Type="http://schemas.openxmlformats.org/officeDocument/2006/relationships/image" Target="../media/image71.svg"/><Relationship Id="rId60" Type="http://schemas.openxmlformats.org/officeDocument/2006/relationships/image" Target="../media/image79.svg"/><Relationship Id="rId65" Type="http://schemas.openxmlformats.org/officeDocument/2006/relationships/image" Target="../media/image84.png"/><Relationship Id="rId73" Type="http://schemas.openxmlformats.org/officeDocument/2006/relationships/image" Target="../media/image92.png"/><Relationship Id="rId78" Type="http://schemas.openxmlformats.org/officeDocument/2006/relationships/image" Target="../media/image9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9" Type="http://schemas.openxmlformats.org/officeDocument/2006/relationships/image" Target="../media/image58.png"/><Relationship Id="rId34" Type="http://schemas.openxmlformats.org/officeDocument/2006/relationships/image" Target="../media/image53.svg"/><Relationship Id="rId50" Type="http://schemas.openxmlformats.org/officeDocument/2006/relationships/image" Target="../media/image69.svg"/><Relationship Id="rId55" Type="http://schemas.openxmlformats.org/officeDocument/2006/relationships/image" Target="../media/image74.png"/><Relationship Id="rId76" Type="http://schemas.openxmlformats.org/officeDocument/2006/relationships/image" Target="../media/image95.svg"/><Relationship Id="rId7" Type="http://schemas.openxmlformats.org/officeDocument/2006/relationships/image" Target="../media/image26.png"/><Relationship Id="rId71" Type="http://schemas.openxmlformats.org/officeDocument/2006/relationships/image" Target="../media/image90.png"/><Relationship Id="rId2" Type="http://schemas.openxmlformats.org/officeDocument/2006/relationships/diagramData" Target="../diagrams/data2.xml"/><Relationship Id="rId2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66.png"/><Relationship Id="rId18" Type="http://schemas.openxmlformats.org/officeDocument/2006/relationships/image" Target="../media/image101.svg"/><Relationship Id="rId26" Type="http://schemas.openxmlformats.org/officeDocument/2006/relationships/image" Target="../media/image107.svg"/><Relationship Id="rId3" Type="http://schemas.openxmlformats.org/officeDocument/2006/relationships/diagramLayout" Target="../diagrams/layout3.xml"/><Relationship Id="rId21" Type="http://schemas.openxmlformats.org/officeDocument/2006/relationships/image" Target="../media/image104.png"/><Relationship Id="rId7" Type="http://schemas.openxmlformats.org/officeDocument/2006/relationships/image" Target="../media/image46.png"/><Relationship Id="rId12" Type="http://schemas.openxmlformats.org/officeDocument/2006/relationships/image" Target="../media/image59.sv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2" Type="http://schemas.openxmlformats.org/officeDocument/2006/relationships/diagramData" Target="../diagrams/data3.xml"/><Relationship Id="rId16" Type="http://schemas.openxmlformats.org/officeDocument/2006/relationships/image" Target="../media/image79.svg"/><Relationship Id="rId20" Type="http://schemas.openxmlformats.org/officeDocument/2006/relationships/image" Target="../media/image103.sv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image" Target="../media/image58.png"/><Relationship Id="rId24" Type="http://schemas.openxmlformats.org/officeDocument/2006/relationships/image" Target="../media/image63.svg"/><Relationship Id="rId5" Type="http://schemas.openxmlformats.org/officeDocument/2006/relationships/diagramColors" Target="../diagrams/colors3.xml"/><Relationship Id="rId15" Type="http://schemas.openxmlformats.org/officeDocument/2006/relationships/image" Target="../media/image78.png"/><Relationship Id="rId23" Type="http://schemas.openxmlformats.org/officeDocument/2006/relationships/image" Target="../media/image62.png"/><Relationship Id="rId28" Type="http://schemas.openxmlformats.org/officeDocument/2006/relationships/image" Target="../media/image109.svg"/><Relationship Id="rId10" Type="http://schemas.openxmlformats.org/officeDocument/2006/relationships/image" Target="../media/image55.svg"/><Relationship Id="rId19" Type="http://schemas.openxmlformats.org/officeDocument/2006/relationships/image" Target="../media/image10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4.png"/><Relationship Id="rId14" Type="http://schemas.openxmlformats.org/officeDocument/2006/relationships/image" Target="../media/image67.svg"/><Relationship Id="rId22" Type="http://schemas.openxmlformats.org/officeDocument/2006/relationships/image" Target="../media/image105.svg"/><Relationship Id="rId27" Type="http://schemas.openxmlformats.org/officeDocument/2006/relationships/image" Target="../media/image108.png"/><Relationship Id="rId30" Type="http://schemas.openxmlformats.org/officeDocument/2006/relationships/image" Target="../media/image111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101.svg"/><Relationship Id="rId26" Type="http://schemas.openxmlformats.org/officeDocument/2006/relationships/image" Target="../media/image107.svg"/><Relationship Id="rId39" Type="http://schemas.openxmlformats.org/officeDocument/2006/relationships/image" Target="../media/image120.svg"/><Relationship Id="rId21" Type="http://schemas.openxmlformats.org/officeDocument/2006/relationships/image" Target="../media/image104.png"/><Relationship Id="rId34" Type="http://schemas.openxmlformats.org/officeDocument/2006/relationships/image" Target="../media/image115.png"/><Relationship Id="rId42" Type="http://schemas.openxmlformats.org/officeDocument/2006/relationships/image" Target="../media/image121.png"/><Relationship Id="rId47" Type="http://schemas.openxmlformats.org/officeDocument/2006/relationships/image" Target="../media/image61.svg"/><Relationship Id="rId7" Type="http://schemas.openxmlformats.org/officeDocument/2006/relationships/image" Target="../media/image46.png"/><Relationship Id="rId2" Type="http://schemas.openxmlformats.org/officeDocument/2006/relationships/diagramData" Target="../diagrams/data4.xml"/><Relationship Id="rId16" Type="http://schemas.openxmlformats.org/officeDocument/2006/relationships/image" Target="../media/image79.svg"/><Relationship Id="rId29" Type="http://schemas.openxmlformats.org/officeDocument/2006/relationships/image" Target="../media/image112.png"/><Relationship Id="rId11" Type="http://schemas.openxmlformats.org/officeDocument/2006/relationships/image" Target="../media/image58.png"/><Relationship Id="rId24" Type="http://schemas.openxmlformats.org/officeDocument/2006/relationships/image" Target="../media/image63.svg"/><Relationship Id="rId32" Type="http://schemas.openxmlformats.org/officeDocument/2006/relationships/image" Target="../media/image113.png"/><Relationship Id="rId37" Type="http://schemas.openxmlformats.org/officeDocument/2006/relationships/image" Target="../media/image118.svg"/><Relationship Id="rId40" Type="http://schemas.openxmlformats.org/officeDocument/2006/relationships/image" Target="../media/image42.png"/><Relationship Id="rId45" Type="http://schemas.openxmlformats.org/officeDocument/2006/relationships/image" Target="../media/image124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78.png"/><Relationship Id="rId23" Type="http://schemas.openxmlformats.org/officeDocument/2006/relationships/image" Target="../media/image62.png"/><Relationship Id="rId28" Type="http://schemas.openxmlformats.org/officeDocument/2006/relationships/image" Target="../media/image109.svg"/><Relationship Id="rId36" Type="http://schemas.openxmlformats.org/officeDocument/2006/relationships/image" Target="../media/image117.png"/><Relationship Id="rId49" Type="http://schemas.openxmlformats.org/officeDocument/2006/relationships/image" Target="../media/image126.svg"/><Relationship Id="rId10" Type="http://schemas.openxmlformats.org/officeDocument/2006/relationships/image" Target="../media/image55.svg"/><Relationship Id="rId19" Type="http://schemas.openxmlformats.org/officeDocument/2006/relationships/image" Target="../media/image102.png"/><Relationship Id="rId31" Type="http://schemas.openxmlformats.org/officeDocument/2006/relationships/image" Target="../media/image111.svg"/><Relationship Id="rId44" Type="http://schemas.openxmlformats.org/officeDocument/2006/relationships/image" Target="../media/image12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4.png"/><Relationship Id="rId14" Type="http://schemas.openxmlformats.org/officeDocument/2006/relationships/image" Target="../media/image67.svg"/><Relationship Id="rId22" Type="http://schemas.openxmlformats.org/officeDocument/2006/relationships/image" Target="../media/image105.sv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Relationship Id="rId35" Type="http://schemas.openxmlformats.org/officeDocument/2006/relationships/image" Target="../media/image116.svg"/><Relationship Id="rId43" Type="http://schemas.openxmlformats.org/officeDocument/2006/relationships/image" Target="../media/image122.svg"/><Relationship Id="rId48" Type="http://schemas.openxmlformats.org/officeDocument/2006/relationships/image" Target="../media/image125.png"/><Relationship Id="rId8" Type="http://schemas.openxmlformats.org/officeDocument/2006/relationships/image" Target="../media/image47.svg"/><Relationship Id="rId3" Type="http://schemas.openxmlformats.org/officeDocument/2006/relationships/diagramLayout" Target="../diagrams/layout4.xml"/><Relationship Id="rId12" Type="http://schemas.openxmlformats.org/officeDocument/2006/relationships/image" Target="../media/image59.sv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33" Type="http://schemas.openxmlformats.org/officeDocument/2006/relationships/image" Target="../media/image114.svg"/><Relationship Id="rId38" Type="http://schemas.openxmlformats.org/officeDocument/2006/relationships/image" Target="../media/image119.png"/><Relationship Id="rId46" Type="http://schemas.openxmlformats.org/officeDocument/2006/relationships/image" Target="../media/image60.png"/><Relationship Id="rId20" Type="http://schemas.openxmlformats.org/officeDocument/2006/relationships/image" Target="../media/image103.sv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66.png"/><Relationship Id="rId18" Type="http://schemas.openxmlformats.org/officeDocument/2006/relationships/image" Target="../media/image101.svg"/><Relationship Id="rId26" Type="http://schemas.openxmlformats.org/officeDocument/2006/relationships/image" Target="../media/image107.svg"/><Relationship Id="rId3" Type="http://schemas.openxmlformats.org/officeDocument/2006/relationships/diagramLayout" Target="../diagrams/layout5.xml"/><Relationship Id="rId21" Type="http://schemas.openxmlformats.org/officeDocument/2006/relationships/image" Target="../media/image104.png"/><Relationship Id="rId7" Type="http://schemas.openxmlformats.org/officeDocument/2006/relationships/image" Target="../media/image46.png"/><Relationship Id="rId12" Type="http://schemas.openxmlformats.org/officeDocument/2006/relationships/image" Target="../media/image59.sv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2" Type="http://schemas.openxmlformats.org/officeDocument/2006/relationships/diagramData" Target="../diagrams/data5.xml"/><Relationship Id="rId16" Type="http://schemas.openxmlformats.org/officeDocument/2006/relationships/image" Target="../media/image79.svg"/><Relationship Id="rId20" Type="http://schemas.openxmlformats.org/officeDocument/2006/relationships/image" Target="../media/image103.sv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image" Target="../media/image58.png"/><Relationship Id="rId24" Type="http://schemas.openxmlformats.org/officeDocument/2006/relationships/image" Target="../media/image63.svg"/><Relationship Id="rId5" Type="http://schemas.openxmlformats.org/officeDocument/2006/relationships/diagramColors" Target="../diagrams/colors5.xml"/><Relationship Id="rId15" Type="http://schemas.openxmlformats.org/officeDocument/2006/relationships/image" Target="../media/image78.png"/><Relationship Id="rId23" Type="http://schemas.openxmlformats.org/officeDocument/2006/relationships/image" Target="../media/image62.png"/><Relationship Id="rId28" Type="http://schemas.openxmlformats.org/officeDocument/2006/relationships/image" Target="../media/image109.svg"/><Relationship Id="rId10" Type="http://schemas.openxmlformats.org/officeDocument/2006/relationships/image" Target="../media/image55.svg"/><Relationship Id="rId19" Type="http://schemas.openxmlformats.org/officeDocument/2006/relationships/image" Target="../media/image10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4.png"/><Relationship Id="rId14" Type="http://schemas.openxmlformats.org/officeDocument/2006/relationships/image" Target="../media/image67.svg"/><Relationship Id="rId22" Type="http://schemas.openxmlformats.org/officeDocument/2006/relationships/image" Target="../media/image105.svg"/><Relationship Id="rId27" Type="http://schemas.openxmlformats.org/officeDocument/2006/relationships/image" Target="../media/image108.png"/><Relationship Id="rId30" Type="http://schemas.openxmlformats.org/officeDocument/2006/relationships/image" Target="../media/image1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svg"/><Relationship Id="rId3" Type="http://schemas.openxmlformats.org/officeDocument/2006/relationships/hyperlink" Target="https://open.spotify.com/track/2uYUSKyBbkuhzQBS7M329m" TargetMode="External"/><Relationship Id="rId7" Type="http://schemas.openxmlformats.org/officeDocument/2006/relationships/image" Target="../media/image115.png"/><Relationship Id="rId2" Type="http://schemas.openxmlformats.org/officeDocument/2006/relationships/hyperlink" Target="https://es.wikipedia.org/wiki/Desiderat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hyperlink" Target="https://www.nytimes.com/es/2018/12/04/espanol/einstein-carta-de-dio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y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humana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149E6-43FB-C53B-5EE2-C1A35326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Ciclos</a:t>
            </a:r>
            <a:r>
              <a:rPr lang="en-US" dirty="0"/>
              <a:t> y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33EB7-64BF-BD83-A17B-1F0E625E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Fuentes de información</a:t>
            </a:r>
          </a:p>
          <a:p>
            <a:r>
              <a:rPr lang="es-CL" dirty="0"/>
              <a:t>Dimensiones</a:t>
            </a:r>
          </a:p>
          <a:p>
            <a:r>
              <a:rPr lang="es-CL" dirty="0"/>
              <a:t>Decisiones</a:t>
            </a:r>
          </a:p>
          <a:p>
            <a:r>
              <a:rPr lang="es-CL" dirty="0"/>
              <a:t>Uso de datos</a:t>
            </a:r>
          </a:p>
          <a:p>
            <a:r>
              <a:rPr lang="es-CL" dirty="0"/>
              <a:t>Reflexiones útiles</a:t>
            </a:r>
          </a:p>
          <a:p>
            <a:endParaRPr lang="es-C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F85C86-3EED-4B5E-E2F1-D661239D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0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C0E9-D9DC-782A-3070-8A56028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Dimensiones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84FB7-953A-C1CA-D116-E79204057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mamifero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440A39-1C09-752E-6DC5-E9A770D51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99410"/>
              </p:ext>
            </p:extLst>
          </p:nvPr>
        </p:nvGraphicFramePr>
        <p:xfrm>
          <a:off x="1873469" y="1387928"/>
          <a:ext cx="5397062" cy="323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Neanderthal Female with solid fill">
            <a:extLst>
              <a:ext uri="{FF2B5EF4-FFF2-40B4-BE49-F238E27FC236}">
                <a16:creationId xmlns:a16="http://schemas.microsoft.com/office/drawing/2014/main" id="{A217F43D-532E-4EEA-CB31-D3741E623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89511" y="2722089"/>
            <a:ext cx="457200" cy="457200"/>
          </a:xfrm>
          <a:prstGeom prst="rect">
            <a:avLst/>
          </a:prstGeom>
        </p:spPr>
      </p:pic>
      <p:pic>
        <p:nvPicPr>
          <p:cNvPr id="7" name="Graphic 6" descr="Neanderthal Male with solid fill">
            <a:extLst>
              <a:ext uri="{FF2B5EF4-FFF2-40B4-BE49-F238E27FC236}">
                <a16:creationId xmlns:a16="http://schemas.microsoft.com/office/drawing/2014/main" id="{6611845D-BE46-28CC-7880-6D861BB4E7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4656" y="3465685"/>
            <a:ext cx="457200" cy="457200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0A62C365-6EAE-3DB3-DEC8-B8C43C437C6B}"/>
              </a:ext>
            </a:extLst>
          </p:cNvPr>
          <p:cNvSpPr/>
          <p:nvPr/>
        </p:nvSpPr>
        <p:spPr>
          <a:xfrm rot="10800000">
            <a:off x="3665480" y="-512380"/>
            <a:ext cx="5397062" cy="4091152"/>
          </a:xfrm>
          <a:prstGeom prst="arc">
            <a:avLst>
              <a:gd name="adj1" fmla="val 15976020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Graphic 9" descr="Dolphin with solid fill">
            <a:extLst>
              <a:ext uri="{FF2B5EF4-FFF2-40B4-BE49-F238E27FC236}">
                <a16:creationId xmlns:a16="http://schemas.microsoft.com/office/drawing/2014/main" id="{1E9D177F-C29E-329E-1E93-26E3768B87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0121" y="2704791"/>
            <a:ext cx="457200" cy="457200"/>
          </a:xfrm>
          <a:prstGeom prst="rect">
            <a:avLst/>
          </a:prstGeom>
        </p:spPr>
      </p:pic>
      <p:pic>
        <p:nvPicPr>
          <p:cNvPr id="12" name="Graphic 11" descr="Elephant with solid fill">
            <a:extLst>
              <a:ext uri="{FF2B5EF4-FFF2-40B4-BE49-F238E27FC236}">
                <a16:creationId xmlns:a16="http://schemas.microsoft.com/office/drawing/2014/main" id="{5D6112CB-E2CE-1E8F-D36B-4FC68AC000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82480" y="2411548"/>
            <a:ext cx="457200" cy="457200"/>
          </a:xfrm>
          <a:prstGeom prst="rect">
            <a:avLst/>
          </a:prstGeom>
        </p:spPr>
      </p:pic>
      <p:pic>
        <p:nvPicPr>
          <p:cNvPr id="14" name="Graphic 13" descr="Gorilla with solid fill">
            <a:extLst>
              <a:ext uri="{FF2B5EF4-FFF2-40B4-BE49-F238E27FC236}">
                <a16:creationId xmlns:a16="http://schemas.microsoft.com/office/drawing/2014/main" id="{9572F1B6-E3B8-D315-B078-02A77F730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56481" y="2090793"/>
            <a:ext cx="457200" cy="457200"/>
          </a:xfrm>
          <a:prstGeom prst="rect">
            <a:avLst/>
          </a:prstGeom>
        </p:spPr>
      </p:pic>
      <p:pic>
        <p:nvPicPr>
          <p:cNvPr id="15" name="Graphic 14" descr="Hourglass 30% with solid fill">
            <a:extLst>
              <a:ext uri="{FF2B5EF4-FFF2-40B4-BE49-F238E27FC236}">
                <a16:creationId xmlns:a16="http://schemas.microsoft.com/office/drawing/2014/main" id="{680FDA70-D898-3224-9EF1-ACE7EF4EDA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44566" y="3345403"/>
            <a:ext cx="457200" cy="457200"/>
          </a:xfrm>
          <a:prstGeom prst="rect">
            <a:avLst/>
          </a:prstGeom>
        </p:spPr>
      </p:pic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7A4C187C-E63A-F44C-FF3D-34985E780E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6908882" y="3320462"/>
            <a:ext cx="457200" cy="457200"/>
          </a:xfrm>
          <a:prstGeom prst="rect">
            <a:avLst/>
          </a:prstGeom>
        </p:spPr>
      </p:pic>
      <p:pic>
        <p:nvPicPr>
          <p:cNvPr id="29" name="Graphic 28" descr="Cave Drawing with solid fill">
            <a:extLst>
              <a:ext uri="{FF2B5EF4-FFF2-40B4-BE49-F238E27FC236}">
                <a16:creationId xmlns:a16="http://schemas.microsoft.com/office/drawing/2014/main" id="{EDE5E37E-D85E-9E98-F389-E25DBD563A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89686" y="3145945"/>
            <a:ext cx="457200" cy="457200"/>
          </a:xfrm>
          <a:prstGeom prst="rect">
            <a:avLst/>
          </a:prstGeom>
        </p:spPr>
      </p:pic>
      <p:pic>
        <p:nvPicPr>
          <p:cNvPr id="31" name="Graphic 30" descr="Rocket with solid fill">
            <a:extLst>
              <a:ext uri="{FF2B5EF4-FFF2-40B4-BE49-F238E27FC236}">
                <a16:creationId xmlns:a16="http://schemas.microsoft.com/office/drawing/2014/main" id="{8D3C4155-F925-AA50-6955-49818C87824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37054" y="3320462"/>
            <a:ext cx="457200" cy="457200"/>
          </a:xfrm>
          <a:prstGeom prst="rect">
            <a:avLst/>
          </a:prstGeom>
        </p:spPr>
      </p:pic>
      <p:pic>
        <p:nvPicPr>
          <p:cNvPr id="35" name="Graphic 34" descr="Scientist female with solid fill">
            <a:extLst>
              <a:ext uri="{FF2B5EF4-FFF2-40B4-BE49-F238E27FC236}">
                <a16:creationId xmlns:a16="http://schemas.microsoft.com/office/drawing/2014/main" id="{74593B73-D00E-14F4-281E-7D44AD7024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90906" y="36159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6DA03-0D3A-13BD-307A-CB78EA61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Dimensiones y Decisiones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AE32B4-50E0-ACD6-131D-DAF9DF066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humana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39C08B-81E1-EA51-D97F-80DEDD082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814269"/>
              </p:ext>
            </p:extLst>
          </p:nvPr>
        </p:nvGraphicFramePr>
        <p:xfrm>
          <a:off x="1873469" y="1387928"/>
          <a:ext cx="5397062" cy="323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lassroom with solid fill">
            <a:extLst>
              <a:ext uri="{FF2B5EF4-FFF2-40B4-BE49-F238E27FC236}">
                <a16:creationId xmlns:a16="http://schemas.microsoft.com/office/drawing/2014/main" id="{01460570-6EB5-680C-5340-341B8D93F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9311" y="2400409"/>
            <a:ext cx="457200" cy="457200"/>
          </a:xfrm>
          <a:prstGeom prst="rect">
            <a:avLst/>
          </a:prstGeom>
        </p:spPr>
      </p:pic>
      <p:pic>
        <p:nvPicPr>
          <p:cNvPr id="11" name="Graphic 10" descr="Dance with solid fill">
            <a:extLst>
              <a:ext uri="{FF2B5EF4-FFF2-40B4-BE49-F238E27FC236}">
                <a16:creationId xmlns:a16="http://schemas.microsoft.com/office/drawing/2014/main" id="{E7FCD413-1F8F-74E2-7E26-9DF3C67BE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5647" y="2652347"/>
            <a:ext cx="457200" cy="457200"/>
          </a:xfrm>
          <a:prstGeom prst="rect">
            <a:avLst/>
          </a:prstGeom>
        </p:spPr>
      </p:pic>
      <p:pic>
        <p:nvPicPr>
          <p:cNvPr id="17" name="Graphic 16" descr="Man changing baby with solid fill">
            <a:extLst>
              <a:ext uri="{FF2B5EF4-FFF2-40B4-BE49-F238E27FC236}">
                <a16:creationId xmlns:a16="http://schemas.microsoft.com/office/drawing/2014/main" id="{90F8464A-2C6F-FC50-CF02-2318A5133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8745" y="2352813"/>
            <a:ext cx="457200" cy="457200"/>
          </a:xfrm>
          <a:prstGeom prst="rect">
            <a:avLst/>
          </a:prstGeom>
        </p:spPr>
      </p:pic>
      <p:pic>
        <p:nvPicPr>
          <p:cNvPr id="19" name="Graphic 18" descr="Group success with solid fill">
            <a:extLst>
              <a:ext uri="{FF2B5EF4-FFF2-40B4-BE49-F238E27FC236}">
                <a16:creationId xmlns:a16="http://schemas.microsoft.com/office/drawing/2014/main" id="{5639D29C-4E22-8E94-4266-538743432A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0370" y="2227449"/>
            <a:ext cx="457200" cy="457200"/>
          </a:xfrm>
          <a:prstGeom prst="rect">
            <a:avLst/>
          </a:prstGeom>
        </p:spPr>
      </p:pic>
      <p:pic>
        <p:nvPicPr>
          <p:cNvPr id="23" name="Graphic 22" descr="Woman with kid with solid fill">
            <a:extLst>
              <a:ext uri="{FF2B5EF4-FFF2-40B4-BE49-F238E27FC236}">
                <a16:creationId xmlns:a16="http://schemas.microsoft.com/office/drawing/2014/main" id="{F20185F1-1746-7BB9-98C2-8597462823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1545" y="2798376"/>
            <a:ext cx="457200" cy="457200"/>
          </a:xfrm>
          <a:prstGeom prst="rect">
            <a:avLst/>
          </a:prstGeom>
        </p:spPr>
      </p:pic>
      <p:pic>
        <p:nvPicPr>
          <p:cNvPr id="29" name="Graphic 28" descr="Woman with cane with solid fill">
            <a:extLst>
              <a:ext uri="{FF2B5EF4-FFF2-40B4-BE49-F238E27FC236}">
                <a16:creationId xmlns:a16="http://schemas.microsoft.com/office/drawing/2014/main" id="{8980A44F-A6EA-BB9B-5B15-E48F624F32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51441" y="1873086"/>
            <a:ext cx="457200" cy="457200"/>
          </a:xfrm>
          <a:prstGeom prst="rect">
            <a:avLst/>
          </a:prstGeom>
        </p:spPr>
      </p:pic>
      <p:pic>
        <p:nvPicPr>
          <p:cNvPr id="35" name="Graphic 34" descr="Park scene with solid fill">
            <a:extLst>
              <a:ext uri="{FF2B5EF4-FFF2-40B4-BE49-F238E27FC236}">
                <a16:creationId xmlns:a16="http://schemas.microsoft.com/office/drawing/2014/main" id="{799FD915-7F5D-0587-E1C1-731B096FEE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37813" y="4207823"/>
            <a:ext cx="457200" cy="457200"/>
          </a:xfrm>
          <a:prstGeom prst="rect">
            <a:avLst/>
          </a:prstGeom>
        </p:spPr>
      </p:pic>
      <p:pic>
        <p:nvPicPr>
          <p:cNvPr id="37" name="Graphic 36" descr="Atom with solid fill">
            <a:extLst>
              <a:ext uri="{FF2B5EF4-FFF2-40B4-BE49-F238E27FC236}">
                <a16:creationId xmlns:a16="http://schemas.microsoft.com/office/drawing/2014/main" id="{D560D23E-10FF-FCC9-A4DF-AA2A64E124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20703" y="3952916"/>
            <a:ext cx="457200" cy="457200"/>
          </a:xfrm>
          <a:prstGeom prst="rect">
            <a:avLst/>
          </a:prstGeom>
        </p:spPr>
      </p:pic>
      <p:pic>
        <p:nvPicPr>
          <p:cNvPr id="39" name="Graphic 38" descr="DNA with solid fill">
            <a:extLst>
              <a:ext uri="{FF2B5EF4-FFF2-40B4-BE49-F238E27FC236}">
                <a16:creationId xmlns:a16="http://schemas.microsoft.com/office/drawing/2014/main" id="{AF2C5369-B7B3-3463-0891-ACC1C469F6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1027" y="3457864"/>
            <a:ext cx="457200" cy="457200"/>
          </a:xfrm>
          <a:prstGeom prst="rect">
            <a:avLst/>
          </a:prstGeom>
        </p:spPr>
      </p:pic>
      <p:pic>
        <p:nvPicPr>
          <p:cNvPr id="41" name="Graphic 40" descr="Door Open with solid fill">
            <a:extLst>
              <a:ext uri="{FF2B5EF4-FFF2-40B4-BE49-F238E27FC236}">
                <a16:creationId xmlns:a16="http://schemas.microsoft.com/office/drawing/2014/main" id="{4AE4BE48-3DBF-8079-3777-5478F2A3584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32930" y="4109377"/>
            <a:ext cx="457200" cy="457200"/>
          </a:xfrm>
          <a:prstGeom prst="rect">
            <a:avLst/>
          </a:prstGeom>
        </p:spPr>
      </p:pic>
      <p:pic>
        <p:nvPicPr>
          <p:cNvPr id="43" name="Graphic 42" descr="Eye with solid fill">
            <a:extLst>
              <a:ext uri="{FF2B5EF4-FFF2-40B4-BE49-F238E27FC236}">
                <a16:creationId xmlns:a16="http://schemas.microsoft.com/office/drawing/2014/main" id="{07B38F1F-227E-1D0F-39E9-E928A8E25FF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81598" y="3222442"/>
            <a:ext cx="457200" cy="457200"/>
          </a:xfrm>
          <a:prstGeom prst="rect">
            <a:avLst/>
          </a:prstGeom>
        </p:spPr>
      </p:pic>
      <p:pic>
        <p:nvPicPr>
          <p:cNvPr id="47" name="Graphic 46" descr="Lion with solid fill">
            <a:extLst>
              <a:ext uri="{FF2B5EF4-FFF2-40B4-BE49-F238E27FC236}">
                <a16:creationId xmlns:a16="http://schemas.microsoft.com/office/drawing/2014/main" id="{D752320E-0641-FB93-1E6B-81B32084BA4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35631" y="4338383"/>
            <a:ext cx="457200" cy="457200"/>
          </a:xfrm>
          <a:prstGeom prst="rect">
            <a:avLst/>
          </a:prstGeom>
        </p:spPr>
      </p:pic>
      <p:pic>
        <p:nvPicPr>
          <p:cNvPr id="49" name="Graphic 48" descr="Reflection with solid fill">
            <a:extLst>
              <a:ext uri="{FF2B5EF4-FFF2-40B4-BE49-F238E27FC236}">
                <a16:creationId xmlns:a16="http://schemas.microsoft.com/office/drawing/2014/main" id="{2F3890B0-FE6E-3D38-5509-569CEE65C2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338245" y="4287024"/>
            <a:ext cx="457200" cy="457200"/>
          </a:xfrm>
          <a:prstGeom prst="rect">
            <a:avLst/>
          </a:prstGeom>
        </p:spPr>
      </p:pic>
      <p:pic>
        <p:nvPicPr>
          <p:cNvPr id="57" name="Graphic 56" descr="Route (Two Pins With A Path) with solid fill">
            <a:extLst>
              <a:ext uri="{FF2B5EF4-FFF2-40B4-BE49-F238E27FC236}">
                <a16:creationId xmlns:a16="http://schemas.microsoft.com/office/drawing/2014/main" id="{DD4774EB-AB54-4474-8923-2D10FA0BD63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612778" y="4195584"/>
            <a:ext cx="457200" cy="457200"/>
          </a:xfrm>
          <a:prstGeom prst="rect">
            <a:avLst/>
          </a:prstGeom>
        </p:spPr>
      </p:pic>
      <p:pic>
        <p:nvPicPr>
          <p:cNvPr id="59" name="Graphic 58" descr="Zombie with solid fill">
            <a:extLst>
              <a:ext uri="{FF2B5EF4-FFF2-40B4-BE49-F238E27FC236}">
                <a16:creationId xmlns:a16="http://schemas.microsoft.com/office/drawing/2014/main" id="{F487764A-016B-FAC1-A9DA-EF209D4C01C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886426" y="2203459"/>
            <a:ext cx="457200" cy="457200"/>
          </a:xfrm>
          <a:prstGeom prst="rect">
            <a:avLst/>
          </a:prstGeom>
        </p:spPr>
      </p:pic>
      <p:pic>
        <p:nvPicPr>
          <p:cNvPr id="61" name="Graphic 60" descr="Heart with solid fill">
            <a:extLst>
              <a:ext uri="{FF2B5EF4-FFF2-40B4-BE49-F238E27FC236}">
                <a16:creationId xmlns:a16="http://schemas.microsoft.com/office/drawing/2014/main" id="{107B469B-068F-C153-CBB2-4C5549B3B37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179774" y="2376449"/>
            <a:ext cx="457200" cy="457200"/>
          </a:xfrm>
          <a:prstGeom prst="rect">
            <a:avLst/>
          </a:prstGeom>
        </p:spPr>
      </p:pic>
      <p:pic>
        <p:nvPicPr>
          <p:cNvPr id="65" name="Graphic 64" descr="Hero Female with solid fill">
            <a:extLst>
              <a:ext uri="{FF2B5EF4-FFF2-40B4-BE49-F238E27FC236}">
                <a16:creationId xmlns:a16="http://schemas.microsoft.com/office/drawing/2014/main" id="{92E63376-0B99-4FB6-E845-8C7CD9E853E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3512591" y="3244817"/>
            <a:ext cx="461111" cy="457200"/>
          </a:xfrm>
          <a:prstGeom prst="rect">
            <a:avLst/>
          </a:prstGeom>
        </p:spPr>
      </p:pic>
      <p:pic>
        <p:nvPicPr>
          <p:cNvPr id="71" name="Graphic 70" descr="Skeleton outline">
            <a:extLst>
              <a:ext uri="{FF2B5EF4-FFF2-40B4-BE49-F238E27FC236}">
                <a16:creationId xmlns:a16="http://schemas.microsoft.com/office/drawing/2014/main" id="{2FDEA190-0E7D-3951-E0AB-17A20877B4C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948987" y="3448903"/>
            <a:ext cx="457200" cy="457200"/>
          </a:xfrm>
          <a:prstGeom prst="rect">
            <a:avLst/>
          </a:prstGeom>
        </p:spPr>
      </p:pic>
      <p:pic>
        <p:nvPicPr>
          <p:cNvPr id="73" name="Graphic 72" descr="Hourglass 30% with solid fill">
            <a:extLst>
              <a:ext uri="{FF2B5EF4-FFF2-40B4-BE49-F238E27FC236}">
                <a16:creationId xmlns:a16="http://schemas.microsoft.com/office/drawing/2014/main" id="{5E82380F-371B-7358-900B-4A844BA6BE3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214612" y="4208661"/>
            <a:ext cx="457200" cy="457200"/>
          </a:xfrm>
          <a:prstGeom prst="rect">
            <a:avLst/>
          </a:prstGeom>
        </p:spPr>
      </p:pic>
      <p:pic>
        <p:nvPicPr>
          <p:cNvPr id="5" name="Graphic 4" descr="Aspiration with solid fill">
            <a:extLst>
              <a:ext uri="{FF2B5EF4-FFF2-40B4-BE49-F238E27FC236}">
                <a16:creationId xmlns:a16="http://schemas.microsoft.com/office/drawing/2014/main" id="{7B2771C6-0B20-29E5-104E-E23037929ED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804060" y="1869910"/>
            <a:ext cx="457200" cy="457200"/>
          </a:xfrm>
          <a:prstGeom prst="rect">
            <a:avLst/>
          </a:prstGeom>
        </p:spPr>
      </p:pic>
      <p:pic>
        <p:nvPicPr>
          <p:cNvPr id="14" name="Graphic 13" descr="Occupational Therapy with solid fill">
            <a:extLst>
              <a:ext uri="{FF2B5EF4-FFF2-40B4-BE49-F238E27FC236}">
                <a16:creationId xmlns:a16="http://schemas.microsoft.com/office/drawing/2014/main" id="{99295057-C6DE-4C4B-A287-8CDB5A0917B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683383" y="2226918"/>
            <a:ext cx="457200" cy="457200"/>
          </a:xfrm>
          <a:prstGeom prst="rect">
            <a:avLst/>
          </a:prstGeom>
        </p:spPr>
      </p:pic>
      <p:pic>
        <p:nvPicPr>
          <p:cNvPr id="20" name="Graphic 19" descr="Brain in head with solid fill">
            <a:extLst>
              <a:ext uri="{FF2B5EF4-FFF2-40B4-BE49-F238E27FC236}">
                <a16:creationId xmlns:a16="http://schemas.microsoft.com/office/drawing/2014/main" id="{BB7E22B0-54B2-BD44-924E-D35F7047B7D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913493" y="1568959"/>
            <a:ext cx="457200" cy="4572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AD701E9F-1432-25B1-3F15-9DE5C953206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5581620" y="1058264"/>
            <a:ext cx="457200" cy="457200"/>
          </a:xfrm>
          <a:prstGeom prst="rect">
            <a:avLst/>
          </a:prstGeom>
        </p:spPr>
      </p:pic>
      <p:pic>
        <p:nvPicPr>
          <p:cNvPr id="28" name="Graphic 27" descr="Food Safety with solid fill">
            <a:extLst>
              <a:ext uri="{FF2B5EF4-FFF2-40B4-BE49-F238E27FC236}">
                <a16:creationId xmlns:a16="http://schemas.microsoft.com/office/drawing/2014/main" id="{DD0A81C4-C8BE-50ED-B1D6-926EE6EEBFA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58199" y="1590844"/>
            <a:ext cx="457200" cy="457200"/>
          </a:xfrm>
          <a:prstGeom prst="rect">
            <a:avLst/>
          </a:prstGeom>
        </p:spPr>
      </p:pic>
      <p:pic>
        <p:nvPicPr>
          <p:cNvPr id="30" name="Graphic 29" descr="Heart with solid fill">
            <a:extLst>
              <a:ext uri="{FF2B5EF4-FFF2-40B4-BE49-F238E27FC236}">
                <a16:creationId xmlns:a16="http://schemas.microsoft.com/office/drawing/2014/main" id="{E2F48BBA-E80B-7CE5-2D3D-5785701F330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574437" y="1435930"/>
            <a:ext cx="457200" cy="457200"/>
          </a:xfrm>
          <a:prstGeom prst="rect">
            <a:avLst/>
          </a:prstGeom>
        </p:spPr>
      </p:pic>
      <p:pic>
        <p:nvPicPr>
          <p:cNvPr id="34" name="Graphic 33" descr="Gears with solid fill">
            <a:extLst>
              <a:ext uri="{FF2B5EF4-FFF2-40B4-BE49-F238E27FC236}">
                <a16:creationId xmlns:a16="http://schemas.microsoft.com/office/drawing/2014/main" id="{86C00631-39FE-1FA3-C1BE-39CDC4222576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442718" y="2352678"/>
            <a:ext cx="457200" cy="457200"/>
          </a:xfrm>
          <a:prstGeom prst="rect">
            <a:avLst/>
          </a:prstGeom>
        </p:spPr>
      </p:pic>
      <p:pic>
        <p:nvPicPr>
          <p:cNvPr id="38" name="Graphic 37" descr="Alterations &amp; Tailoring with solid fill">
            <a:extLst>
              <a:ext uri="{FF2B5EF4-FFF2-40B4-BE49-F238E27FC236}">
                <a16:creationId xmlns:a16="http://schemas.microsoft.com/office/drawing/2014/main" id="{CDA88780-01B8-E92A-A917-DC97FAF3C89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2108693" y="2384573"/>
            <a:ext cx="457200" cy="457200"/>
          </a:xfrm>
          <a:prstGeom prst="rect">
            <a:avLst/>
          </a:prstGeom>
        </p:spPr>
      </p:pic>
      <p:pic>
        <p:nvPicPr>
          <p:cNvPr id="46" name="Graphic 45" descr="Desk with solid fill">
            <a:extLst>
              <a:ext uri="{FF2B5EF4-FFF2-40B4-BE49-F238E27FC236}">
                <a16:creationId xmlns:a16="http://schemas.microsoft.com/office/drawing/2014/main" id="{DA8FA533-A48A-020B-41E8-2961424CF88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35998" y="3652177"/>
            <a:ext cx="457200" cy="457200"/>
          </a:xfrm>
          <a:prstGeom prst="rect">
            <a:avLst/>
          </a:prstGeom>
        </p:spPr>
      </p:pic>
      <p:pic>
        <p:nvPicPr>
          <p:cNvPr id="54" name="Graphic 53" descr="Neighborhood with solid fill">
            <a:extLst>
              <a:ext uri="{FF2B5EF4-FFF2-40B4-BE49-F238E27FC236}">
                <a16:creationId xmlns:a16="http://schemas.microsoft.com/office/drawing/2014/main" id="{1A5834F1-6C81-9C22-8398-F6A9B47FBC9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515350" y="1943209"/>
            <a:ext cx="457200" cy="457200"/>
          </a:xfrm>
          <a:prstGeom prst="rect">
            <a:avLst/>
          </a:prstGeom>
        </p:spPr>
      </p:pic>
      <p:pic>
        <p:nvPicPr>
          <p:cNvPr id="56" name="Graphic 55" descr="Electrician female with solid fill">
            <a:extLst>
              <a:ext uri="{FF2B5EF4-FFF2-40B4-BE49-F238E27FC236}">
                <a16:creationId xmlns:a16="http://schemas.microsoft.com/office/drawing/2014/main" id="{EDDF3AED-B617-742D-A11B-8C9E2FA3010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8607361" y="2839080"/>
            <a:ext cx="457200" cy="457200"/>
          </a:xfrm>
          <a:prstGeom prst="rect">
            <a:avLst/>
          </a:prstGeom>
        </p:spPr>
      </p:pic>
      <p:pic>
        <p:nvPicPr>
          <p:cNvPr id="64" name="Graphic 63" descr="Baby crawling with solid fill">
            <a:extLst>
              <a:ext uri="{FF2B5EF4-FFF2-40B4-BE49-F238E27FC236}">
                <a16:creationId xmlns:a16="http://schemas.microsoft.com/office/drawing/2014/main" id="{BF5A6753-46C9-B2E1-7AD5-08B8D480BE7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523122" y="1907250"/>
            <a:ext cx="457200" cy="457200"/>
          </a:xfrm>
          <a:prstGeom prst="rect">
            <a:avLst/>
          </a:prstGeom>
        </p:spPr>
      </p:pic>
      <p:pic>
        <p:nvPicPr>
          <p:cNvPr id="70" name="Graphic 69" descr="Back with solid fill">
            <a:extLst>
              <a:ext uri="{FF2B5EF4-FFF2-40B4-BE49-F238E27FC236}">
                <a16:creationId xmlns:a16="http://schemas.microsoft.com/office/drawing/2014/main" id="{9B5C3DBB-67AB-4EE4-17DD-A965F3072874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562135" y="3742400"/>
            <a:ext cx="457200" cy="457200"/>
          </a:xfrm>
          <a:prstGeom prst="rect">
            <a:avLst/>
          </a:prstGeom>
        </p:spPr>
      </p:pic>
      <p:pic>
        <p:nvPicPr>
          <p:cNvPr id="74" name="Graphic 73" descr="Back with solid fill">
            <a:extLst>
              <a:ext uri="{FF2B5EF4-FFF2-40B4-BE49-F238E27FC236}">
                <a16:creationId xmlns:a16="http://schemas.microsoft.com/office/drawing/2014/main" id="{7B1149B4-76CA-4447-72ED-F336EB0EE0FC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844099" y="3751461"/>
            <a:ext cx="457200" cy="457200"/>
          </a:xfrm>
          <a:prstGeom prst="rect">
            <a:avLst/>
          </a:prstGeom>
        </p:spPr>
      </p:pic>
      <p:pic>
        <p:nvPicPr>
          <p:cNvPr id="76" name="Graphic 75" descr="Arrow Down with solid fill">
            <a:extLst>
              <a:ext uri="{FF2B5EF4-FFF2-40B4-BE49-F238E27FC236}">
                <a16:creationId xmlns:a16="http://schemas.microsoft.com/office/drawing/2014/main" id="{E85C31DE-8DE1-D076-B1DF-E7D4C4A4BC9E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2217802" y="3716880"/>
            <a:ext cx="457200" cy="457200"/>
          </a:xfrm>
          <a:prstGeom prst="rect">
            <a:avLst/>
          </a:prstGeom>
        </p:spPr>
      </p:pic>
      <p:pic>
        <p:nvPicPr>
          <p:cNvPr id="80" name="Graphic 79" descr="Heart with solid fill">
            <a:extLst>
              <a:ext uri="{FF2B5EF4-FFF2-40B4-BE49-F238E27FC236}">
                <a16:creationId xmlns:a16="http://schemas.microsoft.com/office/drawing/2014/main" id="{84BC831E-FFD0-5152-1471-7517CDA9629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852282" y="2356417"/>
            <a:ext cx="457200" cy="457200"/>
          </a:xfrm>
          <a:prstGeom prst="rect">
            <a:avLst/>
          </a:prstGeom>
        </p:spPr>
      </p:pic>
      <p:pic>
        <p:nvPicPr>
          <p:cNvPr id="84" name="Graphic 83" descr="Filter with solid fill">
            <a:extLst>
              <a:ext uri="{FF2B5EF4-FFF2-40B4-BE49-F238E27FC236}">
                <a16:creationId xmlns:a16="http://schemas.microsoft.com/office/drawing/2014/main" id="{7E431BEC-5DB6-076D-26BE-7DDF1EFBB418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4831915" y="1668889"/>
            <a:ext cx="274320" cy="274320"/>
          </a:xfrm>
          <a:prstGeom prst="rect">
            <a:avLst/>
          </a:prstGeom>
        </p:spPr>
      </p:pic>
      <p:pic>
        <p:nvPicPr>
          <p:cNvPr id="85" name="Graphic 84" descr="Filter with solid fill">
            <a:extLst>
              <a:ext uri="{FF2B5EF4-FFF2-40B4-BE49-F238E27FC236}">
                <a16:creationId xmlns:a16="http://schemas.microsoft.com/office/drawing/2014/main" id="{16B4828B-ADBD-2B61-4B9E-07D085C4A01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5726816" y="4378464"/>
            <a:ext cx="274320" cy="274320"/>
          </a:xfrm>
          <a:prstGeom prst="rect">
            <a:avLst/>
          </a:prstGeom>
        </p:spPr>
      </p:pic>
      <p:pic>
        <p:nvPicPr>
          <p:cNvPr id="87" name="Graphic 86" descr="Thought bubble with solid fill">
            <a:extLst>
              <a:ext uri="{FF2B5EF4-FFF2-40B4-BE49-F238E27FC236}">
                <a16:creationId xmlns:a16="http://schemas.microsoft.com/office/drawing/2014/main" id="{9085D513-E528-8AB1-DAAC-3A76A685F3DA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41002" y="4347387"/>
            <a:ext cx="274320" cy="274320"/>
          </a:xfrm>
          <a:prstGeom prst="rect">
            <a:avLst/>
          </a:prstGeom>
        </p:spPr>
      </p:pic>
      <p:pic>
        <p:nvPicPr>
          <p:cNvPr id="89" name="Graphic 88" descr="Building Brick Wall with solid fill">
            <a:extLst>
              <a:ext uri="{FF2B5EF4-FFF2-40B4-BE49-F238E27FC236}">
                <a16:creationId xmlns:a16="http://schemas.microsoft.com/office/drawing/2014/main" id="{26150EFD-1066-8112-E29A-89A2A1E755B1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6251284" y="2671253"/>
            <a:ext cx="274320" cy="274320"/>
          </a:xfrm>
          <a:prstGeom prst="rect">
            <a:avLst/>
          </a:prstGeom>
        </p:spPr>
      </p:pic>
      <p:pic>
        <p:nvPicPr>
          <p:cNvPr id="96" name="Graphic 95" descr="Aspiration with solid fill">
            <a:extLst>
              <a:ext uri="{FF2B5EF4-FFF2-40B4-BE49-F238E27FC236}">
                <a16:creationId xmlns:a16="http://schemas.microsoft.com/office/drawing/2014/main" id="{F48DAC37-A4FA-45E0-9743-B2AE8ABFA56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386360" y="3906103"/>
            <a:ext cx="457200" cy="457200"/>
          </a:xfrm>
          <a:prstGeom prst="rect">
            <a:avLst/>
          </a:prstGeom>
        </p:spPr>
      </p:pic>
      <p:pic>
        <p:nvPicPr>
          <p:cNvPr id="2" name="Graphic 1" descr="Spinning Plates with solid fill">
            <a:extLst>
              <a:ext uri="{FF2B5EF4-FFF2-40B4-BE49-F238E27FC236}">
                <a16:creationId xmlns:a16="http://schemas.microsoft.com/office/drawing/2014/main" id="{B3FDB08F-3AAE-72C3-140C-69C3F73A310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398949" y="265369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6DA03-0D3A-13BD-307A-CB78EA61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Mi ciclo personal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AE32B4-50E0-ACD6-131D-DAF9DF066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Fuerza</a:t>
            </a:r>
            <a:r>
              <a:rPr lang="en-US" dirty="0"/>
              <a:t> de </a:t>
            </a:r>
            <a:r>
              <a:rPr lang="en-US" dirty="0" err="1"/>
              <a:t>Voluntad</a:t>
            </a:r>
            <a:r>
              <a:rPr lang="en-US" dirty="0"/>
              <a:t> y </a:t>
            </a:r>
            <a:r>
              <a:rPr lang="en-US" dirty="0" err="1"/>
              <a:t>Estilo</a:t>
            </a:r>
            <a:r>
              <a:rPr lang="en-US" dirty="0"/>
              <a:t> de Vida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39C08B-81E1-EA51-D97F-80DEDD082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087916"/>
              </p:ext>
            </p:extLst>
          </p:nvPr>
        </p:nvGraphicFramePr>
        <p:xfrm>
          <a:off x="1873469" y="1387928"/>
          <a:ext cx="5397062" cy="323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Graphic 42" descr="Eye with solid fill">
            <a:extLst>
              <a:ext uri="{FF2B5EF4-FFF2-40B4-BE49-F238E27FC236}">
                <a16:creationId xmlns:a16="http://schemas.microsoft.com/office/drawing/2014/main" id="{07B38F1F-227E-1D0F-39E9-E928A8E25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1598" y="3222442"/>
            <a:ext cx="457200" cy="457200"/>
          </a:xfrm>
          <a:prstGeom prst="rect">
            <a:avLst/>
          </a:prstGeom>
        </p:spPr>
      </p:pic>
      <p:pic>
        <p:nvPicPr>
          <p:cNvPr id="59" name="Graphic 58" descr="Zombie with solid fill">
            <a:extLst>
              <a:ext uri="{FF2B5EF4-FFF2-40B4-BE49-F238E27FC236}">
                <a16:creationId xmlns:a16="http://schemas.microsoft.com/office/drawing/2014/main" id="{F487764A-016B-FAC1-A9DA-EF209D4C01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6426" y="2203459"/>
            <a:ext cx="457200" cy="457200"/>
          </a:xfrm>
          <a:prstGeom prst="rect">
            <a:avLst/>
          </a:prstGeom>
        </p:spPr>
      </p:pic>
      <p:pic>
        <p:nvPicPr>
          <p:cNvPr id="65" name="Graphic 64" descr="Hero Female with solid fill">
            <a:extLst>
              <a:ext uri="{FF2B5EF4-FFF2-40B4-BE49-F238E27FC236}">
                <a16:creationId xmlns:a16="http://schemas.microsoft.com/office/drawing/2014/main" id="{92E63376-0B99-4FB6-E845-8C7CD9E853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512591" y="3244817"/>
            <a:ext cx="461111" cy="457200"/>
          </a:xfrm>
          <a:prstGeom prst="rect">
            <a:avLst/>
          </a:prstGeom>
        </p:spPr>
      </p:pic>
      <p:pic>
        <p:nvPicPr>
          <p:cNvPr id="14" name="Graphic 13" descr="Occupational Therapy with solid fill">
            <a:extLst>
              <a:ext uri="{FF2B5EF4-FFF2-40B4-BE49-F238E27FC236}">
                <a16:creationId xmlns:a16="http://schemas.microsoft.com/office/drawing/2014/main" id="{99295057-C6DE-4C4B-A287-8CDB5A0917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83383" y="2226918"/>
            <a:ext cx="457200" cy="457200"/>
          </a:xfrm>
          <a:prstGeom prst="rect">
            <a:avLst/>
          </a:prstGeom>
        </p:spPr>
      </p:pic>
      <p:pic>
        <p:nvPicPr>
          <p:cNvPr id="46" name="Graphic 45" descr="Desk with solid fill">
            <a:extLst>
              <a:ext uri="{FF2B5EF4-FFF2-40B4-BE49-F238E27FC236}">
                <a16:creationId xmlns:a16="http://schemas.microsoft.com/office/drawing/2014/main" id="{DA8FA533-A48A-020B-41E8-2961424CF8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5998" y="3652177"/>
            <a:ext cx="457200" cy="457200"/>
          </a:xfrm>
          <a:prstGeom prst="rect">
            <a:avLst/>
          </a:prstGeom>
        </p:spPr>
      </p:pic>
      <p:pic>
        <p:nvPicPr>
          <p:cNvPr id="84" name="Graphic 83" descr="Filter with solid fill">
            <a:extLst>
              <a:ext uri="{FF2B5EF4-FFF2-40B4-BE49-F238E27FC236}">
                <a16:creationId xmlns:a16="http://schemas.microsoft.com/office/drawing/2014/main" id="{7E431BEC-5DB6-076D-26BE-7DDF1EFBB4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31915" y="1668889"/>
            <a:ext cx="274320" cy="274320"/>
          </a:xfrm>
          <a:prstGeom prst="rect">
            <a:avLst/>
          </a:prstGeom>
        </p:spPr>
      </p:pic>
      <p:pic>
        <p:nvPicPr>
          <p:cNvPr id="85" name="Graphic 84" descr="Filter with solid fill">
            <a:extLst>
              <a:ext uri="{FF2B5EF4-FFF2-40B4-BE49-F238E27FC236}">
                <a16:creationId xmlns:a16="http://schemas.microsoft.com/office/drawing/2014/main" id="{16B4828B-ADBD-2B61-4B9E-07D085C4A0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26816" y="4378464"/>
            <a:ext cx="274320" cy="274320"/>
          </a:xfrm>
          <a:prstGeom prst="rect">
            <a:avLst/>
          </a:prstGeom>
        </p:spPr>
      </p:pic>
      <p:pic>
        <p:nvPicPr>
          <p:cNvPr id="87" name="Graphic 86" descr="Thought bubble with solid fill">
            <a:extLst>
              <a:ext uri="{FF2B5EF4-FFF2-40B4-BE49-F238E27FC236}">
                <a16:creationId xmlns:a16="http://schemas.microsoft.com/office/drawing/2014/main" id="{9085D513-E528-8AB1-DAAC-3A76A685F3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41002" y="4347387"/>
            <a:ext cx="274320" cy="274320"/>
          </a:xfrm>
          <a:prstGeom prst="rect">
            <a:avLst/>
          </a:prstGeom>
        </p:spPr>
      </p:pic>
      <p:pic>
        <p:nvPicPr>
          <p:cNvPr id="89" name="Graphic 88" descr="Building Brick Wall with solid fill">
            <a:extLst>
              <a:ext uri="{FF2B5EF4-FFF2-40B4-BE49-F238E27FC236}">
                <a16:creationId xmlns:a16="http://schemas.microsoft.com/office/drawing/2014/main" id="{26150EFD-1066-8112-E29A-89A2A1E755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1284" y="2671253"/>
            <a:ext cx="274320" cy="274320"/>
          </a:xfrm>
          <a:prstGeom prst="rect">
            <a:avLst/>
          </a:prstGeom>
        </p:spPr>
      </p:pic>
      <p:pic>
        <p:nvPicPr>
          <p:cNvPr id="8" name="Graphic 7" descr="Hourglass 30% with solid fill">
            <a:extLst>
              <a:ext uri="{FF2B5EF4-FFF2-40B4-BE49-F238E27FC236}">
                <a16:creationId xmlns:a16="http://schemas.microsoft.com/office/drawing/2014/main" id="{D98C580B-CCBD-65D5-CADA-E4D70BFAF9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83383" y="2741406"/>
            <a:ext cx="457200" cy="457200"/>
          </a:xfrm>
          <a:prstGeom prst="rect">
            <a:avLst/>
          </a:prstGeom>
        </p:spPr>
      </p:pic>
      <p:pic>
        <p:nvPicPr>
          <p:cNvPr id="10" name="Graphic 9" descr="Refresh with solid fill">
            <a:extLst>
              <a:ext uri="{FF2B5EF4-FFF2-40B4-BE49-F238E27FC236}">
                <a16:creationId xmlns:a16="http://schemas.microsoft.com/office/drawing/2014/main" id="{D98021E9-2A18-AD4F-B1FE-7E04CCC691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4333066" y="2717947"/>
            <a:ext cx="457200" cy="4572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AEC503A0-618F-44D0-51E8-7390C442C1B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0261" y="2729298"/>
            <a:ext cx="457200" cy="4572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DFC4E-9DF6-B3BF-45E8-61064C6FAA70}"/>
              </a:ext>
            </a:extLst>
          </p:cNvPr>
          <p:cNvSpPr/>
          <p:nvPr/>
        </p:nvSpPr>
        <p:spPr>
          <a:xfrm>
            <a:off x="3978780" y="3233795"/>
            <a:ext cx="1110701" cy="2743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CL" sz="1200" dirty="0"/>
              <a:t>Evolución</a:t>
            </a:r>
          </a:p>
        </p:txBody>
      </p:sp>
      <p:pic>
        <p:nvPicPr>
          <p:cNvPr id="9" name="Graphic 8" descr="Spinning Plates with solid fill">
            <a:extLst>
              <a:ext uri="{FF2B5EF4-FFF2-40B4-BE49-F238E27FC236}">
                <a16:creationId xmlns:a16="http://schemas.microsoft.com/office/drawing/2014/main" id="{C2BEB9A6-C063-F186-9879-8EEA0B0F12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98949" y="265369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6DA03-0D3A-13BD-307A-CB78EA61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Mi ciclo personal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AE32B4-50E0-ACD6-131D-DAF9DF066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inverisón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39C08B-81E1-EA51-D97F-80DEDD082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754475"/>
              </p:ext>
            </p:extLst>
          </p:nvPr>
        </p:nvGraphicFramePr>
        <p:xfrm>
          <a:off x="1873469" y="1387928"/>
          <a:ext cx="5397062" cy="323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Graphic 42" descr="Eye with solid fill">
            <a:extLst>
              <a:ext uri="{FF2B5EF4-FFF2-40B4-BE49-F238E27FC236}">
                <a16:creationId xmlns:a16="http://schemas.microsoft.com/office/drawing/2014/main" id="{07B38F1F-227E-1D0F-39E9-E928A8E25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1598" y="3222442"/>
            <a:ext cx="457200" cy="457200"/>
          </a:xfrm>
          <a:prstGeom prst="rect">
            <a:avLst/>
          </a:prstGeom>
        </p:spPr>
      </p:pic>
      <p:pic>
        <p:nvPicPr>
          <p:cNvPr id="59" name="Graphic 58" descr="Zombie with solid fill">
            <a:extLst>
              <a:ext uri="{FF2B5EF4-FFF2-40B4-BE49-F238E27FC236}">
                <a16:creationId xmlns:a16="http://schemas.microsoft.com/office/drawing/2014/main" id="{F487764A-016B-FAC1-A9DA-EF209D4C01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6426" y="2203459"/>
            <a:ext cx="457200" cy="457200"/>
          </a:xfrm>
          <a:prstGeom prst="rect">
            <a:avLst/>
          </a:prstGeom>
        </p:spPr>
      </p:pic>
      <p:pic>
        <p:nvPicPr>
          <p:cNvPr id="65" name="Graphic 64" descr="Hero Female with solid fill">
            <a:extLst>
              <a:ext uri="{FF2B5EF4-FFF2-40B4-BE49-F238E27FC236}">
                <a16:creationId xmlns:a16="http://schemas.microsoft.com/office/drawing/2014/main" id="{92E63376-0B99-4FB6-E845-8C7CD9E853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512591" y="3244817"/>
            <a:ext cx="461111" cy="457200"/>
          </a:xfrm>
          <a:prstGeom prst="rect">
            <a:avLst/>
          </a:prstGeom>
        </p:spPr>
      </p:pic>
      <p:pic>
        <p:nvPicPr>
          <p:cNvPr id="14" name="Graphic 13" descr="Occupational Therapy with solid fill">
            <a:extLst>
              <a:ext uri="{FF2B5EF4-FFF2-40B4-BE49-F238E27FC236}">
                <a16:creationId xmlns:a16="http://schemas.microsoft.com/office/drawing/2014/main" id="{99295057-C6DE-4C4B-A287-8CDB5A0917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83383" y="2226918"/>
            <a:ext cx="457200" cy="457200"/>
          </a:xfrm>
          <a:prstGeom prst="rect">
            <a:avLst/>
          </a:prstGeom>
        </p:spPr>
      </p:pic>
      <p:pic>
        <p:nvPicPr>
          <p:cNvPr id="46" name="Graphic 45" descr="Desk with solid fill">
            <a:extLst>
              <a:ext uri="{FF2B5EF4-FFF2-40B4-BE49-F238E27FC236}">
                <a16:creationId xmlns:a16="http://schemas.microsoft.com/office/drawing/2014/main" id="{DA8FA533-A48A-020B-41E8-2961424CF8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5998" y="3652177"/>
            <a:ext cx="457200" cy="457200"/>
          </a:xfrm>
          <a:prstGeom prst="rect">
            <a:avLst/>
          </a:prstGeom>
        </p:spPr>
      </p:pic>
      <p:pic>
        <p:nvPicPr>
          <p:cNvPr id="84" name="Graphic 83" descr="Filter with solid fill">
            <a:extLst>
              <a:ext uri="{FF2B5EF4-FFF2-40B4-BE49-F238E27FC236}">
                <a16:creationId xmlns:a16="http://schemas.microsoft.com/office/drawing/2014/main" id="{7E431BEC-5DB6-076D-26BE-7DDF1EFBB4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31915" y="1668889"/>
            <a:ext cx="274320" cy="274320"/>
          </a:xfrm>
          <a:prstGeom prst="rect">
            <a:avLst/>
          </a:prstGeom>
        </p:spPr>
      </p:pic>
      <p:pic>
        <p:nvPicPr>
          <p:cNvPr id="85" name="Graphic 84" descr="Filter with solid fill">
            <a:extLst>
              <a:ext uri="{FF2B5EF4-FFF2-40B4-BE49-F238E27FC236}">
                <a16:creationId xmlns:a16="http://schemas.microsoft.com/office/drawing/2014/main" id="{16B4828B-ADBD-2B61-4B9E-07D085C4A0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26816" y="4378464"/>
            <a:ext cx="274320" cy="274320"/>
          </a:xfrm>
          <a:prstGeom prst="rect">
            <a:avLst/>
          </a:prstGeom>
        </p:spPr>
      </p:pic>
      <p:pic>
        <p:nvPicPr>
          <p:cNvPr id="87" name="Graphic 86" descr="Thought bubble with solid fill">
            <a:extLst>
              <a:ext uri="{FF2B5EF4-FFF2-40B4-BE49-F238E27FC236}">
                <a16:creationId xmlns:a16="http://schemas.microsoft.com/office/drawing/2014/main" id="{9085D513-E528-8AB1-DAAC-3A76A685F3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41002" y="4347387"/>
            <a:ext cx="274320" cy="274320"/>
          </a:xfrm>
          <a:prstGeom prst="rect">
            <a:avLst/>
          </a:prstGeom>
        </p:spPr>
      </p:pic>
      <p:pic>
        <p:nvPicPr>
          <p:cNvPr id="89" name="Graphic 88" descr="Building Brick Wall with solid fill">
            <a:extLst>
              <a:ext uri="{FF2B5EF4-FFF2-40B4-BE49-F238E27FC236}">
                <a16:creationId xmlns:a16="http://schemas.microsoft.com/office/drawing/2014/main" id="{26150EFD-1066-8112-E29A-89A2A1E755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1284" y="2671253"/>
            <a:ext cx="274320" cy="274320"/>
          </a:xfrm>
          <a:prstGeom prst="rect">
            <a:avLst/>
          </a:prstGeom>
        </p:spPr>
      </p:pic>
      <p:pic>
        <p:nvPicPr>
          <p:cNvPr id="8" name="Graphic 7" descr="Hourglass 30% with solid fill">
            <a:extLst>
              <a:ext uri="{FF2B5EF4-FFF2-40B4-BE49-F238E27FC236}">
                <a16:creationId xmlns:a16="http://schemas.microsoft.com/office/drawing/2014/main" id="{D98C580B-CCBD-65D5-CADA-E4D70BFAF9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83383" y="2741406"/>
            <a:ext cx="457200" cy="457200"/>
          </a:xfrm>
          <a:prstGeom prst="rect">
            <a:avLst/>
          </a:prstGeom>
        </p:spPr>
      </p:pic>
      <p:pic>
        <p:nvPicPr>
          <p:cNvPr id="10" name="Graphic 9" descr="Refresh with solid fill">
            <a:extLst>
              <a:ext uri="{FF2B5EF4-FFF2-40B4-BE49-F238E27FC236}">
                <a16:creationId xmlns:a16="http://schemas.microsoft.com/office/drawing/2014/main" id="{D98021E9-2A18-AD4F-B1FE-7E04CCC691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4333066" y="2717947"/>
            <a:ext cx="457200" cy="4572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AEC503A0-618F-44D0-51E8-7390C442C1B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0261" y="2729298"/>
            <a:ext cx="457200" cy="4572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DFC4E-9DF6-B3BF-45E8-61064C6FAA70}"/>
              </a:ext>
            </a:extLst>
          </p:cNvPr>
          <p:cNvSpPr/>
          <p:nvPr/>
        </p:nvSpPr>
        <p:spPr>
          <a:xfrm>
            <a:off x="3978780" y="3233795"/>
            <a:ext cx="1110701" cy="2743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CL" sz="1200" dirty="0"/>
              <a:t>Evolución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573AC7-A4AB-D156-5814-410B7C3D50D3}"/>
              </a:ext>
            </a:extLst>
          </p:cNvPr>
          <p:cNvSpPr/>
          <p:nvPr/>
        </p:nvSpPr>
        <p:spPr>
          <a:xfrm>
            <a:off x="2907773" y="4683322"/>
            <a:ext cx="1530991" cy="26480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CL" sz="1200" dirty="0"/>
              <a:t>Inteligencia Artificial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8ACC6-05B5-7253-0CCD-5574FFF6A6F2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42" y="1351854"/>
            <a:ext cx="438363" cy="36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6D154-D796-D578-C861-D5DCA19B0612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82" y="2294899"/>
            <a:ext cx="438363" cy="365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6ECC4-748B-23ED-E094-16ADB906CE1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18" y="2249179"/>
            <a:ext cx="438363" cy="365760"/>
          </a:xfrm>
          <a:prstGeom prst="rect">
            <a:avLst/>
          </a:prstGeom>
        </p:spPr>
      </p:pic>
      <p:pic>
        <p:nvPicPr>
          <p:cNvPr id="2" name="Graphic 1" descr="Spinning Plates with solid fill">
            <a:extLst>
              <a:ext uri="{FF2B5EF4-FFF2-40B4-BE49-F238E27FC236}">
                <a16:creationId xmlns:a16="http://schemas.microsoft.com/office/drawing/2014/main" id="{C692E19A-40E9-B487-F884-FB1A27EC27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8949" y="2653693"/>
            <a:ext cx="274320" cy="27432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1C93E-9EB4-EEDE-695A-FB8987780C99}"/>
              </a:ext>
            </a:extLst>
          </p:cNvPr>
          <p:cNvSpPr/>
          <p:nvPr/>
        </p:nvSpPr>
        <p:spPr>
          <a:xfrm>
            <a:off x="4754465" y="4683322"/>
            <a:ext cx="1530991" cy="26480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CL" sz="1200" dirty="0"/>
              <a:t>Machine Learning</a:t>
            </a:r>
          </a:p>
        </p:txBody>
      </p:sp>
      <p:pic>
        <p:nvPicPr>
          <p:cNvPr id="13" name="Graphic 12" descr="Atom with solid fill">
            <a:extLst>
              <a:ext uri="{FF2B5EF4-FFF2-40B4-BE49-F238E27FC236}">
                <a16:creationId xmlns:a16="http://schemas.microsoft.com/office/drawing/2014/main" id="{C4F1E6AF-E511-5355-D3FA-47C5628371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69948" y="731838"/>
            <a:ext cx="457200" cy="457200"/>
          </a:xfrm>
          <a:prstGeom prst="rect">
            <a:avLst/>
          </a:prstGeom>
        </p:spPr>
      </p:pic>
      <p:pic>
        <p:nvPicPr>
          <p:cNvPr id="22" name="Graphic 21" descr="Earth globe: Americas with solid fill">
            <a:extLst>
              <a:ext uri="{FF2B5EF4-FFF2-40B4-BE49-F238E27FC236}">
                <a16:creationId xmlns:a16="http://schemas.microsoft.com/office/drawing/2014/main" id="{BFA672F6-9D62-3C92-8635-15A94FF4F24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6225" y="1177305"/>
            <a:ext cx="457200" cy="457200"/>
          </a:xfrm>
          <a:prstGeom prst="rect">
            <a:avLst/>
          </a:prstGeom>
        </p:spPr>
      </p:pic>
      <p:pic>
        <p:nvPicPr>
          <p:cNvPr id="24" name="Graphic 23" descr="Outer Space Landscape with solid fill">
            <a:extLst>
              <a:ext uri="{FF2B5EF4-FFF2-40B4-BE49-F238E27FC236}">
                <a16:creationId xmlns:a16="http://schemas.microsoft.com/office/drawing/2014/main" id="{B1185399-08E4-4126-FC3F-36DDBD1E37F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53376" y="1174275"/>
            <a:ext cx="457200" cy="457200"/>
          </a:xfrm>
          <a:prstGeom prst="rect">
            <a:avLst/>
          </a:prstGeom>
        </p:spPr>
      </p:pic>
      <p:pic>
        <p:nvPicPr>
          <p:cNvPr id="26" name="Graphic 25" descr="Wave with solid fill">
            <a:extLst>
              <a:ext uri="{FF2B5EF4-FFF2-40B4-BE49-F238E27FC236}">
                <a16:creationId xmlns:a16="http://schemas.microsoft.com/office/drawing/2014/main" id="{BD3C7C3C-5CA9-01F0-D536-5490E78C9D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76724" y="755181"/>
            <a:ext cx="457200" cy="457200"/>
          </a:xfrm>
          <a:prstGeom prst="rect">
            <a:avLst/>
          </a:prstGeom>
        </p:spPr>
      </p:pic>
      <p:pic>
        <p:nvPicPr>
          <p:cNvPr id="27" name="Graphic 26" descr="DNA with solid fill">
            <a:extLst>
              <a:ext uri="{FF2B5EF4-FFF2-40B4-BE49-F238E27FC236}">
                <a16:creationId xmlns:a16="http://schemas.microsoft.com/office/drawing/2014/main" id="{178F8171-E206-FB09-5530-9AC236E18B5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96675" y="309982"/>
            <a:ext cx="457200" cy="457200"/>
          </a:xfrm>
          <a:prstGeom prst="rect">
            <a:avLst/>
          </a:prstGeom>
        </p:spPr>
      </p:pic>
      <p:pic>
        <p:nvPicPr>
          <p:cNvPr id="28" name="Graphic 27" descr="Lion with solid fill">
            <a:extLst>
              <a:ext uri="{FF2B5EF4-FFF2-40B4-BE49-F238E27FC236}">
                <a16:creationId xmlns:a16="http://schemas.microsoft.com/office/drawing/2014/main" id="{937C4D09-4200-A157-C1D0-01A91D5ADB4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61912" y="331986"/>
            <a:ext cx="457200" cy="457200"/>
          </a:xfrm>
          <a:prstGeom prst="rect">
            <a:avLst/>
          </a:prstGeom>
        </p:spPr>
      </p:pic>
      <p:pic>
        <p:nvPicPr>
          <p:cNvPr id="29" name="Graphic 28" descr="Reflection with solid fill">
            <a:extLst>
              <a:ext uri="{FF2B5EF4-FFF2-40B4-BE49-F238E27FC236}">
                <a16:creationId xmlns:a16="http://schemas.microsoft.com/office/drawing/2014/main" id="{8CF873C7-35D9-7698-1E08-379322D59E4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33349" y="1634505"/>
            <a:ext cx="457200" cy="457200"/>
          </a:xfrm>
          <a:prstGeom prst="rect">
            <a:avLst/>
          </a:prstGeom>
        </p:spPr>
      </p:pic>
      <p:pic>
        <p:nvPicPr>
          <p:cNvPr id="30" name="Graphic 29" descr="Skeleton outline">
            <a:extLst>
              <a:ext uri="{FF2B5EF4-FFF2-40B4-BE49-F238E27FC236}">
                <a16:creationId xmlns:a16="http://schemas.microsoft.com/office/drawing/2014/main" id="{E6BA9633-4A65-E5FE-DE50-0BCD2B759BC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47321" y="317223"/>
            <a:ext cx="457200" cy="457200"/>
          </a:xfrm>
          <a:prstGeom prst="rect">
            <a:avLst/>
          </a:prstGeom>
        </p:spPr>
      </p:pic>
      <p:pic>
        <p:nvPicPr>
          <p:cNvPr id="31" name="Graphic 30" descr="Brain in head with solid fill">
            <a:extLst>
              <a:ext uri="{FF2B5EF4-FFF2-40B4-BE49-F238E27FC236}">
                <a16:creationId xmlns:a16="http://schemas.microsoft.com/office/drawing/2014/main" id="{53174066-3269-2476-D974-977A3366B19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18589" y="1634505"/>
            <a:ext cx="457200" cy="457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D3F792-30DA-8F6C-BBDB-DE7A4D698FD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13" y="462091"/>
            <a:ext cx="438363" cy="365760"/>
          </a:xfrm>
          <a:prstGeom prst="rect">
            <a:avLst/>
          </a:prstGeom>
        </p:spPr>
      </p:pic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6CEF33AC-9A14-DC8E-F13D-F4E2EA669EFF}"/>
              </a:ext>
            </a:extLst>
          </p:cNvPr>
          <p:cNvSpPr/>
          <p:nvPr/>
        </p:nvSpPr>
        <p:spPr>
          <a:xfrm>
            <a:off x="5183032" y="1600558"/>
            <a:ext cx="729037" cy="345480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Filtrar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0273F52-758A-323D-F8B2-FB69CDC0880A}"/>
              </a:ext>
            </a:extLst>
          </p:cNvPr>
          <p:cNvSpPr/>
          <p:nvPr/>
        </p:nvSpPr>
        <p:spPr>
          <a:xfrm>
            <a:off x="6591031" y="2571750"/>
            <a:ext cx="1087567" cy="345480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Web Service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4F390AC4-B5EE-70C0-B610-18137E3818E5}"/>
              </a:ext>
            </a:extLst>
          </p:cNvPr>
          <p:cNvSpPr/>
          <p:nvPr/>
        </p:nvSpPr>
        <p:spPr>
          <a:xfrm>
            <a:off x="6069310" y="4287779"/>
            <a:ext cx="1087567" cy="345480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Fuentes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E3F453CB-15BA-A5B5-4CEA-D597FF4A645F}"/>
              </a:ext>
            </a:extLst>
          </p:cNvPr>
          <p:cNvSpPr/>
          <p:nvPr/>
        </p:nvSpPr>
        <p:spPr>
          <a:xfrm>
            <a:off x="2013134" y="4270485"/>
            <a:ext cx="1087567" cy="345480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Algoritmos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98753878-CAFF-8D71-1CF3-8D477B5FE2AE}"/>
              </a:ext>
            </a:extLst>
          </p:cNvPr>
          <p:cNvSpPr/>
          <p:nvPr/>
        </p:nvSpPr>
        <p:spPr>
          <a:xfrm>
            <a:off x="1427737" y="2576982"/>
            <a:ext cx="1087567" cy="345480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Ejecución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0BEE87D2-C427-9EBD-152B-3B00F9CE0A3B}"/>
              </a:ext>
            </a:extLst>
          </p:cNvPr>
          <p:cNvSpPr/>
          <p:nvPr/>
        </p:nvSpPr>
        <p:spPr>
          <a:xfrm>
            <a:off x="5715342" y="721038"/>
            <a:ext cx="1150541" cy="345480"/>
          </a:xfrm>
          <a:prstGeom prst="homePlat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Uso de datos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25CDF65-3C04-64A2-22CE-3B3F53D57DB7}"/>
              </a:ext>
            </a:extLst>
          </p:cNvPr>
          <p:cNvSpPr/>
          <p:nvPr/>
        </p:nvSpPr>
        <p:spPr>
          <a:xfrm>
            <a:off x="254281" y="200347"/>
            <a:ext cx="1396322" cy="197738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C53255C-DF74-4F67-87AD-51C07CCA0B72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41" y="1516841"/>
            <a:ext cx="43836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6DA03-0D3A-13BD-307A-CB78EA61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Reflexiones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AE32B4-50E0-ACD6-131D-DAF9DF066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 Populares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39C08B-81E1-EA51-D97F-80DEDD082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51405"/>
              </p:ext>
            </p:extLst>
          </p:nvPr>
        </p:nvGraphicFramePr>
        <p:xfrm>
          <a:off x="1873469" y="1387928"/>
          <a:ext cx="5397062" cy="323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Graphic 42" descr="Eye with solid fill">
            <a:extLst>
              <a:ext uri="{FF2B5EF4-FFF2-40B4-BE49-F238E27FC236}">
                <a16:creationId xmlns:a16="http://schemas.microsoft.com/office/drawing/2014/main" id="{07B38F1F-227E-1D0F-39E9-E928A8E25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1598" y="3222442"/>
            <a:ext cx="457200" cy="457200"/>
          </a:xfrm>
          <a:prstGeom prst="rect">
            <a:avLst/>
          </a:prstGeom>
        </p:spPr>
      </p:pic>
      <p:pic>
        <p:nvPicPr>
          <p:cNvPr id="59" name="Graphic 58" descr="Zombie with solid fill">
            <a:extLst>
              <a:ext uri="{FF2B5EF4-FFF2-40B4-BE49-F238E27FC236}">
                <a16:creationId xmlns:a16="http://schemas.microsoft.com/office/drawing/2014/main" id="{F487764A-016B-FAC1-A9DA-EF209D4C01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6426" y="2203459"/>
            <a:ext cx="457200" cy="457200"/>
          </a:xfrm>
          <a:prstGeom prst="rect">
            <a:avLst/>
          </a:prstGeom>
        </p:spPr>
      </p:pic>
      <p:pic>
        <p:nvPicPr>
          <p:cNvPr id="65" name="Graphic 64" descr="Hero Female with solid fill">
            <a:extLst>
              <a:ext uri="{FF2B5EF4-FFF2-40B4-BE49-F238E27FC236}">
                <a16:creationId xmlns:a16="http://schemas.microsoft.com/office/drawing/2014/main" id="{92E63376-0B99-4FB6-E845-8C7CD9E853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512591" y="3244817"/>
            <a:ext cx="461111" cy="457200"/>
          </a:xfrm>
          <a:prstGeom prst="rect">
            <a:avLst/>
          </a:prstGeom>
        </p:spPr>
      </p:pic>
      <p:pic>
        <p:nvPicPr>
          <p:cNvPr id="14" name="Graphic 13" descr="Occupational Therapy with solid fill">
            <a:extLst>
              <a:ext uri="{FF2B5EF4-FFF2-40B4-BE49-F238E27FC236}">
                <a16:creationId xmlns:a16="http://schemas.microsoft.com/office/drawing/2014/main" id="{99295057-C6DE-4C4B-A287-8CDB5A0917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83383" y="2226918"/>
            <a:ext cx="457200" cy="457200"/>
          </a:xfrm>
          <a:prstGeom prst="rect">
            <a:avLst/>
          </a:prstGeom>
        </p:spPr>
      </p:pic>
      <p:pic>
        <p:nvPicPr>
          <p:cNvPr id="46" name="Graphic 45" descr="Desk with solid fill">
            <a:extLst>
              <a:ext uri="{FF2B5EF4-FFF2-40B4-BE49-F238E27FC236}">
                <a16:creationId xmlns:a16="http://schemas.microsoft.com/office/drawing/2014/main" id="{DA8FA533-A48A-020B-41E8-2961424CF8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5998" y="3652177"/>
            <a:ext cx="457200" cy="457200"/>
          </a:xfrm>
          <a:prstGeom prst="rect">
            <a:avLst/>
          </a:prstGeom>
        </p:spPr>
      </p:pic>
      <p:pic>
        <p:nvPicPr>
          <p:cNvPr id="84" name="Graphic 83" descr="Filter with solid fill">
            <a:extLst>
              <a:ext uri="{FF2B5EF4-FFF2-40B4-BE49-F238E27FC236}">
                <a16:creationId xmlns:a16="http://schemas.microsoft.com/office/drawing/2014/main" id="{7E431BEC-5DB6-076D-26BE-7DDF1EFBB4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31915" y="1668889"/>
            <a:ext cx="274320" cy="274320"/>
          </a:xfrm>
          <a:prstGeom prst="rect">
            <a:avLst/>
          </a:prstGeom>
        </p:spPr>
      </p:pic>
      <p:pic>
        <p:nvPicPr>
          <p:cNvPr id="85" name="Graphic 84" descr="Filter with solid fill">
            <a:extLst>
              <a:ext uri="{FF2B5EF4-FFF2-40B4-BE49-F238E27FC236}">
                <a16:creationId xmlns:a16="http://schemas.microsoft.com/office/drawing/2014/main" id="{16B4828B-ADBD-2B61-4B9E-07D085C4A0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26816" y="4378464"/>
            <a:ext cx="274320" cy="274320"/>
          </a:xfrm>
          <a:prstGeom prst="rect">
            <a:avLst/>
          </a:prstGeom>
        </p:spPr>
      </p:pic>
      <p:pic>
        <p:nvPicPr>
          <p:cNvPr id="87" name="Graphic 86" descr="Thought bubble with solid fill">
            <a:extLst>
              <a:ext uri="{FF2B5EF4-FFF2-40B4-BE49-F238E27FC236}">
                <a16:creationId xmlns:a16="http://schemas.microsoft.com/office/drawing/2014/main" id="{9085D513-E528-8AB1-DAAC-3A76A685F3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41002" y="4347387"/>
            <a:ext cx="274320" cy="274320"/>
          </a:xfrm>
          <a:prstGeom prst="rect">
            <a:avLst/>
          </a:prstGeom>
        </p:spPr>
      </p:pic>
      <p:pic>
        <p:nvPicPr>
          <p:cNvPr id="89" name="Graphic 88" descr="Building Brick Wall with solid fill">
            <a:extLst>
              <a:ext uri="{FF2B5EF4-FFF2-40B4-BE49-F238E27FC236}">
                <a16:creationId xmlns:a16="http://schemas.microsoft.com/office/drawing/2014/main" id="{26150EFD-1066-8112-E29A-89A2A1E755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1284" y="2671253"/>
            <a:ext cx="274320" cy="274320"/>
          </a:xfrm>
          <a:prstGeom prst="rect">
            <a:avLst/>
          </a:prstGeom>
        </p:spPr>
      </p:pic>
      <p:pic>
        <p:nvPicPr>
          <p:cNvPr id="8" name="Graphic 7" descr="Hourglass 30% with solid fill">
            <a:extLst>
              <a:ext uri="{FF2B5EF4-FFF2-40B4-BE49-F238E27FC236}">
                <a16:creationId xmlns:a16="http://schemas.microsoft.com/office/drawing/2014/main" id="{D98C580B-CCBD-65D5-CADA-E4D70BFAF9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83383" y="2741406"/>
            <a:ext cx="457200" cy="457200"/>
          </a:xfrm>
          <a:prstGeom prst="rect">
            <a:avLst/>
          </a:prstGeom>
        </p:spPr>
      </p:pic>
      <p:pic>
        <p:nvPicPr>
          <p:cNvPr id="10" name="Graphic 9" descr="Refresh with solid fill">
            <a:extLst>
              <a:ext uri="{FF2B5EF4-FFF2-40B4-BE49-F238E27FC236}">
                <a16:creationId xmlns:a16="http://schemas.microsoft.com/office/drawing/2014/main" id="{D98021E9-2A18-AD4F-B1FE-7E04CCC691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4333066" y="2717947"/>
            <a:ext cx="457200" cy="4572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AEC503A0-618F-44D0-51E8-7390C442C1B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0261" y="2729298"/>
            <a:ext cx="457200" cy="4572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DFC4E-9DF6-B3BF-45E8-61064C6FAA70}"/>
              </a:ext>
            </a:extLst>
          </p:cNvPr>
          <p:cNvSpPr/>
          <p:nvPr/>
        </p:nvSpPr>
        <p:spPr>
          <a:xfrm>
            <a:off x="3978780" y="3233795"/>
            <a:ext cx="1110701" cy="2743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CL" sz="1200" dirty="0"/>
              <a:t>Evolución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EED864-C1D7-8020-1F29-BFF738FB5300}"/>
              </a:ext>
            </a:extLst>
          </p:cNvPr>
          <p:cNvSpPr/>
          <p:nvPr/>
        </p:nvSpPr>
        <p:spPr>
          <a:xfrm>
            <a:off x="289848" y="1079711"/>
            <a:ext cx="2886903" cy="127352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S" sz="1200" dirty="0"/>
              <a:t>La diferencia real entre el día en el que te </a:t>
            </a:r>
            <a:r>
              <a:rPr lang="es-ES" sz="1200" dirty="0">
                <a:solidFill>
                  <a:schemeClr val="accent3"/>
                </a:solidFill>
              </a:rPr>
              <a:t>sientes</a:t>
            </a:r>
            <a:r>
              <a:rPr lang="es-ES" sz="1200" dirty="0"/>
              <a:t> capaz y el día en el que te </a:t>
            </a:r>
            <a:r>
              <a:rPr lang="es-ES" sz="1200" dirty="0">
                <a:solidFill>
                  <a:schemeClr val="accent3"/>
                </a:solidFill>
              </a:rPr>
              <a:t>crees</a:t>
            </a:r>
            <a:r>
              <a:rPr lang="es-ES" sz="1200" dirty="0"/>
              <a:t> que ya no puedes más, está en como te </a:t>
            </a:r>
            <a:r>
              <a:rPr lang="es-ES" sz="1200" dirty="0">
                <a:solidFill>
                  <a:schemeClr val="accent3"/>
                </a:solidFill>
              </a:rPr>
              <a:t>sientes</a:t>
            </a:r>
            <a:r>
              <a:rPr lang="es-ES" sz="1200" dirty="0"/>
              <a:t>, no esta en tu </a:t>
            </a:r>
            <a:r>
              <a:rPr lang="es-ES" sz="1200" dirty="0">
                <a:solidFill>
                  <a:schemeClr val="accent3"/>
                </a:solidFill>
              </a:rPr>
              <a:t>capacidad</a:t>
            </a:r>
            <a:r>
              <a:rPr lang="es-ES" sz="1200" dirty="0"/>
              <a:t>, esa la tienes y se mantiene exactamente igual.</a:t>
            </a:r>
          </a:p>
          <a:p>
            <a:pPr algn="ctr"/>
            <a:endParaRPr lang="es-CL" sz="1200" dirty="0"/>
          </a:p>
          <a:p>
            <a:pPr algn="ctr"/>
            <a:r>
              <a:rPr lang="es-CL" sz="1200" dirty="0"/>
              <a:t>EL COJIN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8F4A485-F414-2BD7-6CE3-AC69BA4F9CD7}"/>
              </a:ext>
            </a:extLst>
          </p:cNvPr>
          <p:cNvSpPr/>
          <p:nvPr/>
        </p:nvSpPr>
        <p:spPr>
          <a:xfrm>
            <a:off x="289848" y="3380097"/>
            <a:ext cx="2285401" cy="127352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L" sz="1200" dirty="0"/>
              <a:t>Quien </a:t>
            </a:r>
            <a:r>
              <a:rPr lang="es-CL" sz="1200" dirty="0">
                <a:solidFill>
                  <a:schemeClr val="accent3"/>
                </a:solidFill>
              </a:rPr>
              <a:t>no</a:t>
            </a:r>
            <a:r>
              <a:rPr lang="es-CL" sz="1200" dirty="0"/>
              <a:t> </a:t>
            </a:r>
            <a:r>
              <a:rPr lang="es-CL" sz="1200" dirty="0">
                <a:solidFill>
                  <a:schemeClr val="accent3"/>
                </a:solidFill>
              </a:rPr>
              <a:t>quiso</a:t>
            </a:r>
            <a:r>
              <a:rPr lang="es-CL" sz="1200" dirty="0"/>
              <a:t> cuando pudo, </a:t>
            </a:r>
            <a:r>
              <a:rPr lang="es-CL" sz="1200" dirty="0">
                <a:solidFill>
                  <a:schemeClr val="accent3"/>
                </a:solidFill>
              </a:rPr>
              <a:t>no</a:t>
            </a:r>
            <a:r>
              <a:rPr lang="es-CL" sz="1200" dirty="0"/>
              <a:t> </a:t>
            </a:r>
            <a:r>
              <a:rPr lang="es-CL" sz="1200" dirty="0">
                <a:solidFill>
                  <a:schemeClr val="accent3"/>
                </a:solidFill>
              </a:rPr>
              <a:t>espere</a:t>
            </a:r>
            <a:r>
              <a:rPr lang="es-CL" sz="1200" dirty="0"/>
              <a:t> poder cuando quiera.</a:t>
            </a:r>
          </a:p>
          <a:p>
            <a:pPr algn="ctr"/>
            <a:endParaRPr lang="es-CL" sz="1200" dirty="0"/>
          </a:p>
          <a:p>
            <a:pPr algn="ctr"/>
            <a:r>
              <a:rPr lang="es-CL" sz="1200" dirty="0"/>
              <a:t>LA OPORTUNIDAD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E38B0A-E63B-595F-5DA0-A82A6C918298}"/>
              </a:ext>
            </a:extLst>
          </p:cNvPr>
          <p:cNvSpPr/>
          <p:nvPr/>
        </p:nvSpPr>
        <p:spPr>
          <a:xfrm>
            <a:off x="6581212" y="3380098"/>
            <a:ext cx="2285401" cy="127352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L" sz="1200" dirty="0"/>
              <a:t>Dos cosas pueden ocurrir en este ciclo, o </a:t>
            </a:r>
            <a:r>
              <a:rPr lang="es-CL" sz="1200" dirty="0">
                <a:solidFill>
                  <a:schemeClr val="accent3"/>
                </a:solidFill>
              </a:rPr>
              <a:t>avanzo</a:t>
            </a:r>
            <a:r>
              <a:rPr lang="es-CL" sz="1200" dirty="0"/>
              <a:t> o </a:t>
            </a:r>
            <a:r>
              <a:rPr lang="es-CL" sz="1200" dirty="0">
                <a:solidFill>
                  <a:schemeClr val="accent3"/>
                </a:solidFill>
              </a:rPr>
              <a:t>aprendo</a:t>
            </a:r>
            <a:r>
              <a:rPr lang="es-CL" sz="1200" dirty="0"/>
              <a:t>. Nunca </a:t>
            </a:r>
            <a:r>
              <a:rPr lang="es-CL" sz="1200" dirty="0">
                <a:solidFill>
                  <a:schemeClr val="accent3"/>
                </a:solidFill>
              </a:rPr>
              <a:t>pierdo</a:t>
            </a:r>
            <a:r>
              <a:rPr lang="es-CL" sz="1200" dirty="0"/>
              <a:t>.</a:t>
            </a:r>
          </a:p>
          <a:p>
            <a:pPr algn="ctr"/>
            <a:endParaRPr lang="es-CL" sz="1200" dirty="0"/>
          </a:p>
          <a:p>
            <a:pPr algn="ctr"/>
            <a:r>
              <a:rPr lang="es-CL" sz="1200" dirty="0"/>
              <a:t>UN HUMANO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DF9960-1233-0CC7-1506-54C7FAA74FAC}"/>
              </a:ext>
            </a:extLst>
          </p:cNvPr>
          <p:cNvSpPr/>
          <p:nvPr/>
        </p:nvSpPr>
        <p:spPr>
          <a:xfrm>
            <a:off x="6190243" y="1078104"/>
            <a:ext cx="2676370" cy="127352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L" sz="1200" dirty="0"/>
              <a:t>La victimización, los “es que…” y los “y si…” </a:t>
            </a:r>
            <a:r>
              <a:rPr lang="es-CL" sz="1200" dirty="0">
                <a:solidFill>
                  <a:schemeClr val="accent3"/>
                </a:solidFill>
              </a:rPr>
              <a:t>dejan fuera de mi</a:t>
            </a:r>
            <a:r>
              <a:rPr lang="es-CL" sz="1200" dirty="0"/>
              <a:t> alcance cualquier solución. Si no puedes cambiar tu vida, </a:t>
            </a:r>
            <a:r>
              <a:rPr lang="es-CL" sz="1200" dirty="0">
                <a:solidFill>
                  <a:schemeClr val="accent3"/>
                </a:solidFill>
              </a:rPr>
              <a:t>cambia tú</a:t>
            </a:r>
            <a:r>
              <a:rPr lang="es-CL" sz="1200" dirty="0"/>
              <a:t>, tu vida cambiará.</a:t>
            </a:r>
          </a:p>
          <a:p>
            <a:pPr algn="ctr"/>
            <a:endParaRPr lang="es-CL" sz="1200" dirty="0"/>
          </a:p>
          <a:p>
            <a:pPr algn="ctr"/>
            <a:r>
              <a:rPr lang="es-CL" sz="1200" dirty="0"/>
              <a:t>UN HUMANO</a:t>
            </a:r>
          </a:p>
        </p:txBody>
      </p:sp>
      <p:pic>
        <p:nvPicPr>
          <p:cNvPr id="11" name="Graphic 10" descr="Spinning Plates with solid fill">
            <a:extLst>
              <a:ext uri="{FF2B5EF4-FFF2-40B4-BE49-F238E27FC236}">
                <a16:creationId xmlns:a16="http://schemas.microsoft.com/office/drawing/2014/main" id="{7C8F990A-8D20-6D6E-8973-B9DA4EDA771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98949" y="265369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3D27-B640-8F32-9C67-9E44B225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Reflexiones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D594-7D31-FAEB-A687-29809F61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Poema Desiderata</a:t>
            </a:r>
          </a:p>
          <a:p>
            <a:pPr lvl="1"/>
            <a:r>
              <a:rPr lang="es-CL" dirty="0"/>
              <a:t>Max </a:t>
            </a:r>
            <a:r>
              <a:rPr lang="es-CL" dirty="0" err="1"/>
              <a:t>Ehrmann</a:t>
            </a:r>
            <a:r>
              <a:rPr lang="es-CL" dirty="0"/>
              <a:t> (1872-1945), </a:t>
            </a:r>
            <a:r>
              <a:rPr lang="es-CL" dirty="0">
                <a:hlinkClick r:id="rId2"/>
              </a:rPr>
              <a:t>poema</a:t>
            </a:r>
            <a:r>
              <a:rPr lang="es-CL" dirty="0"/>
              <a:t> de 1927 y publicado en 1948.</a:t>
            </a:r>
          </a:p>
          <a:p>
            <a:pPr lvl="1"/>
            <a:r>
              <a:rPr lang="es-CL" dirty="0"/>
              <a:t>Famoso el los años 60.</a:t>
            </a:r>
          </a:p>
          <a:p>
            <a:pPr lvl="1"/>
            <a:r>
              <a:rPr lang="es-CL" dirty="0"/>
              <a:t>Jorge </a:t>
            </a:r>
            <a:r>
              <a:rPr lang="es-CL" dirty="0" err="1"/>
              <a:t>Lavat</a:t>
            </a:r>
            <a:r>
              <a:rPr lang="es-CL" dirty="0"/>
              <a:t> (1933 - 2011), </a:t>
            </a:r>
            <a:r>
              <a:rPr lang="es-CL" dirty="0">
                <a:hlinkClick r:id="rId3"/>
              </a:rPr>
              <a:t>canción</a:t>
            </a:r>
            <a:r>
              <a:rPr lang="es-CL" dirty="0"/>
              <a:t> en 1972.</a:t>
            </a:r>
          </a:p>
          <a:p>
            <a:endParaRPr lang="es-CL" dirty="0"/>
          </a:p>
          <a:p>
            <a:r>
              <a:rPr lang="es-CL" dirty="0"/>
              <a:t>Espiritualidad</a:t>
            </a:r>
          </a:p>
          <a:p>
            <a:pPr lvl="1"/>
            <a:r>
              <a:rPr lang="es-CL" dirty="0"/>
              <a:t>Basada en la naturaleza Viva del planeta Tierra. </a:t>
            </a:r>
          </a:p>
          <a:p>
            <a:pPr lvl="1"/>
            <a:r>
              <a:rPr lang="es-CL" dirty="0"/>
              <a:t>Inspiración para varios </a:t>
            </a:r>
            <a:r>
              <a:rPr lang="es-CL" dirty="0">
                <a:hlinkClick r:id="rId4"/>
              </a:rPr>
              <a:t>lideres</a:t>
            </a:r>
            <a:r>
              <a:rPr lang="es-CL" dirty="0"/>
              <a:t> de la humanidad.</a:t>
            </a:r>
          </a:p>
          <a:p>
            <a:pPr lvl="1"/>
            <a:r>
              <a:rPr lang="es-CL" dirty="0"/>
              <a:t>Baruch Spinoza (</a:t>
            </a:r>
            <a:r>
              <a:rPr lang="es-ES" dirty="0"/>
              <a:t>1632-1677</a:t>
            </a:r>
            <a:r>
              <a:rPr lang="es-CL" dirty="0"/>
              <a:t>).</a:t>
            </a:r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412BD-9A56-A6BE-2222-E6CEA7EFD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Destacadas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D2913-BB52-2A7A-513D-CAAF6D955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631" y="2352757"/>
            <a:ext cx="1751943" cy="43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753C1-2635-F4B5-6DB0-E20C29F66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930" y="1629990"/>
            <a:ext cx="550644" cy="542586"/>
          </a:xfrm>
          <a:prstGeom prst="rect">
            <a:avLst/>
          </a:prstGeom>
        </p:spPr>
      </p:pic>
      <p:pic>
        <p:nvPicPr>
          <p:cNvPr id="9" name="Graphic 8" descr="Earth globe: Americas with solid fill">
            <a:extLst>
              <a:ext uri="{FF2B5EF4-FFF2-40B4-BE49-F238E27FC236}">
                <a16:creationId xmlns:a16="http://schemas.microsoft.com/office/drawing/2014/main" id="{9D9792AD-764D-9C28-D415-A12D9D52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4431" y="33951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5EDD4-86AC-4670-9322-8A061FC40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y </a:t>
            </a:r>
            <a:r>
              <a:rPr lang="en-US" dirty="0" err="1"/>
              <a:t>Reflexiones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D8741421E9B42A6B990EFC42DCC15" ma:contentTypeVersion="4" ma:contentTypeDescription="Create a new document." ma:contentTypeScope="" ma:versionID="48b76a5d2678ddbba0099f413b71bec0">
  <xsd:schema xmlns:xsd="http://www.w3.org/2001/XMLSchema" xmlns:xs="http://www.w3.org/2001/XMLSchema" xmlns:p="http://schemas.microsoft.com/office/2006/metadata/properties" xmlns:ns2="d98d9e22-c12f-43c4-9f57-f4285b6c3d6c" xmlns:ns3="e71f33eb-a937-423f-99df-6ea0f73cd411" targetNamespace="http://schemas.microsoft.com/office/2006/metadata/properties" ma:root="true" ma:fieldsID="967ab6acaeed1ddb3f5803d7d1d680b2" ns2:_="" ns3:_="">
    <xsd:import namespace="d98d9e22-c12f-43c4-9f57-f4285b6c3d6c"/>
    <xsd:import namespace="e71f33eb-a937-423f-99df-6ea0f73cd4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d9e22-c12f-43c4-9f57-f4285b6c3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f33eb-a937-423f-99df-6ea0f73cd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447E5-FDFA-4801-8464-02A15F675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820E27-7771-407E-B59B-D2A483445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8d9e22-c12f-43c4-9f57-f4285b6c3d6c"/>
    <ds:schemaRef ds:uri="e71f33eb-a937-423f-99df-6ea0f73cd4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F719E-E8BC-491D-8312-BF3FE9F5C26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71f33eb-a937-423f-99df-6ea0f73cd411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d98d9e22-c12f-43c4-9f57-f4285b6c3d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1631</TotalTime>
  <Words>273</Words>
  <Application>Microsoft Office PowerPoint</Application>
  <PresentationFormat>On-screen Show (16:9)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1_2020-Template-External</vt:lpstr>
      <vt:lpstr>1_NDA</vt:lpstr>
      <vt:lpstr>PowerPoint Presentation</vt:lpstr>
      <vt:lpstr>Ciclos y datos</vt:lpstr>
      <vt:lpstr>Dimensiones</vt:lpstr>
      <vt:lpstr>Dimensiones y Decisiones</vt:lpstr>
      <vt:lpstr>Mi ciclo personal</vt:lpstr>
      <vt:lpstr>Mi ciclo personal</vt:lpstr>
      <vt:lpstr>Reflexiones</vt:lpstr>
      <vt:lpstr>Reflexiones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Alegria</dc:creator>
  <cp:lastModifiedBy>Sergio Alegria</cp:lastModifiedBy>
  <cp:revision>2</cp:revision>
  <dcterms:created xsi:type="dcterms:W3CDTF">2023-03-16T19:32:26Z</dcterms:created>
  <dcterms:modified xsi:type="dcterms:W3CDTF">2023-03-29T20:44:53Z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0x01010030CD8741421E9B42A6B990EFC42DCC15</vt:lpwstr>
  </property>
</Properties>
</file>