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7" r:id="rId5"/>
    <p:sldId id="269" r:id="rId6"/>
    <p:sldId id="268" r:id="rId7"/>
    <p:sldId id="261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egria" userId="4ef0b9b1-b32e-492b-98c0-514ecb172572" providerId="ADAL" clId="{629A5C47-F19F-4148-B0F9-776FDC59547E}"/>
    <pc:docChg chg="undo custSel addSld delSld sldOrd">
      <pc:chgData name="Sergio Alegria" userId="4ef0b9b1-b32e-492b-98c0-514ecb172572" providerId="ADAL" clId="{629A5C47-F19F-4148-B0F9-776FDC59547E}" dt="2023-05-13T02:46:54.486" v="6" actId="2696"/>
      <pc:docMkLst>
        <pc:docMk/>
      </pc:docMkLst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1599414443" sldId="256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132556256" sldId="257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896804057" sldId="258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3299212260" sldId="260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1785662065" sldId="261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3810349122" sldId="262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2516406469" sldId="263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2940360901" sldId="264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652524914" sldId="265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957295735" sldId="266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3951540162" sldId="267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3785850684" sldId="268"/>
        </pc:sldMkLst>
      </pc:sldChg>
      <pc:sldChg chg="add del">
        <pc:chgData name="Sergio Alegria" userId="4ef0b9b1-b32e-492b-98c0-514ecb172572" providerId="ADAL" clId="{629A5C47-F19F-4148-B0F9-776FDC59547E}" dt="2023-05-13T02:46:37.338" v="1" actId="47"/>
        <pc:sldMkLst>
          <pc:docMk/>
          <pc:sldMk cId="4242859224" sldId="269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3319819960" sldId="270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4263670971" sldId="271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1097667934" sldId="272"/>
        </pc:sldMkLst>
      </pc:sldChg>
      <pc:sldChg chg="del">
        <pc:chgData name="Sergio Alegria" userId="4ef0b9b1-b32e-492b-98c0-514ecb172572" providerId="ADAL" clId="{629A5C47-F19F-4148-B0F9-776FDC59547E}" dt="2023-05-13T02:46:54.486" v="6" actId="2696"/>
        <pc:sldMkLst>
          <pc:docMk/>
          <pc:sldMk cId="1979904733" sldId="273"/>
        </pc:sldMkLst>
      </pc:sldChg>
      <pc:sldChg chg="del ord">
        <pc:chgData name="Sergio Alegria" userId="4ef0b9b1-b32e-492b-98c0-514ecb172572" providerId="ADAL" clId="{629A5C47-F19F-4148-B0F9-776FDC59547E}" dt="2023-05-13T02:46:54.486" v="6" actId="2696"/>
        <pc:sldMkLst>
          <pc:docMk/>
          <pc:sldMk cId="195201158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FA3-8823-7210-EE47-43EAE2D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Info</a:t>
            </a:r>
            <a:r>
              <a:rPr lang="es-CL" dirty="0"/>
              <a:t> disponible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C2E7-BEDE-EF36-00F3-89D7335E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Hola chat GTP, tengo una misión para ti, es la siguiente:</a:t>
            </a:r>
          </a:p>
          <a:p>
            <a:r>
              <a:rPr lang="es-ES" dirty="0"/>
              <a:t>Por favor, genera los archivos necesarios para que una aplicación nativa Android solicite un email y un password al usuario validos para conectarse a una base de datos Firestore de Firebase de Google. Si no existe usuario, debe crearse.</a:t>
            </a:r>
          </a:p>
          <a:p>
            <a:r>
              <a:rPr lang="es-ES" dirty="0"/>
              <a:t>puedes explicarme cuáles son los archivos mínimos necesarios para desarrollar una aplicación nativa </a:t>
            </a:r>
            <a:r>
              <a:rPr lang="es-ES" dirty="0" err="1"/>
              <a:t>android</a:t>
            </a:r>
            <a:r>
              <a:rPr lang="es-ES" dirty="0"/>
              <a:t> con </a:t>
            </a:r>
            <a:r>
              <a:rPr lang="es-ES" dirty="0" err="1"/>
              <a:t>android</a:t>
            </a:r>
            <a:r>
              <a:rPr lang="es-ES" dirty="0"/>
              <a:t> </a:t>
            </a:r>
            <a:r>
              <a:rPr lang="es-ES" dirty="0" err="1"/>
              <a:t>studio</a:t>
            </a:r>
            <a:r>
              <a:rPr lang="es-ES" dirty="0"/>
              <a:t>?</a:t>
            </a:r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5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A2B9-42B3-BF6B-93AE-D77A6B9D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39CF-DE80-3451-3084-6046C32C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Como puedo hacer una aplicación con </a:t>
            </a:r>
            <a:r>
              <a:rPr lang="es-CL" dirty="0" err="1"/>
              <a:t>javascript</a:t>
            </a:r>
            <a:r>
              <a:rPr lang="es-CL" dirty="0"/>
              <a:t> y </a:t>
            </a:r>
            <a:r>
              <a:rPr lang="es-CL" dirty="0" err="1"/>
              <a:t>html</a:t>
            </a:r>
            <a:r>
              <a:rPr lang="es-CL" dirty="0"/>
              <a:t> para subir una imagen desde celular a mi base datos Firestore?</a:t>
            </a:r>
          </a:p>
        </p:txBody>
      </p:sp>
    </p:spTree>
    <p:extLst>
      <p:ext uri="{BB962C8B-B14F-4D97-AF65-F5344CB8AC3E}">
        <p14:creationId xmlns:p14="http://schemas.microsoft.com/office/powerpoint/2010/main" val="42428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943-3FCB-3477-D586-8AD12BFE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7628-AF63-EC11-BFBF-1A31300F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Genera los archivos necesarios para que una 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aplicación, en 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kotlin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 y con Android 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studio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, solicite un email y un password al usuario, lo valide y lo conecte a mi base de datos Firestore de Firebase de Google. Si no existe usuario, debe crearse y conectarse de igual forma. Debe registrar en Firestore la hora de conexión e id del usuario.</a:t>
            </a:r>
          </a:p>
          <a:p>
            <a:r>
              <a:rPr lang="es-ES" dirty="0">
                <a:solidFill>
                  <a:srgbClr val="374151"/>
                </a:solidFill>
                <a:latin typeface="Söhne"/>
              </a:rPr>
              <a:t>Necesito:</a:t>
            </a:r>
          </a:p>
          <a:p>
            <a:r>
              <a:rPr lang="es-ES" dirty="0">
                <a:solidFill>
                  <a:srgbClr val="374151"/>
                </a:solidFill>
                <a:latin typeface="Söhne"/>
              </a:rPr>
              <a:t>Los archivos 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build.gradle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, a nivel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de proyecto y de modulo</a:t>
            </a:r>
          </a:p>
          <a:p>
            <a:r>
              <a:rPr lang="es-ES" dirty="0">
                <a:solidFill>
                  <a:srgbClr val="374151"/>
                </a:solidFill>
                <a:latin typeface="Söhne"/>
              </a:rPr>
              <a:t>El archivo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AndroidManifest.xml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r>
              <a:rPr lang="es-ES" dirty="0">
                <a:solidFill>
                  <a:srgbClr val="374151"/>
                </a:solidFill>
                <a:latin typeface="Söhne"/>
              </a:rPr>
              <a:t>El archivo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MainActivity.kt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El archive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activity_main.xml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8585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FA3-8823-7210-EE47-43EAE2D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Carrusel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C2E7-BEDE-EF36-00F3-89D7335E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Hola chat GTP, tengo una misión para ti, es la siguiente:</a:t>
            </a:r>
          </a:p>
          <a:p>
            <a:r>
              <a:rPr lang="es-ES" dirty="0"/>
              <a:t>Necesito que generes un archivo .HTML, un archivo .JS y uno archivo .CSS, muy simples, que se conecte a mi base de datos Firestore de Firebase de Google, y lea todos los documentos de la colección </a:t>
            </a:r>
            <a:r>
              <a:rPr lang="es-ES" b="1" dirty="0" err="1"/>
              <a:t>Bitacora</a:t>
            </a:r>
            <a:r>
              <a:rPr lang="es-ES" b="1" dirty="0"/>
              <a:t>.</a:t>
            </a:r>
          </a:p>
          <a:p>
            <a:r>
              <a:rPr lang="es-ES" b="1" dirty="0"/>
              <a:t>Debe </a:t>
            </a:r>
            <a:r>
              <a:rPr lang="es-ES" dirty="0"/>
              <a:t>presentar en pantalla los documentos de la colección </a:t>
            </a:r>
            <a:r>
              <a:rPr lang="es-ES" b="1" dirty="0" err="1"/>
              <a:t>Bitacora</a:t>
            </a:r>
            <a:r>
              <a:rPr lang="es-ES" dirty="0"/>
              <a:t> como carrusel horizontal, y que cada documento tenga un botón “más información”.</a:t>
            </a:r>
          </a:p>
        </p:txBody>
      </p:sp>
    </p:spTree>
    <p:extLst>
      <p:ext uri="{BB962C8B-B14F-4D97-AF65-F5344CB8AC3E}">
        <p14:creationId xmlns:p14="http://schemas.microsoft.com/office/powerpoint/2010/main" val="178566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FA3-8823-7210-EE47-43EAE2D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Carrusel Separados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C2E7-BEDE-EF36-00F3-89D7335E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Hola chat GTP, tengo una misión para ti, es la siguiente:</a:t>
            </a:r>
          </a:p>
          <a:p>
            <a:r>
              <a:rPr lang="es-ES" dirty="0"/>
              <a:t>Necesito que generes un archivo .HTML, un archivo .JS y uno archivo .CSS, muy simples, que se conecte a mi base de datos Firestore de Firebase de Google, y lea todos los documentos de la colección </a:t>
            </a:r>
            <a:r>
              <a:rPr lang="es-ES" b="1" dirty="0" err="1"/>
              <a:t>Bitacora</a:t>
            </a:r>
            <a:r>
              <a:rPr lang="es-ES" b="1" dirty="0"/>
              <a:t> y </a:t>
            </a:r>
            <a:r>
              <a:rPr lang="es-ES" dirty="0"/>
              <a:t>de la colección </a:t>
            </a:r>
            <a:r>
              <a:rPr lang="es-ES" b="1" dirty="0" err="1"/>
              <a:t>Mision</a:t>
            </a:r>
            <a:r>
              <a:rPr lang="es-ES" b="1" dirty="0"/>
              <a:t>.</a:t>
            </a:r>
          </a:p>
          <a:p>
            <a:r>
              <a:rPr lang="es-ES" b="1" dirty="0"/>
              <a:t>Debe </a:t>
            </a:r>
            <a:r>
              <a:rPr lang="es-ES" dirty="0"/>
              <a:t>presentar en pantalla los documentos de la colección </a:t>
            </a:r>
            <a:r>
              <a:rPr lang="es-ES" b="1" dirty="0" err="1"/>
              <a:t>Bitacora</a:t>
            </a:r>
            <a:r>
              <a:rPr lang="es-ES" dirty="0"/>
              <a:t> en un carrusel horizontal y los documentos de la colección </a:t>
            </a:r>
            <a:r>
              <a:rPr lang="es-ES" b="1" dirty="0"/>
              <a:t>Misión </a:t>
            </a:r>
            <a:r>
              <a:rPr lang="es-ES" dirty="0"/>
              <a:t>en otro carrusel horizontal. Ambos carruseles deben tener sus propios botones de desplazamiento </a:t>
            </a:r>
            <a:r>
              <a:rPr lang="es-ES" dirty="0" err="1"/>
              <a:t>paginador</a:t>
            </a:r>
            <a:endParaRPr lang="es-ES" dirty="0"/>
          </a:p>
          <a:p>
            <a:r>
              <a:rPr lang="es-ES" dirty="0"/>
              <a:t>Todos los documentos de la colección </a:t>
            </a:r>
            <a:r>
              <a:rPr lang="es-ES" b="1" dirty="0" err="1"/>
              <a:t>Bitacora</a:t>
            </a:r>
            <a:r>
              <a:rPr lang="es-ES" b="1" dirty="0"/>
              <a:t> y </a:t>
            </a:r>
            <a:r>
              <a:rPr lang="es-ES" dirty="0"/>
              <a:t>de la colección </a:t>
            </a:r>
            <a:r>
              <a:rPr lang="es-ES" b="1" dirty="0" err="1"/>
              <a:t>Mision</a:t>
            </a:r>
            <a:r>
              <a:rPr lang="es-ES" b="1" dirty="0"/>
              <a:t> </a:t>
            </a:r>
            <a:r>
              <a:rPr lang="es-ES" dirty="0"/>
              <a:t>deben incluir una imagen, un campo de texto “nombre” y un botón “más información”.</a:t>
            </a:r>
          </a:p>
          <a:p>
            <a:r>
              <a:rPr lang="es-ES" dirty="0"/>
              <a:t>Los carruseles deben ser con la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/swiper-bundle.min.css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2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FA3-8823-7210-EE47-43EAE2D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Tarjetas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C2E7-BEDE-EF36-00F3-89D7335E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Hola chat GTP, tengo una misión para ti, es la siguiente:</a:t>
            </a:r>
          </a:p>
          <a:p>
            <a:r>
              <a:rPr lang="es-ES" dirty="0"/>
              <a:t>Necesito un archivo .HTML muy simples que:</a:t>
            </a:r>
          </a:p>
          <a:p>
            <a:pPr lvl="1"/>
            <a:r>
              <a:rPr lang="es-ES" dirty="0"/>
              <a:t>se conecten a mi base de datos Firestore de Firebase de Google.</a:t>
            </a:r>
          </a:p>
          <a:p>
            <a:pPr lvl="1"/>
            <a:r>
              <a:rPr lang="es-ES" dirty="0"/>
              <a:t>leer todos los documentos de la colección </a:t>
            </a:r>
            <a:r>
              <a:rPr lang="es-ES" b="1" dirty="0" err="1"/>
              <a:t>Bitacora</a:t>
            </a:r>
            <a:r>
              <a:rPr lang="es-ES" dirty="0"/>
              <a:t>, crear objetos </a:t>
            </a:r>
            <a:r>
              <a:rPr lang="es-ES" b="1" dirty="0" err="1"/>
              <a:t>Bitacora</a:t>
            </a:r>
            <a:r>
              <a:rPr lang="es-ES" dirty="0"/>
              <a:t> y presentarlos en formato de carrusel horizontal en pantalla.</a:t>
            </a:r>
          </a:p>
        </p:txBody>
      </p:sp>
    </p:spTree>
    <p:extLst>
      <p:ext uri="{BB962C8B-B14F-4D97-AF65-F5344CB8AC3E}">
        <p14:creationId xmlns:p14="http://schemas.microsoft.com/office/powerpoint/2010/main" val="6525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FA3-8823-7210-EE47-43EAE2D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C2E7-BEDE-EF36-00F3-89D7335E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Hola chat GTP, tengo una misión para ti, es la siguiente:</a:t>
            </a:r>
          </a:p>
          <a:p>
            <a:r>
              <a:rPr lang="es-ES" dirty="0"/>
              <a:t>Tengo  un código HTML y JavaScript, que se conecten a mi base de datos Firestore de Firebase de Google.</a:t>
            </a:r>
          </a:p>
          <a:p>
            <a:r>
              <a:rPr lang="es-ES" dirty="0"/>
              <a:t>Que es este error?</a:t>
            </a:r>
          </a:p>
          <a:p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Could not read source map for </a:t>
            </a:r>
            <a:r>
              <a:rPr lang="en-US" b="0" i="0" u="none" strike="noStrike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file:///C:/Users/sclsea/OneDrive%20-%20SAS/Desktop/Web%20Host/Final/firebasejs/firestore/dist/prebuilt.js</a:t>
            </a:r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: ENOENT: no such file or directory, open '</a:t>
            </a:r>
            <a:r>
              <a:rPr lang="en-US" b="0" i="0" u="none" strike="noStrike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c:\Users\</a:t>
            </a:r>
            <a:r>
              <a:rPr lang="en-US" b="0" i="0" u="none" strike="noStrike" dirty="0" err="1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sclsea</a:t>
            </a:r>
            <a:r>
              <a:rPr lang="en-US" b="0" i="0" u="none" strike="noStrike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\OneDrive</a:t>
            </a:r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 - SAS\Desktop\Web Host\Final\</a:t>
            </a:r>
            <a:r>
              <a:rPr lang="en-US" b="0" i="0" dirty="0" err="1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firebasejs</a:t>
            </a:r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i="0" dirty="0" err="1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i="0" dirty="0" err="1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i="0" dirty="0" err="1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prebuilt.js.map</a:t>
            </a:r>
            <a:r>
              <a:rPr lang="en-US" b="0" i="0" dirty="0">
                <a:solidFill>
                  <a:srgbClr val="F48771"/>
                </a:solidFill>
                <a:effectLst/>
                <a:latin typeface="Consolas" panose="020B0609020204030204" pitchFamily="49" charset="0"/>
              </a:rPr>
              <a:t>'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6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5177339BF2A4A8462DF1ADA12F10E" ma:contentTypeVersion="15" ma:contentTypeDescription="Create a new document." ma:contentTypeScope="" ma:versionID="f6a62cdd7e08f7eb15d409069cdca4b7">
  <xsd:schema xmlns:xsd="http://www.w3.org/2001/XMLSchema" xmlns:xs="http://www.w3.org/2001/XMLSchema" xmlns:p="http://schemas.microsoft.com/office/2006/metadata/properties" xmlns:ns3="814d1b9c-07c0-4a43-8d4e-e7238ca17fe8" xmlns:ns4="a91a766e-d968-4078-9d7e-69f3ed64105c" targetNamespace="http://schemas.microsoft.com/office/2006/metadata/properties" ma:root="true" ma:fieldsID="a446d789fa078c5c01b8f1a5024c6c54" ns3:_="" ns4:_="">
    <xsd:import namespace="814d1b9c-07c0-4a43-8d4e-e7238ca17fe8"/>
    <xsd:import namespace="a91a766e-d968-4078-9d7e-69f3ed6410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d1b9c-07c0-4a43-8d4e-e7238ca17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a766e-d968-4078-9d7e-69f3ed6410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4d1b9c-07c0-4a43-8d4e-e7238ca17fe8" xsi:nil="true"/>
  </documentManagement>
</p:properties>
</file>

<file path=customXml/itemProps1.xml><?xml version="1.0" encoding="utf-8"?>
<ds:datastoreItem xmlns:ds="http://schemas.openxmlformats.org/officeDocument/2006/customXml" ds:itemID="{2EF166E8-22D6-4886-B6FB-D36C0A7B87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514627-629E-4D2A-9D91-04AAE7740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4d1b9c-07c0-4a43-8d4e-e7238ca17fe8"/>
    <ds:schemaRef ds:uri="a91a766e-d968-4078-9d7e-69f3ed641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9E3501-9C38-433F-AA21-C7872657E832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a91a766e-d968-4078-9d7e-69f3ed64105c"/>
    <ds:schemaRef ds:uri="814d1b9c-07c0-4a43-8d4e-e7238ca17f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7320</TotalTime>
  <Words>605</Words>
  <Application>Microsoft Office PowerPoint</Application>
  <PresentationFormat>Widescreen</PresentationFormat>
  <Paragraphs>31</Paragraphs>
  <Slides>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Garamond</vt:lpstr>
      <vt:lpstr>Söhne</vt:lpstr>
      <vt:lpstr>Organic</vt:lpstr>
      <vt:lpstr>Info disponible</vt:lpstr>
      <vt:lpstr>PowerPoint Presentation</vt:lpstr>
      <vt:lpstr>PowerPoint Presentation</vt:lpstr>
      <vt:lpstr>Carrusel</vt:lpstr>
      <vt:lpstr>Carrusel Separados</vt:lpstr>
      <vt:lpstr>Tarjetas 2</vt:lpstr>
      <vt:lpstr>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</dc:title>
  <dc:creator>Sergio Alegria</dc:creator>
  <cp:lastModifiedBy>Sergio Alegria</cp:lastModifiedBy>
  <cp:revision>4</cp:revision>
  <dcterms:created xsi:type="dcterms:W3CDTF">2023-05-05T23:06:04Z</dcterms:created>
  <dcterms:modified xsi:type="dcterms:W3CDTF">2023-05-13T02:46:59Z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0x010100EA65177339BF2A4A8462DF1ADA12F10E</vt:lpwstr>
  </property>
</Properties>
</file>