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2" r:id="rId7"/>
    <p:sldId id="270" r:id="rId8"/>
    <p:sldId id="263" r:id="rId9"/>
    <p:sldId id="275" r:id="rId10"/>
    <p:sldId id="280" r:id="rId11"/>
    <p:sldId id="260" r:id="rId12"/>
    <p:sldId id="277" r:id="rId13"/>
    <p:sldId id="258" r:id="rId14"/>
    <p:sldId id="274" r:id="rId15"/>
    <p:sldId id="294" r:id="rId16"/>
    <p:sldId id="293" r:id="rId17"/>
    <p:sldId id="272" r:id="rId18"/>
    <p:sldId id="289" r:id="rId19"/>
    <p:sldId id="276" r:id="rId20"/>
    <p:sldId id="295" r:id="rId21"/>
    <p:sldId id="292" r:id="rId22"/>
    <p:sldId id="282" r:id="rId23"/>
    <p:sldId id="278" r:id="rId24"/>
    <p:sldId id="291" r:id="rId25"/>
    <p:sldId id="290" r:id="rId26"/>
    <p:sldId id="288" r:id="rId27"/>
    <p:sldId id="287" r:id="rId28"/>
    <p:sldId id="284" r:id="rId29"/>
    <p:sldId id="285" r:id="rId30"/>
    <p:sldId id="286" r:id="rId31"/>
    <p:sldId id="279"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7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Alegria" userId="4ef0b9b1-b32e-492b-98c0-514ecb172572" providerId="ADAL" clId="{5453A782-D418-4C50-A997-DC55344E7B7E}"/>
    <pc:docChg chg="undo redo custSel addSld delSld modSld sldOrd">
      <pc:chgData name="Sergio Alegria" userId="4ef0b9b1-b32e-492b-98c0-514ecb172572" providerId="ADAL" clId="{5453A782-D418-4C50-A997-DC55344E7B7E}" dt="2023-06-02T20:37:58.407" v="12778" actId="14100"/>
      <pc:docMkLst>
        <pc:docMk/>
      </pc:docMkLst>
      <pc:sldChg chg="addSp delSp modSp mod">
        <pc:chgData name="Sergio Alegria" userId="4ef0b9b1-b32e-492b-98c0-514ecb172572" providerId="ADAL" clId="{5453A782-D418-4C50-A997-DC55344E7B7E}" dt="2023-06-02T01:08:26.189" v="9906" actId="478"/>
        <pc:sldMkLst>
          <pc:docMk/>
          <pc:sldMk cId="132556256" sldId="257"/>
        </pc:sldMkLst>
        <pc:spChg chg="mod">
          <ac:chgData name="Sergio Alegria" userId="4ef0b9b1-b32e-492b-98c0-514ecb172572" providerId="ADAL" clId="{5453A782-D418-4C50-A997-DC55344E7B7E}" dt="2023-05-18T05:40:05.273" v="4311" actId="113"/>
          <ac:spMkLst>
            <pc:docMk/>
            <pc:sldMk cId="132556256" sldId="257"/>
            <ac:spMk id="3" creationId="{038BF3D7-5804-9974-0590-585D36227A1F}"/>
          </ac:spMkLst>
        </pc:spChg>
        <pc:picChg chg="add mod">
          <ac:chgData name="Sergio Alegria" userId="4ef0b9b1-b32e-492b-98c0-514ecb172572" providerId="ADAL" clId="{5453A782-D418-4C50-A997-DC55344E7B7E}" dt="2023-06-02T01:08:24.382" v="9905"/>
          <ac:picMkLst>
            <pc:docMk/>
            <pc:sldMk cId="132556256" sldId="257"/>
            <ac:picMk id="4" creationId="{85A722CA-3AF4-F4D8-AC08-008912D02C48}"/>
          </ac:picMkLst>
        </pc:picChg>
        <pc:picChg chg="del">
          <ac:chgData name="Sergio Alegria" userId="4ef0b9b1-b32e-492b-98c0-514ecb172572" providerId="ADAL" clId="{5453A782-D418-4C50-A997-DC55344E7B7E}" dt="2023-06-02T01:08:26.189" v="9906" actId="478"/>
          <ac:picMkLst>
            <pc:docMk/>
            <pc:sldMk cId="132556256" sldId="257"/>
            <ac:picMk id="5" creationId="{68A3EF6A-D514-EE9B-7C2A-C12E770FCBBD}"/>
          </ac:picMkLst>
        </pc:picChg>
      </pc:sldChg>
      <pc:sldChg chg="addSp modSp mod">
        <pc:chgData name="Sergio Alegria" userId="4ef0b9b1-b32e-492b-98c0-514ecb172572" providerId="ADAL" clId="{5453A782-D418-4C50-A997-DC55344E7B7E}" dt="2023-06-02T19:09:03.950" v="11772" actId="14100"/>
        <pc:sldMkLst>
          <pc:docMk/>
          <pc:sldMk cId="896804057" sldId="258"/>
        </pc:sldMkLst>
        <pc:spChg chg="mod">
          <ac:chgData name="Sergio Alegria" userId="4ef0b9b1-b32e-492b-98c0-514ecb172572" providerId="ADAL" clId="{5453A782-D418-4C50-A997-DC55344E7B7E}" dt="2023-06-02T18:59:32.495" v="11600" actId="20577"/>
          <ac:spMkLst>
            <pc:docMk/>
            <pc:sldMk cId="896804057" sldId="258"/>
            <ac:spMk id="2" creationId="{ACC133EE-2B6E-6516-054E-1C78684CDE76}"/>
          </ac:spMkLst>
        </pc:spChg>
        <pc:spChg chg="mod">
          <ac:chgData name="Sergio Alegria" userId="4ef0b9b1-b32e-492b-98c0-514ecb172572" providerId="ADAL" clId="{5453A782-D418-4C50-A997-DC55344E7B7E}" dt="2023-06-02T19:03:11.864" v="11684" actId="20577"/>
          <ac:spMkLst>
            <pc:docMk/>
            <pc:sldMk cId="896804057" sldId="258"/>
            <ac:spMk id="3" creationId="{B61DF555-23BB-FC2E-82F9-F21D9FCE65D3}"/>
          </ac:spMkLst>
        </pc:spChg>
        <pc:spChg chg="add mod">
          <ac:chgData name="Sergio Alegria" userId="4ef0b9b1-b32e-492b-98c0-514ecb172572" providerId="ADAL" clId="{5453A782-D418-4C50-A997-DC55344E7B7E}" dt="2023-06-02T19:03:28.889" v="11687" actId="1076"/>
          <ac:spMkLst>
            <pc:docMk/>
            <pc:sldMk cId="896804057" sldId="258"/>
            <ac:spMk id="4" creationId="{23CCF6FF-6351-CE83-FD8A-A6EDF5E81A3B}"/>
          </ac:spMkLst>
        </pc:spChg>
        <pc:spChg chg="add mod">
          <ac:chgData name="Sergio Alegria" userId="4ef0b9b1-b32e-492b-98c0-514ecb172572" providerId="ADAL" clId="{5453A782-D418-4C50-A997-DC55344E7B7E}" dt="2023-06-02T19:06:15.113" v="11719" actId="1036"/>
          <ac:spMkLst>
            <pc:docMk/>
            <pc:sldMk cId="896804057" sldId="258"/>
            <ac:spMk id="6" creationId="{F13B760C-6EC4-2829-63F7-19B2D29293EB}"/>
          </ac:spMkLst>
        </pc:spChg>
        <pc:spChg chg="add mod">
          <ac:chgData name="Sergio Alegria" userId="4ef0b9b1-b32e-492b-98c0-514ecb172572" providerId="ADAL" clId="{5453A782-D418-4C50-A997-DC55344E7B7E}" dt="2023-06-02T19:06:15.113" v="11719" actId="1036"/>
          <ac:spMkLst>
            <pc:docMk/>
            <pc:sldMk cId="896804057" sldId="258"/>
            <ac:spMk id="7" creationId="{29B4523E-A136-3CBE-BF60-F96C03B95CE5}"/>
          </ac:spMkLst>
        </pc:spChg>
        <pc:spChg chg="add mod">
          <ac:chgData name="Sergio Alegria" userId="4ef0b9b1-b32e-492b-98c0-514ecb172572" providerId="ADAL" clId="{5453A782-D418-4C50-A997-DC55344E7B7E}" dt="2023-06-02T19:06:15.113" v="11719" actId="1036"/>
          <ac:spMkLst>
            <pc:docMk/>
            <pc:sldMk cId="896804057" sldId="258"/>
            <ac:spMk id="8" creationId="{53095C33-F799-64D3-6FEC-E25EBF392FAF}"/>
          </ac:spMkLst>
        </pc:spChg>
        <pc:spChg chg="add mod">
          <ac:chgData name="Sergio Alegria" userId="4ef0b9b1-b32e-492b-98c0-514ecb172572" providerId="ADAL" clId="{5453A782-D418-4C50-A997-DC55344E7B7E}" dt="2023-06-02T19:08:07.658" v="11727" actId="1076"/>
          <ac:spMkLst>
            <pc:docMk/>
            <pc:sldMk cId="896804057" sldId="258"/>
            <ac:spMk id="9" creationId="{81E66406-35BD-98B4-C112-36A892D6BD75}"/>
          </ac:spMkLst>
        </pc:spChg>
        <pc:spChg chg="add mod">
          <ac:chgData name="Sergio Alegria" userId="4ef0b9b1-b32e-492b-98c0-514ecb172572" providerId="ADAL" clId="{5453A782-D418-4C50-A997-DC55344E7B7E}" dt="2023-06-02T19:05:55.656" v="11705" actId="1076"/>
          <ac:spMkLst>
            <pc:docMk/>
            <pc:sldMk cId="896804057" sldId="258"/>
            <ac:spMk id="10" creationId="{B783C6E6-0E69-E333-E3DB-5C3451C28E3E}"/>
          </ac:spMkLst>
        </pc:spChg>
        <pc:spChg chg="add mod">
          <ac:chgData name="Sergio Alegria" userId="4ef0b9b1-b32e-492b-98c0-514ecb172572" providerId="ADAL" clId="{5453A782-D418-4C50-A997-DC55344E7B7E}" dt="2023-06-02T19:09:03.950" v="11772" actId="14100"/>
          <ac:spMkLst>
            <pc:docMk/>
            <pc:sldMk cId="896804057" sldId="258"/>
            <ac:spMk id="11" creationId="{A3D65CB8-5C9D-A112-0DFD-9A0D4927F4EF}"/>
          </ac:spMkLst>
        </pc:spChg>
        <pc:spChg chg="add mod">
          <ac:chgData name="Sergio Alegria" userId="4ef0b9b1-b32e-492b-98c0-514ecb172572" providerId="ADAL" clId="{5453A782-D418-4C50-A997-DC55344E7B7E}" dt="2023-06-02T19:08:05.136" v="11726" actId="1076"/>
          <ac:spMkLst>
            <pc:docMk/>
            <pc:sldMk cId="896804057" sldId="258"/>
            <ac:spMk id="12" creationId="{8094C68F-05B4-03AD-220B-A9CBB223B9F6}"/>
          </ac:spMkLst>
        </pc:spChg>
      </pc:sldChg>
      <pc:sldChg chg="modSp mod ord">
        <pc:chgData name="Sergio Alegria" userId="4ef0b9b1-b32e-492b-98c0-514ecb172572" providerId="ADAL" clId="{5453A782-D418-4C50-A997-DC55344E7B7E}" dt="2023-06-02T18:59:12.589" v="11589"/>
        <pc:sldMkLst>
          <pc:docMk/>
          <pc:sldMk cId="3299212260" sldId="260"/>
        </pc:sldMkLst>
        <pc:spChg chg="mod">
          <ac:chgData name="Sergio Alegria" userId="4ef0b9b1-b32e-492b-98c0-514ecb172572" providerId="ADAL" clId="{5453A782-D418-4C50-A997-DC55344E7B7E}" dt="2023-06-02T02:08:40.716" v="10179" actId="113"/>
          <ac:spMkLst>
            <pc:docMk/>
            <pc:sldMk cId="3299212260" sldId="260"/>
            <ac:spMk id="3" creationId="{038BF3D7-5804-9974-0590-585D36227A1F}"/>
          </ac:spMkLst>
        </pc:spChg>
        <pc:picChg chg="mod">
          <ac:chgData name="Sergio Alegria" userId="4ef0b9b1-b32e-492b-98c0-514ecb172572" providerId="ADAL" clId="{5453A782-D418-4C50-A997-DC55344E7B7E}" dt="2023-06-02T02:18:02.928" v="10318" actId="1076"/>
          <ac:picMkLst>
            <pc:docMk/>
            <pc:sldMk cId="3299212260" sldId="260"/>
            <ac:picMk id="5" creationId="{EE7FA893-D429-2C19-1B5E-1A44C7EC42A9}"/>
          </ac:picMkLst>
        </pc:picChg>
      </pc:sldChg>
      <pc:sldChg chg="addSp modSp mod">
        <pc:chgData name="Sergio Alegria" userId="4ef0b9b1-b32e-492b-98c0-514ecb172572" providerId="ADAL" clId="{5453A782-D418-4C50-A997-DC55344E7B7E}" dt="2023-06-02T01:07:37.259" v="9897" actId="1035"/>
        <pc:sldMkLst>
          <pc:docMk/>
          <pc:sldMk cId="3810349122" sldId="262"/>
        </pc:sldMkLst>
        <pc:spChg chg="mod">
          <ac:chgData name="Sergio Alegria" userId="4ef0b9b1-b32e-492b-98c0-514ecb172572" providerId="ADAL" clId="{5453A782-D418-4C50-A997-DC55344E7B7E}" dt="2023-06-02T00:40:29.045" v="9310" actId="20577"/>
          <ac:spMkLst>
            <pc:docMk/>
            <pc:sldMk cId="3810349122" sldId="262"/>
            <ac:spMk id="3" creationId="{8E5F9F51-4080-46E7-BEDF-6A6DB269A00C}"/>
          </ac:spMkLst>
        </pc:spChg>
        <pc:picChg chg="add mod">
          <ac:chgData name="Sergio Alegria" userId="4ef0b9b1-b32e-492b-98c0-514ecb172572" providerId="ADAL" clId="{5453A782-D418-4C50-A997-DC55344E7B7E}" dt="2023-06-02T01:07:37.259" v="9897" actId="1035"/>
          <ac:picMkLst>
            <pc:docMk/>
            <pc:sldMk cId="3810349122" sldId="262"/>
            <ac:picMk id="5" creationId="{0484B2A1-9AA2-6C43-C407-EE241A3D4F49}"/>
          </ac:picMkLst>
        </pc:picChg>
        <pc:picChg chg="add mod">
          <ac:chgData name="Sergio Alegria" userId="4ef0b9b1-b32e-492b-98c0-514ecb172572" providerId="ADAL" clId="{5453A782-D418-4C50-A997-DC55344E7B7E}" dt="2023-06-02T01:07:37.259" v="9897" actId="1035"/>
          <ac:picMkLst>
            <pc:docMk/>
            <pc:sldMk cId="3810349122" sldId="262"/>
            <ac:picMk id="6" creationId="{ECEB6674-15A2-D9D9-952A-91842A51E8A2}"/>
          </ac:picMkLst>
        </pc:picChg>
        <pc:picChg chg="mod">
          <ac:chgData name="Sergio Alegria" userId="4ef0b9b1-b32e-492b-98c0-514ecb172572" providerId="ADAL" clId="{5453A782-D418-4C50-A997-DC55344E7B7E}" dt="2023-06-02T01:07:37.259" v="9897" actId="1035"/>
          <ac:picMkLst>
            <pc:docMk/>
            <pc:sldMk cId="3810349122" sldId="262"/>
            <ac:picMk id="13" creationId="{07DC5650-3BE9-AAFD-2A3D-6D01AF165449}"/>
          </ac:picMkLst>
        </pc:picChg>
      </pc:sldChg>
      <pc:sldChg chg="addSp delSp modSp mod ord">
        <pc:chgData name="Sergio Alegria" userId="4ef0b9b1-b32e-492b-98c0-514ecb172572" providerId="ADAL" clId="{5453A782-D418-4C50-A997-DC55344E7B7E}" dt="2023-06-02T15:59:29.337" v="11382" actId="1076"/>
        <pc:sldMkLst>
          <pc:docMk/>
          <pc:sldMk cId="2516406469" sldId="263"/>
        </pc:sldMkLst>
        <pc:spChg chg="mod">
          <ac:chgData name="Sergio Alegria" userId="4ef0b9b1-b32e-492b-98c0-514ecb172572" providerId="ADAL" clId="{5453A782-D418-4C50-A997-DC55344E7B7E}" dt="2023-06-02T01:57:50.842" v="10123" actId="20577"/>
          <ac:spMkLst>
            <pc:docMk/>
            <pc:sldMk cId="2516406469" sldId="263"/>
            <ac:spMk id="2" creationId="{1750AA0A-9AF9-B9B5-90A6-D28B77F46065}"/>
          </ac:spMkLst>
        </pc:spChg>
        <pc:spChg chg="mod">
          <ac:chgData name="Sergio Alegria" userId="4ef0b9b1-b32e-492b-98c0-514ecb172572" providerId="ADAL" clId="{5453A782-D418-4C50-A997-DC55344E7B7E}" dt="2023-06-02T14:53:03.122" v="11285" actId="113"/>
          <ac:spMkLst>
            <pc:docMk/>
            <pc:sldMk cId="2516406469" sldId="263"/>
            <ac:spMk id="3" creationId="{A48402E0-0FEF-3874-D0BF-B10149F12A86}"/>
          </ac:spMkLst>
        </pc:spChg>
        <pc:picChg chg="del">
          <ac:chgData name="Sergio Alegria" userId="4ef0b9b1-b32e-492b-98c0-514ecb172572" providerId="ADAL" clId="{5453A782-D418-4C50-A997-DC55344E7B7E}" dt="2023-06-02T15:58:45.871" v="11376" actId="478"/>
          <ac:picMkLst>
            <pc:docMk/>
            <pc:sldMk cId="2516406469" sldId="263"/>
            <ac:picMk id="4" creationId="{C344DFBC-E578-C8DD-CD6F-B8FDDE2DFB8E}"/>
          </ac:picMkLst>
        </pc:picChg>
        <pc:picChg chg="del">
          <ac:chgData name="Sergio Alegria" userId="4ef0b9b1-b32e-492b-98c0-514ecb172572" providerId="ADAL" clId="{5453A782-D418-4C50-A997-DC55344E7B7E}" dt="2023-06-02T15:58:45.871" v="11376" actId="478"/>
          <ac:picMkLst>
            <pc:docMk/>
            <pc:sldMk cId="2516406469" sldId="263"/>
            <ac:picMk id="5" creationId="{3F1B9044-F4AE-804E-452F-3FB8D2DD160E}"/>
          </ac:picMkLst>
        </pc:picChg>
        <pc:picChg chg="del">
          <ac:chgData name="Sergio Alegria" userId="4ef0b9b1-b32e-492b-98c0-514ecb172572" providerId="ADAL" clId="{5453A782-D418-4C50-A997-DC55344E7B7E}" dt="2023-06-02T15:58:45.871" v="11376" actId="478"/>
          <ac:picMkLst>
            <pc:docMk/>
            <pc:sldMk cId="2516406469" sldId="263"/>
            <ac:picMk id="6" creationId="{69C4279F-4B64-E265-A607-8C5686ABA903}"/>
          </ac:picMkLst>
        </pc:picChg>
        <pc:picChg chg="add mod">
          <ac:chgData name="Sergio Alegria" userId="4ef0b9b1-b32e-492b-98c0-514ecb172572" providerId="ADAL" clId="{5453A782-D418-4C50-A997-DC55344E7B7E}" dt="2023-06-02T15:59:11.467" v="11379"/>
          <ac:picMkLst>
            <pc:docMk/>
            <pc:sldMk cId="2516406469" sldId="263"/>
            <ac:picMk id="7" creationId="{E9628851-6EE0-B2D5-8EC0-F090D89763D0}"/>
          </ac:picMkLst>
        </pc:picChg>
        <pc:picChg chg="add mod">
          <ac:chgData name="Sergio Alegria" userId="4ef0b9b1-b32e-492b-98c0-514ecb172572" providerId="ADAL" clId="{5453A782-D418-4C50-A997-DC55344E7B7E}" dt="2023-06-02T15:59:11.467" v="11379"/>
          <ac:picMkLst>
            <pc:docMk/>
            <pc:sldMk cId="2516406469" sldId="263"/>
            <ac:picMk id="8" creationId="{E7505385-CA04-A2A1-7763-3C785CE3415D}"/>
          </ac:picMkLst>
        </pc:picChg>
        <pc:picChg chg="add mod">
          <ac:chgData name="Sergio Alegria" userId="4ef0b9b1-b32e-492b-98c0-514ecb172572" providerId="ADAL" clId="{5453A782-D418-4C50-A997-DC55344E7B7E}" dt="2023-06-02T15:59:11.467" v="11379"/>
          <ac:picMkLst>
            <pc:docMk/>
            <pc:sldMk cId="2516406469" sldId="263"/>
            <ac:picMk id="9" creationId="{C5373513-5DB7-EC4B-7E30-D640223AB636}"/>
          </ac:picMkLst>
        </pc:picChg>
        <pc:picChg chg="add del mod">
          <ac:chgData name="Sergio Alegria" userId="4ef0b9b1-b32e-492b-98c0-514ecb172572" providerId="ADAL" clId="{5453A782-D418-4C50-A997-DC55344E7B7E}" dt="2023-06-02T15:59:14.394" v="11380" actId="478"/>
          <ac:picMkLst>
            <pc:docMk/>
            <pc:sldMk cId="2516406469" sldId="263"/>
            <ac:picMk id="10" creationId="{08E4ECE8-F444-CB24-ADEA-C2BAEB340451}"/>
          </ac:picMkLst>
        </pc:picChg>
        <pc:picChg chg="add mod">
          <ac:chgData name="Sergio Alegria" userId="4ef0b9b1-b32e-492b-98c0-514ecb172572" providerId="ADAL" clId="{5453A782-D418-4C50-A997-DC55344E7B7E}" dt="2023-06-02T15:59:11.467" v="11379"/>
          <ac:picMkLst>
            <pc:docMk/>
            <pc:sldMk cId="2516406469" sldId="263"/>
            <ac:picMk id="11" creationId="{D78C9F8A-9180-936D-9287-D3806A232524}"/>
          </ac:picMkLst>
        </pc:picChg>
        <pc:picChg chg="add mod">
          <ac:chgData name="Sergio Alegria" userId="4ef0b9b1-b32e-492b-98c0-514ecb172572" providerId="ADAL" clId="{5453A782-D418-4C50-A997-DC55344E7B7E}" dt="2023-06-02T15:59:29.337" v="11382" actId="1076"/>
          <ac:picMkLst>
            <pc:docMk/>
            <pc:sldMk cId="2516406469" sldId="263"/>
            <ac:picMk id="12" creationId="{5386F402-D6DB-8D1C-DE11-682E1B4CAB54}"/>
          </ac:picMkLst>
        </pc:picChg>
      </pc:sldChg>
      <pc:sldChg chg="addSp delSp modSp mod">
        <pc:chgData name="Sergio Alegria" userId="4ef0b9b1-b32e-492b-98c0-514ecb172572" providerId="ADAL" clId="{5453A782-D418-4C50-A997-DC55344E7B7E}" dt="2023-06-02T15:58:54.308" v="11378" actId="1076"/>
        <pc:sldMkLst>
          <pc:docMk/>
          <pc:sldMk cId="3319819960" sldId="270"/>
        </pc:sldMkLst>
        <pc:spChg chg="mod">
          <ac:chgData name="Sergio Alegria" userId="4ef0b9b1-b32e-492b-98c0-514ecb172572" providerId="ADAL" clId="{5453A782-D418-4C50-A997-DC55344E7B7E}" dt="2023-06-02T15:58:54.308" v="11378" actId="1076"/>
          <ac:spMkLst>
            <pc:docMk/>
            <pc:sldMk cId="3319819960" sldId="270"/>
            <ac:spMk id="3" creationId="{3FF21365-4F9D-A66D-15F6-CD22F3550625}"/>
          </ac:spMkLst>
        </pc:spChg>
        <pc:picChg chg="add mod">
          <ac:chgData name="Sergio Alegria" userId="4ef0b9b1-b32e-492b-98c0-514ecb172572" providerId="ADAL" clId="{5453A782-D418-4C50-A997-DC55344E7B7E}" dt="2023-06-02T01:07:59.172" v="9902" actId="1076"/>
          <ac:picMkLst>
            <pc:docMk/>
            <pc:sldMk cId="3319819960" sldId="270"/>
            <ac:picMk id="4" creationId="{38AFEFB7-89EE-85B6-FFED-04A4A0F167E8}"/>
          </ac:picMkLst>
        </pc:picChg>
        <pc:picChg chg="del mod">
          <ac:chgData name="Sergio Alegria" userId="4ef0b9b1-b32e-492b-98c0-514ecb172572" providerId="ADAL" clId="{5453A782-D418-4C50-A997-DC55344E7B7E}" dt="2023-06-02T01:06:19.030" v="9830" actId="478"/>
          <ac:picMkLst>
            <pc:docMk/>
            <pc:sldMk cId="3319819960" sldId="270"/>
            <ac:picMk id="5" creationId="{83C02567-24A8-6995-2D23-98694948E71E}"/>
          </ac:picMkLst>
        </pc:picChg>
        <pc:picChg chg="add mod">
          <ac:chgData name="Sergio Alegria" userId="4ef0b9b1-b32e-492b-98c0-514ecb172572" providerId="ADAL" clId="{5453A782-D418-4C50-A997-DC55344E7B7E}" dt="2023-06-02T01:07:39.859" v="9898"/>
          <ac:picMkLst>
            <pc:docMk/>
            <pc:sldMk cId="3319819960" sldId="270"/>
            <ac:picMk id="6" creationId="{19DFE5B8-B962-6872-B82D-BD5FEF644F0B}"/>
          </ac:picMkLst>
        </pc:picChg>
        <pc:picChg chg="add mod">
          <ac:chgData name="Sergio Alegria" userId="4ef0b9b1-b32e-492b-98c0-514ecb172572" providerId="ADAL" clId="{5453A782-D418-4C50-A997-DC55344E7B7E}" dt="2023-06-02T01:07:39.859" v="9898"/>
          <ac:picMkLst>
            <pc:docMk/>
            <pc:sldMk cId="3319819960" sldId="270"/>
            <ac:picMk id="7" creationId="{1170AFFB-A54D-B04C-6651-D29796984B60}"/>
          </ac:picMkLst>
        </pc:picChg>
        <pc:picChg chg="add mod">
          <ac:chgData name="Sergio Alegria" userId="4ef0b9b1-b32e-492b-98c0-514ecb172572" providerId="ADAL" clId="{5453A782-D418-4C50-A997-DC55344E7B7E}" dt="2023-06-02T01:07:55.883" v="9901" actId="1076"/>
          <ac:picMkLst>
            <pc:docMk/>
            <pc:sldMk cId="3319819960" sldId="270"/>
            <ac:picMk id="8" creationId="{E46EBAD1-471D-0B0D-C127-D512B241D8C9}"/>
          </ac:picMkLst>
        </pc:picChg>
        <pc:picChg chg="add mod">
          <ac:chgData name="Sergio Alegria" userId="4ef0b9b1-b32e-492b-98c0-514ecb172572" providerId="ADAL" clId="{5453A782-D418-4C50-A997-DC55344E7B7E}" dt="2023-06-02T01:08:07.509" v="9904" actId="1076"/>
          <ac:picMkLst>
            <pc:docMk/>
            <pc:sldMk cId="3319819960" sldId="270"/>
            <ac:picMk id="9" creationId="{DC6CEC2D-FD98-F522-D643-FAC77A64E2B3}"/>
          </ac:picMkLst>
        </pc:picChg>
      </pc:sldChg>
      <pc:sldChg chg="del">
        <pc:chgData name="Sergio Alegria" userId="4ef0b9b1-b32e-492b-98c0-514ecb172572" providerId="ADAL" clId="{5453A782-D418-4C50-A997-DC55344E7B7E}" dt="2023-05-18T05:59:34.476" v="4341" actId="47"/>
        <pc:sldMkLst>
          <pc:docMk/>
          <pc:sldMk cId="4263670971" sldId="271"/>
        </pc:sldMkLst>
      </pc:sldChg>
      <pc:sldChg chg="delSp modSp mod">
        <pc:chgData name="Sergio Alegria" userId="4ef0b9b1-b32e-492b-98c0-514ecb172572" providerId="ADAL" clId="{5453A782-D418-4C50-A997-DC55344E7B7E}" dt="2023-06-02T17:09:36.539" v="11581" actId="1076"/>
        <pc:sldMkLst>
          <pc:docMk/>
          <pc:sldMk cId="1097667934" sldId="272"/>
        </pc:sldMkLst>
        <pc:picChg chg="del">
          <ac:chgData name="Sergio Alegria" userId="4ef0b9b1-b32e-492b-98c0-514ecb172572" providerId="ADAL" clId="{5453A782-D418-4C50-A997-DC55344E7B7E}" dt="2023-06-02T17:09:33.547" v="11580" actId="478"/>
          <ac:picMkLst>
            <pc:docMk/>
            <pc:sldMk cId="1097667934" sldId="272"/>
            <ac:picMk id="4" creationId="{0E7915B6-4167-BA69-2815-81D505524474}"/>
          </ac:picMkLst>
        </pc:picChg>
        <pc:picChg chg="mod">
          <ac:chgData name="Sergio Alegria" userId="4ef0b9b1-b32e-492b-98c0-514ecb172572" providerId="ADAL" clId="{5453A782-D418-4C50-A997-DC55344E7B7E}" dt="2023-06-02T17:09:36.539" v="11581" actId="1076"/>
          <ac:picMkLst>
            <pc:docMk/>
            <pc:sldMk cId="1097667934" sldId="272"/>
            <ac:picMk id="5" creationId="{351935D3-440F-B11E-1364-25CBA53A1E60}"/>
          </ac:picMkLst>
        </pc:picChg>
      </pc:sldChg>
      <pc:sldChg chg="addSp delSp modSp del mod">
        <pc:chgData name="Sergio Alegria" userId="4ef0b9b1-b32e-492b-98c0-514ecb172572" providerId="ADAL" clId="{5453A782-D418-4C50-A997-DC55344E7B7E}" dt="2023-06-02T02:11:59.418" v="10236" actId="47"/>
        <pc:sldMkLst>
          <pc:docMk/>
          <pc:sldMk cId="1979904733" sldId="273"/>
        </pc:sldMkLst>
        <pc:spChg chg="add del mod">
          <ac:chgData name="Sergio Alegria" userId="4ef0b9b1-b32e-492b-98c0-514ecb172572" providerId="ADAL" clId="{5453A782-D418-4C50-A997-DC55344E7B7E}" dt="2023-05-18T03:31:23.428" v="2003" actId="478"/>
          <ac:spMkLst>
            <pc:docMk/>
            <pc:sldMk cId="1979904733" sldId="273"/>
            <ac:spMk id="4" creationId="{61A10633-F744-CA4E-1CD3-69E077713388}"/>
          </ac:spMkLst>
        </pc:spChg>
        <pc:spChg chg="add del mod">
          <ac:chgData name="Sergio Alegria" userId="4ef0b9b1-b32e-492b-98c0-514ecb172572" providerId="ADAL" clId="{5453A782-D418-4C50-A997-DC55344E7B7E}" dt="2023-05-18T05:59:56.200" v="4342" actId="478"/>
          <ac:spMkLst>
            <pc:docMk/>
            <pc:sldMk cId="1979904733" sldId="273"/>
            <ac:spMk id="5" creationId="{104DBDA3-A08C-2A08-E56C-93ED171856F1}"/>
          </ac:spMkLst>
        </pc:spChg>
        <pc:spChg chg="add del mod">
          <ac:chgData name="Sergio Alegria" userId="4ef0b9b1-b32e-492b-98c0-514ecb172572" providerId="ADAL" clId="{5453A782-D418-4C50-A997-DC55344E7B7E}" dt="2023-05-18T05:59:56.200" v="4342" actId="478"/>
          <ac:spMkLst>
            <pc:docMk/>
            <pc:sldMk cId="1979904733" sldId="273"/>
            <ac:spMk id="6" creationId="{AA43238F-262F-4A0A-FCD7-AE8BB77FDC11}"/>
          </ac:spMkLst>
        </pc:spChg>
        <pc:spChg chg="add del mod">
          <ac:chgData name="Sergio Alegria" userId="4ef0b9b1-b32e-492b-98c0-514ecb172572" providerId="ADAL" clId="{5453A782-D418-4C50-A997-DC55344E7B7E}" dt="2023-05-18T05:59:56.200" v="4342" actId="478"/>
          <ac:spMkLst>
            <pc:docMk/>
            <pc:sldMk cId="1979904733" sldId="273"/>
            <ac:spMk id="7" creationId="{66D9F201-3267-5D03-19BB-CC2367D4AE10}"/>
          </ac:spMkLst>
        </pc:spChg>
        <pc:spChg chg="add del mod">
          <ac:chgData name="Sergio Alegria" userId="4ef0b9b1-b32e-492b-98c0-514ecb172572" providerId="ADAL" clId="{5453A782-D418-4C50-A997-DC55344E7B7E}" dt="2023-05-18T05:59:56.200" v="4342" actId="478"/>
          <ac:spMkLst>
            <pc:docMk/>
            <pc:sldMk cId="1979904733" sldId="273"/>
            <ac:spMk id="8" creationId="{7E2B1F3C-C698-4C6A-75A6-19617674DA87}"/>
          </ac:spMkLst>
        </pc:spChg>
        <pc:spChg chg="del mod">
          <ac:chgData name="Sergio Alegria" userId="4ef0b9b1-b32e-492b-98c0-514ecb172572" providerId="ADAL" clId="{5453A782-D418-4C50-A997-DC55344E7B7E}" dt="2023-05-18T05:59:56.200" v="4342" actId="478"/>
          <ac:spMkLst>
            <pc:docMk/>
            <pc:sldMk cId="1979904733" sldId="273"/>
            <ac:spMk id="13" creationId="{6421F68A-02B8-38F2-1FF5-825833A26A61}"/>
          </ac:spMkLst>
        </pc:spChg>
        <pc:spChg chg="del mod">
          <ac:chgData name="Sergio Alegria" userId="4ef0b9b1-b32e-492b-98c0-514ecb172572" providerId="ADAL" clId="{5453A782-D418-4C50-A997-DC55344E7B7E}" dt="2023-05-18T05:59:56.200" v="4342" actId="478"/>
          <ac:spMkLst>
            <pc:docMk/>
            <pc:sldMk cId="1979904733" sldId="273"/>
            <ac:spMk id="14" creationId="{E1D206AA-7DA8-8B9F-B26A-218DED805658}"/>
          </ac:spMkLst>
        </pc:spChg>
        <pc:spChg chg="del mod">
          <ac:chgData name="Sergio Alegria" userId="4ef0b9b1-b32e-492b-98c0-514ecb172572" providerId="ADAL" clId="{5453A782-D418-4C50-A997-DC55344E7B7E}" dt="2023-05-18T03:38:52.059" v="2136" actId="478"/>
          <ac:spMkLst>
            <pc:docMk/>
            <pc:sldMk cId="1979904733" sldId="273"/>
            <ac:spMk id="15" creationId="{111DC7BD-EE3B-B9DB-70B6-B13784406C7B}"/>
          </ac:spMkLst>
        </pc:spChg>
        <pc:spChg chg="del mod">
          <ac:chgData name="Sergio Alegria" userId="4ef0b9b1-b32e-492b-98c0-514ecb172572" providerId="ADAL" clId="{5453A782-D418-4C50-A997-DC55344E7B7E}" dt="2023-05-18T03:38:55.555" v="2138" actId="478"/>
          <ac:spMkLst>
            <pc:docMk/>
            <pc:sldMk cId="1979904733" sldId="273"/>
            <ac:spMk id="16" creationId="{5A5687E3-AEAB-8F9A-C9C0-D5040626CA99}"/>
          </ac:spMkLst>
        </pc:spChg>
        <pc:spChg chg="del mod">
          <ac:chgData name="Sergio Alegria" userId="4ef0b9b1-b32e-492b-98c0-514ecb172572" providerId="ADAL" clId="{5453A782-D418-4C50-A997-DC55344E7B7E}" dt="2023-05-18T03:38:53.770" v="2137" actId="478"/>
          <ac:spMkLst>
            <pc:docMk/>
            <pc:sldMk cId="1979904733" sldId="273"/>
            <ac:spMk id="17" creationId="{DA9CC8CD-B23E-5A87-C9EF-CE6DCF80D4B6}"/>
          </ac:spMkLst>
        </pc:spChg>
        <pc:spChg chg="del mod">
          <ac:chgData name="Sergio Alegria" userId="4ef0b9b1-b32e-492b-98c0-514ecb172572" providerId="ADAL" clId="{5453A782-D418-4C50-A997-DC55344E7B7E}" dt="2023-05-18T03:38:49.857" v="2135" actId="478"/>
          <ac:spMkLst>
            <pc:docMk/>
            <pc:sldMk cId="1979904733" sldId="273"/>
            <ac:spMk id="18" creationId="{6176229F-78AD-29A3-0325-C54329EFACBE}"/>
          </ac:spMkLst>
        </pc:spChg>
        <pc:spChg chg="del mod">
          <ac:chgData name="Sergio Alegria" userId="4ef0b9b1-b32e-492b-98c0-514ecb172572" providerId="ADAL" clId="{5453A782-D418-4C50-A997-DC55344E7B7E}" dt="2023-05-18T03:38:45.148" v="2134" actId="478"/>
          <ac:spMkLst>
            <pc:docMk/>
            <pc:sldMk cId="1979904733" sldId="273"/>
            <ac:spMk id="19" creationId="{A331B9B2-E377-B917-F3D3-02DD506C36AC}"/>
          </ac:spMkLst>
        </pc:spChg>
        <pc:spChg chg="del mod">
          <ac:chgData name="Sergio Alegria" userId="4ef0b9b1-b32e-492b-98c0-514ecb172572" providerId="ADAL" clId="{5453A782-D418-4C50-A997-DC55344E7B7E}" dt="2023-05-18T03:33:42.749" v="2067" actId="478"/>
          <ac:spMkLst>
            <pc:docMk/>
            <pc:sldMk cId="1979904733" sldId="273"/>
            <ac:spMk id="20" creationId="{1C792096-92FC-679A-91DC-E6047A61E307}"/>
          </ac:spMkLst>
        </pc:spChg>
        <pc:spChg chg="del mod">
          <ac:chgData name="Sergio Alegria" userId="4ef0b9b1-b32e-492b-98c0-514ecb172572" providerId="ADAL" clId="{5453A782-D418-4C50-A997-DC55344E7B7E}" dt="2023-05-18T05:59:56.200" v="4342" actId="478"/>
          <ac:spMkLst>
            <pc:docMk/>
            <pc:sldMk cId="1979904733" sldId="273"/>
            <ac:spMk id="21" creationId="{73945B1A-2E30-FAEB-0534-C0F33B6C3AE2}"/>
          </ac:spMkLst>
        </pc:spChg>
        <pc:picChg chg="add del mod">
          <ac:chgData name="Sergio Alegria" userId="4ef0b9b1-b32e-492b-98c0-514ecb172572" providerId="ADAL" clId="{5453A782-D418-4C50-A997-DC55344E7B7E}" dt="2023-05-30T20:22:28.685" v="4572" actId="21"/>
          <ac:picMkLst>
            <pc:docMk/>
            <pc:sldMk cId="1979904733" sldId="273"/>
            <ac:picMk id="9" creationId="{EA27F22D-9AB8-2B0E-EB4A-13CF370CF7B3}"/>
          </ac:picMkLst>
        </pc:picChg>
        <pc:picChg chg="add del mod">
          <ac:chgData name="Sergio Alegria" userId="4ef0b9b1-b32e-492b-98c0-514ecb172572" providerId="ADAL" clId="{5453A782-D418-4C50-A997-DC55344E7B7E}" dt="2023-05-30T20:22:28.685" v="4572" actId="21"/>
          <ac:picMkLst>
            <pc:docMk/>
            <pc:sldMk cId="1979904733" sldId="273"/>
            <ac:picMk id="10" creationId="{97D0C6EC-F08C-D829-B793-94601A324CB2}"/>
          </ac:picMkLst>
        </pc:picChg>
        <pc:picChg chg="add del mod">
          <ac:chgData name="Sergio Alegria" userId="4ef0b9b1-b32e-492b-98c0-514ecb172572" providerId="ADAL" clId="{5453A782-D418-4C50-A997-DC55344E7B7E}" dt="2023-05-30T20:22:28.685" v="4572" actId="21"/>
          <ac:picMkLst>
            <pc:docMk/>
            <pc:sldMk cId="1979904733" sldId="273"/>
            <ac:picMk id="11" creationId="{2D7D5FD8-D4FD-B7C6-DD22-E79E459185BA}"/>
          </ac:picMkLst>
        </pc:picChg>
        <pc:picChg chg="del mod">
          <ac:chgData name="Sergio Alegria" userId="4ef0b9b1-b32e-492b-98c0-514ecb172572" providerId="ADAL" clId="{5453A782-D418-4C50-A997-DC55344E7B7E}" dt="2023-05-18T05:59:56.200" v="4342" actId="478"/>
          <ac:picMkLst>
            <pc:docMk/>
            <pc:sldMk cId="1979904733" sldId="273"/>
            <ac:picMk id="22" creationId="{9E227647-7BD3-F976-5B49-170A18EF24FA}"/>
          </ac:picMkLst>
        </pc:picChg>
        <pc:picChg chg="del">
          <ac:chgData name="Sergio Alegria" userId="4ef0b9b1-b32e-492b-98c0-514ecb172572" providerId="ADAL" clId="{5453A782-D418-4C50-A997-DC55344E7B7E}" dt="2023-05-18T03:30:11.996" v="1995" actId="478"/>
          <ac:picMkLst>
            <pc:docMk/>
            <pc:sldMk cId="1979904733" sldId="273"/>
            <ac:picMk id="24" creationId="{F94C2487-CBE4-3EAB-C6E5-77304F6D8A75}"/>
          </ac:picMkLst>
        </pc:picChg>
      </pc:sldChg>
      <pc:sldChg chg="ord">
        <pc:chgData name="Sergio Alegria" userId="4ef0b9b1-b32e-492b-98c0-514ecb172572" providerId="ADAL" clId="{5453A782-D418-4C50-A997-DC55344E7B7E}" dt="2023-06-02T19:12:40.719" v="11774"/>
        <pc:sldMkLst>
          <pc:docMk/>
          <pc:sldMk cId="1952011582" sldId="274"/>
        </pc:sldMkLst>
      </pc:sldChg>
      <pc:sldChg chg="addSp delSp modSp mod ord modShow">
        <pc:chgData name="Sergio Alegria" userId="4ef0b9b1-b32e-492b-98c0-514ecb172572" providerId="ADAL" clId="{5453A782-D418-4C50-A997-DC55344E7B7E}" dt="2023-06-02T17:10:58.716" v="11586" actId="729"/>
        <pc:sldMkLst>
          <pc:docMk/>
          <pc:sldMk cId="702526229" sldId="276"/>
        </pc:sldMkLst>
        <pc:spChg chg="mod">
          <ac:chgData name="Sergio Alegria" userId="4ef0b9b1-b32e-492b-98c0-514ecb172572" providerId="ADAL" clId="{5453A782-D418-4C50-A997-DC55344E7B7E}" dt="2023-06-02T15:53:17.866" v="11363" actId="1076"/>
          <ac:spMkLst>
            <pc:docMk/>
            <pc:sldMk cId="702526229" sldId="276"/>
            <ac:spMk id="8" creationId="{A7AD1EFE-6E7C-34B3-9B6A-6D06A1F50646}"/>
          </ac:spMkLst>
        </pc:spChg>
        <pc:picChg chg="add mod">
          <ac:chgData name="Sergio Alegria" userId="4ef0b9b1-b32e-492b-98c0-514ecb172572" providerId="ADAL" clId="{5453A782-D418-4C50-A997-DC55344E7B7E}" dt="2023-06-02T01:05:26.290" v="9828" actId="1076"/>
          <ac:picMkLst>
            <pc:docMk/>
            <pc:sldMk cId="702526229" sldId="276"/>
            <ac:picMk id="3" creationId="{4B5B2F08-F513-1DB8-F0BA-A710401B079B}"/>
          </ac:picMkLst>
        </pc:picChg>
        <pc:picChg chg="mod">
          <ac:chgData name="Sergio Alegria" userId="4ef0b9b1-b32e-492b-98c0-514ecb172572" providerId="ADAL" clId="{5453A782-D418-4C50-A997-DC55344E7B7E}" dt="2023-06-02T14:55:14.256" v="11296" actId="1076"/>
          <ac:picMkLst>
            <pc:docMk/>
            <pc:sldMk cId="702526229" sldId="276"/>
            <ac:picMk id="4" creationId="{E73CCBD6-521D-1767-0D5E-3DE398764D6F}"/>
          </ac:picMkLst>
        </pc:picChg>
        <pc:picChg chg="add mod">
          <ac:chgData name="Sergio Alegria" userId="4ef0b9b1-b32e-492b-98c0-514ecb172572" providerId="ADAL" clId="{5453A782-D418-4C50-A997-DC55344E7B7E}" dt="2023-06-02T14:55:10.729" v="11295" actId="1076"/>
          <ac:picMkLst>
            <pc:docMk/>
            <pc:sldMk cId="702526229" sldId="276"/>
            <ac:picMk id="5" creationId="{2843F416-52BD-FC7F-ADDA-2C0717530B2C}"/>
          </ac:picMkLst>
        </pc:picChg>
        <pc:picChg chg="add del mod">
          <ac:chgData name="Sergio Alegria" userId="4ef0b9b1-b32e-492b-98c0-514ecb172572" providerId="ADAL" clId="{5453A782-D418-4C50-A997-DC55344E7B7E}" dt="2023-06-02T14:56:11.361" v="11305" actId="21"/>
          <ac:picMkLst>
            <pc:docMk/>
            <pc:sldMk cId="702526229" sldId="276"/>
            <ac:picMk id="6" creationId="{B017E4FE-EECB-2199-5D5A-91B104E31F07}"/>
          </ac:picMkLst>
        </pc:picChg>
        <pc:picChg chg="add mod">
          <ac:chgData name="Sergio Alegria" userId="4ef0b9b1-b32e-492b-98c0-514ecb172572" providerId="ADAL" clId="{5453A782-D418-4C50-A997-DC55344E7B7E}" dt="2023-06-02T15:53:20.632" v="11364" actId="1076"/>
          <ac:picMkLst>
            <pc:docMk/>
            <pc:sldMk cId="702526229" sldId="276"/>
            <ac:picMk id="7" creationId="{8D024578-EE40-9394-2BB2-1761107F0A59}"/>
          </ac:picMkLst>
        </pc:picChg>
        <pc:picChg chg="mod">
          <ac:chgData name="Sergio Alegria" userId="4ef0b9b1-b32e-492b-98c0-514ecb172572" providerId="ADAL" clId="{5453A782-D418-4C50-A997-DC55344E7B7E}" dt="2023-06-02T14:55:08.486" v="11294" actId="1076"/>
          <ac:picMkLst>
            <pc:docMk/>
            <pc:sldMk cId="702526229" sldId="276"/>
            <ac:picMk id="10" creationId="{3488D4CB-9C97-D285-7334-5C2ECDEB6732}"/>
          </ac:picMkLst>
        </pc:picChg>
        <pc:picChg chg="add mod">
          <ac:chgData name="Sergio Alegria" userId="4ef0b9b1-b32e-492b-98c0-514ecb172572" providerId="ADAL" clId="{5453A782-D418-4C50-A997-DC55344E7B7E}" dt="2023-06-02T15:56:22.706" v="11366" actId="1076"/>
          <ac:picMkLst>
            <pc:docMk/>
            <pc:sldMk cId="702526229" sldId="276"/>
            <ac:picMk id="12" creationId="{4F6324C0-70E7-7627-FEAC-373392D88C55}"/>
          </ac:picMkLst>
        </pc:picChg>
        <pc:picChg chg="mod">
          <ac:chgData name="Sergio Alegria" userId="4ef0b9b1-b32e-492b-98c0-514ecb172572" providerId="ADAL" clId="{5453A782-D418-4C50-A997-DC55344E7B7E}" dt="2023-06-02T14:55:06.860" v="11293" actId="1076"/>
          <ac:picMkLst>
            <pc:docMk/>
            <pc:sldMk cId="702526229" sldId="276"/>
            <ac:picMk id="13" creationId="{0786478A-7886-61A9-0DD8-1853BCAB7C20}"/>
          </ac:picMkLst>
        </pc:picChg>
        <pc:picChg chg="add mod">
          <ac:chgData name="Sergio Alegria" userId="4ef0b9b1-b32e-492b-98c0-514ecb172572" providerId="ADAL" clId="{5453A782-D418-4C50-A997-DC55344E7B7E}" dt="2023-06-02T15:56:51.370" v="11371" actId="1076"/>
          <ac:picMkLst>
            <pc:docMk/>
            <pc:sldMk cId="702526229" sldId="276"/>
            <ac:picMk id="16" creationId="{4C153DFD-6C08-0B67-94BE-B93D54E0BECC}"/>
          </ac:picMkLst>
        </pc:picChg>
        <pc:picChg chg="mod">
          <ac:chgData name="Sergio Alegria" userId="4ef0b9b1-b32e-492b-98c0-514ecb172572" providerId="ADAL" clId="{5453A782-D418-4C50-A997-DC55344E7B7E}" dt="2023-06-02T14:55:03.210" v="11292" actId="1076"/>
          <ac:picMkLst>
            <pc:docMk/>
            <pc:sldMk cId="702526229" sldId="276"/>
            <ac:picMk id="17" creationId="{085C00AD-06D1-4C31-3ABC-5F1E9D0A7D34}"/>
          </ac:picMkLst>
        </pc:picChg>
        <pc:picChg chg="mod">
          <ac:chgData name="Sergio Alegria" userId="4ef0b9b1-b32e-492b-98c0-514ecb172572" providerId="ADAL" clId="{5453A782-D418-4C50-A997-DC55344E7B7E}" dt="2023-06-02T14:55:19.426" v="11298" actId="1076"/>
          <ac:picMkLst>
            <pc:docMk/>
            <pc:sldMk cId="702526229" sldId="276"/>
            <ac:picMk id="19" creationId="{B16A8A9F-E03A-2101-BF3A-288809D63601}"/>
          </ac:picMkLst>
        </pc:picChg>
        <pc:picChg chg="add mod">
          <ac:chgData name="Sergio Alegria" userId="4ef0b9b1-b32e-492b-98c0-514ecb172572" providerId="ADAL" clId="{5453A782-D418-4C50-A997-DC55344E7B7E}" dt="2023-06-02T15:56:56.069" v="11372" actId="1076"/>
          <ac:picMkLst>
            <pc:docMk/>
            <pc:sldMk cId="702526229" sldId="276"/>
            <ac:picMk id="20" creationId="{797B2B4A-0B42-93EE-5642-25A84BD6C30D}"/>
          </ac:picMkLst>
        </pc:picChg>
        <pc:picChg chg="add del mod">
          <ac:chgData name="Sergio Alegria" userId="4ef0b9b1-b32e-492b-98c0-514ecb172572" providerId="ADAL" clId="{5453A782-D418-4C50-A997-DC55344E7B7E}" dt="2023-06-02T16:53:49.187" v="11429" actId="478"/>
          <ac:picMkLst>
            <pc:docMk/>
            <pc:sldMk cId="702526229" sldId="276"/>
            <ac:picMk id="24" creationId="{85E27607-2FAF-6E9C-8B69-BF29C7D1D0E2}"/>
          </ac:picMkLst>
        </pc:picChg>
        <pc:picChg chg="mod">
          <ac:chgData name="Sergio Alegria" userId="4ef0b9b1-b32e-492b-98c0-514ecb172572" providerId="ADAL" clId="{5453A782-D418-4C50-A997-DC55344E7B7E}" dt="2023-06-02T14:54:21.521" v="11286" actId="1076"/>
          <ac:picMkLst>
            <pc:docMk/>
            <pc:sldMk cId="702526229" sldId="276"/>
            <ac:picMk id="25" creationId="{5FA79EDD-FE4C-023A-00A3-0FA659F851FD}"/>
          </ac:picMkLst>
        </pc:picChg>
        <pc:picChg chg="add mod">
          <ac:chgData name="Sergio Alegria" userId="4ef0b9b1-b32e-492b-98c0-514ecb172572" providerId="ADAL" clId="{5453A782-D418-4C50-A997-DC55344E7B7E}" dt="2023-06-02T16:55:17.456" v="11437" actId="1076"/>
          <ac:picMkLst>
            <pc:docMk/>
            <pc:sldMk cId="702526229" sldId="276"/>
            <ac:picMk id="28" creationId="{AB920911-7D20-D89E-3C57-315176B249ED}"/>
          </ac:picMkLst>
        </pc:picChg>
        <pc:picChg chg="mod">
          <ac:chgData name="Sergio Alegria" userId="4ef0b9b1-b32e-492b-98c0-514ecb172572" providerId="ADAL" clId="{5453A782-D418-4C50-A997-DC55344E7B7E}" dt="2023-06-02T14:55:37.048" v="11300" actId="1076"/>
          <ac:picMkLst>
            <pc:docMk/>
            <pc:sldMk cId="702526229" sldId="276"/>
            <ac:picMk id="29" creationId="{DDC07E4C-D0C8-1D86-CA5A-DCBC028DA274}"/>
          </ac:picMkLst>
        </pc:picChg>
        <pc:picChg chg="add mod">
          <ac:chgData name="Sergio Alegria" userId="4ef0b9b1-b32e-492b-98c0-514ecb172572" providerId="ADAL" clId="{5453A782-D418-4C50-A997-DC55344E7B7E}" dt="2023-06-02T16:55:15.787" v="11436" actId="1076"/>
          <ac:picMkLst>
            <pc:docMk/>
            <pc:sldMk cId="702526229" sldId="276"/>
            <ac:picMk id="32" creationId="{DB7D3592-B910-8D6C-5566-06142A99D2FC}"/>
          </ac:picMkLst>
        </pc:picChg>
        <pc:picChg chg="add mod">
          <ac:chgData name="Sergio Alegria" userId="4ef0b9b1-b32e-492b-98c0-514ecb172572" providerId="ADAL" clId="{5453A782-D418-4C50-A997-DC55344E7B7E}" dt="2023-06-02T16:55:13.714" v="11435" actId="1076"/>
          <ac:picMkLst>
            <pc:docMk/>
            <pc:sldMk cId="702526229" sldId="276"/>
            <ac:picMk id="36" creationId="{C5BEC69E-5FFF-FC37-37B8-14E730BDC563}"/>
          </ac:picMkLst>
        </pc:picChg>
        <pc:picChg chg="add del mod">
          <ac:chgData name="Sergio Alegria" userId="4ef0b9b1-b32e-492b-98c0-514ecb172572" providerId="ADAL" clId="{5453A782-D418-4C50-A997-DC55344E7B7E}" dt="2023-06-02T17:01:22.332" v="11573"/>
          <ac:picMkLst>
            <pc:docMk/>
            <pc:sldMk cId="702526229" sldId="276"/>
            <ac:picMk id="38" creationId="{9EB78438-2CC2-29C0-2F23-ABFF688E8E28}"/>
          </ac:picMkLst>
        </pc:picChg>
        <pc:picChg chg="mod">
          <ac:chgData name="Sergio Alegria" userId="4ef0b9b1-b32e-492b-98c0-514ecb172572" providerId="ADAL" clId="{5453A782-D418-4C50-A997-DC55344E7B7E}" dt="2023-06-02T14:55:01.629" v="11291" actId="1076"/>
          <ac:picMkLst>
            <pc:docMk/>
            <pc:sldMk cId="702526229" sldId="276"/>
            <ac:picMk id="45" creationId="{757FC415-C593-8087-D31D-2A081255027A}"/>
          </ac:picMkLst>
        </pc:picChg>
        <pc:picChg chg="mod">
          <ac:chgData name="Sergio Alegria" userId="4ef0b9b1-b32e-492b-98c0-514ecb172572" providerId="ADAL" clId="{5453A782-D418-4C50-A997-DC55344E7B7E}" dt="2023-06-02T14:54:40.081" v="11289" actId="1076"/>
          <ac:picMkLst>
            <pc:docMk/>
            <pc:sldMk cId="702526229" sldId="276"/>
            <ac:picMk id="53" creationId="{493F8917-924F-024B-5AC3-53C86202946E}"/>
          </ac:picMkLst>
        </pc:picChg>
        <pc:picChg chg="mod">
          <ac:chgData name="Sergio Alegria" userId="4ef0b9b1-b32e-492b-98c0-514ecb172572" providerId="ADAL" clId="{5453A782-D418-4C50-A997-DC55344E7B7E}" dt="2023-06-02T14:55:30.512" v="11299" actId="1076"/>
          <ac:picMkLst>
            <pc:docMk/>
            <pc:sldMk cId="702526229" sldId="276"/>
            <ac:picMk id="59" creationId="{A2B668B0-181F-D2F8-2842-C2B47B5CA67F}"/>
          </ac:picMkLst>
        </pc:picChg>
        <pc:picChg chg="mod">
          <ac:chgData name="Sergio Alegria" userId="4ef0b9b1-b32e-492b-98c0-514ecb172572" providerId="ADAL" clId="{5453A782-D418-4C50-A997-DC55344E7B7E}" dt="2023-06-02T14:54:24.765" v="11287" actId="1076"/>
          <ac:picMkLst>
            <pc:docMk/>
            <pc:sldMk cId="702526229" sldId="276"/>
            <ac:picMk id="63" creationId="{54F6C977-0817-D5F0-3336-09F6AE82ECA1}"/>
          </ac:picMkLst>
        </pc:picChg>
        <pc:picChg chg="mod">
          <ac:chgData name="Sergio Alegria" userId="4ef0b9b1-b32e-492b-98c0-514ecb172572" providerId="ADAL" clId="{5453A782-D418-4C50-A997-DC55344E7B7E}" dt="2023-06-02T14:55:15.956" v="11297" actId="1076"/>
          <ac:picMkLst>
            <pc:docMk/>
            <pc:sldMk cId="702526229" sldId="276"/>
            <ac:picMk id="76" creationId="{CE040DB0-6197-CF35-8AB4-8323A0FEEE77}"/>
          </ac:picMkLst>
        </pc:picChg>
      </pc:sldChg>
      <pc:sldChg chg="addSp delSp modSp mod ord">
        <pc:chgData name="Sergio Alegria" userId="4ef0b9b1-b32e-492b-98c0-514ecb172572" providerId="ADAL" clId="{5453A782-D418-4C50-A997-DC55344E7B7E}" dt="2023-06-02T19:21:51.670" v="11853" actId="27636"/>
        <pc:sldMkLst>
          <pc:docMk/>
          <pc:sldMk cId="3895690366" sldId="277"/>
        </pc:sldMkLst>
        <pc:spChg chg="mod">
          <ac:chgData name="Sergio Alegria" userId="4ef0b9b1-b32e-492b-98c0-514ecb172572" providerId="ADAL" clId="{5453A782-D418-4C50-A997-DC55344E7B7E}" dt="2023-06-02T19:21:51.670" v="11853" actId="27636"/>
          <ac:spMkLst>
            <pc:docMk/>
            <pc:sldMk cId="3895690366" sldId="277"/>
            <ac:spMk id="2" creationId="{3EBE9B12-43A4-ABC5-5B27-E3FCEDCD8A5E}"/>
          </ac:spMkLst>
        </pc:spChg>
        <pc:spChg chg="add mod">
          <ac:chgData name="Sergio Alegria" userId="4ef0b9b1-b32e-492b-98c0-514ecb172572" providerId="ADAL" clId="{5453A782-D418-4C50-A997-DC55344E7B7E}" dt="2023-06-02T16:59:17.608" v="11567" actId="1038"/>
          <ac:spMkLst>
            <pc:docMk/>
            <pc:sldMk cId="3895690366" sldId="277"/>
            <ac:spMk id="3" creationId="{25D1B837-F3AC-EB8C-A144-285525455646}"/>
          </ac:spMkLst>
        </pc:spChg>
        <pc:spChg chg="mod">
          <ac:chgData name="Sergio Alegria" userId="4ef0b9b1-b32e-492b-98c0-514ecb172572" providerId="ADAL" clId="{5453A782-D418-4C50-A997-DC55344E7B7E}" dt="2023-06-02T16:59:17.608" v="11567" actId="1038"/>
          <ac:spMkLst>
            <pc:docMk/>
            <pc:sldMk cId="3895690366" sldId="277"/>
            <ac:spMk id="4" creationId="{47F8477D-9127-F62F-8708-B5ADE714F74C}"/>
          </ac:spMkLst>
        </pc:spChg>
        <pc:spChg chg="mod">
          <ac:chgData name="Sergio Alegria" userId="4ef0b9b1-b32e-492b-98c0-514ecb172572" providerId="ADAL" clId="{5453A782-D418-4C50-A997-DC55344E7B7E}" dt="2023-06-02T16:59:17.608" v="11567" actId="1038"/>
          <ac:spMkLst>
            <pc:docMk/>
            <pc:sldMk cId="3895690366" sldId="277"/>
            <ac:spMk id="7" creationId="{298D7C4D-00CC-2A06-D527-F23B64A637C6}"/>
          </ac:spMkLst>
        </pc:spChg>
        <pc:spChg chg="mod">
          <ac:chgData name="Sergio Alegria" userId="4ef0b9b1-b32e-492b-98c0-514ecb172572" providerId="ADAL" clId="{5453A782-D418-4C50-A997-DC55344E7B7E}" dt="2023-06-02T16:59:17.608" v="11567" actId="1038"/>
          <ac:spMkLst>
            <pc:docMk/>
            <pc:sldMk cId="3895690366" sldId="277"/>
            <ac:spMk id="8" creationId="{08433FB6-7674-2A0D-164A-4F8A39DAEEA9}"/>
          </ac:spMkLst>
        </pc:spChg>
        <pc:spChg chg="mod">
          <ac:chgData name="Sergio Alegria" userId="4ef0b9b1-b32e-492b-98c0-514ecb172572" providerId="ADAL" clId="{5453A782-D418-4C50-A997-DC55344E7B7E}" dt="2023-06-02T16:59:17.608" v="11567" actId="1038"/>
          <ac:spMkLst>
            <pc:docMk/>
            <pc:sldMk cId="3895690366" sldId="277"/>
            <ac:spMk id="9" creationId="{15A52CE8-F323-41E2-4531-669515783987}"/>
          </ac:spMkLst>
        </pc:spChg>
        <pc:spChg chg="del mod">
          <ac:chgData name="Sergio Alegria" userId="4ef0b9b1-b32e-492b-98c0-514ecb172572" providerId="ADAL" clId="{5453A782-D418-4C50-A997-DC55344E7B7E}" dt="2023-06-02T02:38:27.055" v="10503" actId="478"/>
          <ac:spMkLst>
            <pc:docMk/>
            <pc:sldMk cId="3895690366" sldId="277"/>
            <ac:spMk id="10" creationId="{EE0A534D-1B42-9CE0-A94A-979F43692D1B}"/>
          </ac:spMkLst>
        </pc:spChg>
        <pc:spChg chg="add mod">
          <ac:chgData name="Sergio Alegria" userId="4ef0b9b1-b32e-492b-98c0-514ecb172572" providerId="ADAL" clId="{5453A782-D418-4C50-A997-DC55344E7B7E}" dt="2023-06-02T17:06:37.397" v="11579" actId="13822"/>
          <ac:spMkLst>
            <pc:docMk/>
            <pc:sldMk cId="3895690366" sldId="277"/>
            <ac:spMk id="26" creationId="{4709DEA2-7238-FDAC-D0F3-12C2DA09B9EC}"/>
          </ac:spMkLst>
        </pc:spChg>
        <pc:spChg chg="mod">
          <ac:chgData name="Sergio Alegria" userId="4ef0b9b1-b32e-492b-98c0-514ecb172572" providerId="ADAL" clId="{5453A782-D418-4C50-A997-DC55344E7B7E}" dt="2023-06-02T16:59:17.608" v="11567" actId="1038"/>
          <ac:spMkLst>
            <pc:docMk/>
            <pc:sldMk cId="3895690366" sldId="277"/>
            <ac:spMk id="30" creationId="{18C5FD18-925A-5294-530D-042149D608A9}"/>
          </ac:spMkLst>
        </pc:spChg>
        <pc:spChg chg="del">
          <ac:chgData name="Sergio Alegria" userId="4ef0b9b1-b32e-492b-98c0-514ecb172572" providerId="ADAL" clId="{5453A782-D418-4C50-A997-DC55344E7B7E}" dt="2023-06-02T02:36:57.403" v="10432" actId="478"/>
          <ac:spMkLst>
            <pc:docMk/>
            <pc:sldMk cId="3895690366" sldId="277"/>
            <ac:spMk id="35" creationId="{69255014-EEF6-8667-5435-631C5864D38D}"/>
          </ac:spMkLst>
        </pc:spChg>
        <pc:spChg chg="add mod">
          <ac:chgData name="Sergio Alegria" userId="4ef0b9b1-b32e-492b-98c0-514ecb172572" providerId="ADAL" clId="{5453A782-D418-4C50-A997-DC55344E7B7E}" dt="2023-06-02T19:08:57.025" v="11771" actId="1037"/>
          <ac:spMkLst>
            <pc:docMk/>
            <pc:sldMk cId="3895690366" sldId="277"/>
            <ac:spMk id="54" creationId="{6AE99C24-9520-89D4-501C-F65BC1F3B37C}"/>
          </ac:spMkLst>
        </pc:spChg>
        <pc:spChg chg="mod">
          <ac:chgData name="Sergio Alegria" userId="4ef0b9b1-b32e-492b-98c0-514ecb172572" providerId="ADAL" clId="{5453A782-D418-4C50-A997-DC55344E7B7E}" dt="2023-06-02T16:59:17.608" v="11567" actId="1038"/>
          <ac:spMkLst>
            <pc:docMk/>
            <pc:sldMk cId="3895690366" sldId="277"/>
            <ac:spMk id="55" creationId="{92CF6016-809A-EA2F-020C-33D1A76EBBD9}"/>
          </ac:spMkLst>
        </pc:spChg>
        <pc:spChg chg="add mod">
          <ac:chgData name="Sergio Alegria" userId="4ef0b9b1-b32e-492b-98c0-514ecb172572" providerId="ADAL" clId="{5453A782-D418-4C50-A997-DC55344E7B7E}" dt="2023-06-02T16:59:17.608" v="11567" actId="1038"/>
          <ac:spMkLst>
            <pc:docMk/>
            <pc:sldMk cId="3895690366" sldId="277"/>
            <ac:spMk id="60" creationId="{18336F84-664C-2132-AA3B-9B801522C281}"/>
          </ac:spMkLst>
        </pc:spChg>
        <pc:spChg chg="add del mod">
          <ac:chgData name="Sergio Alegria" userId="4ef0b9b1-b32e-492b-98c0-514ecb172572" providerId="ADAL" clId="{5453A782-D418-4C50-A997-DC55344E7B7E}" dt="2023-06-02T16:58:49.926" v="11530" actId="478"/>
          <ac:spMkLst>
            <pc:docMk/>
            <pc:sldMk cId="3895690366" sldId="277"/>
            <ac:spMk id="109" creationId="{4C036EA3-853D-1D97-B385-01A4525F91DB}"/>
          </ac:spMkLst>
        </pc:spChg>
        <pc:picChg chg="add del mod">
          <ac:chgData name="Sergio Alegria" userId="4ef0b9b1-b32e-492b-98c0-514ecb172572" providerId="ADAL" clId="{5453A782-D418-4C50-A997-DC55344E7B7E}" dt="2023-06-02T17:00:49.926" v="11568" actId="478"/>
          <ac:picMkLst>
            <pc:docMk/>
            <pc:sldMk cId="3895690366" sldId="277"/>
            <ac:picMk id="122" creationId="{8E6952B8-5641-FDF9-3C97-526AB4FD1F89}"/>
          </ac:picMkLst>
        </pc:picChg>
        <pc:picChg chg="add mod">
          <ac:chgData name="Sergio Alegria" userId="4ef0b9b1-b32e-492b-98c0-514ecb172572" providerId="ADAL" clId="{5453A782-D418-4C50-A997-DC55344E7B7E}" dt="2023-06-02T16:59:17.608" v="11567" actId="1038"/>
          <ac:picMkLst>
            <pc:docMk/>
            <pc:sldMk cId="3895690366" sldId="277"/>
            <ac:picMk id="123" creationId="{5243B5B7-F06E-4541-9DE3-7D1AC52BDF43}"/>
          </ac:picMkLst>
        </pc:picChg>
        <pc:picChg chg="add mod">
          <ac:chgData name="Sergio Alegria" userId="4ef0b9b1-b32e-492b-98c0-514ecb172572" providerId="ADAL" clId="{5453A782-D418-4C50-A997-DC55344E7B7E}" dt="2023-06-02T16:59:17.608" v="11567" actId="1038"/>
          <ac:picMkLst>
            <pc:docMk/>
            <pc:sldMk cId="3895690366" sldId="277"/>
            <ac:picMk id="124" creationId="{9C62E402-42AE-122D-7BD6-E0F940276B1D}"/>
          </ac:picMkLst>
        </pc:picChg>
        <pc:picChg chg="add mod">
          <ac:chgData name="Sergio Alegria" userId="4ef0b9b1-b32e-492b-98c0-514ecb172572" providerId="ADAL" clId="{5453A782-D418-4C50-A997-DC55344E7B7E}" dt="2023-06-02T19:08:57.025" v="11771" actId="1037"/>
          <ac:picMkLst>
            <pc:docMk/>
            <pc:sldMk cId="3895690366" sldId="277"/>
            <ac:picMk id="125" creationId="{07378181-6277-E4D9-CDBD-A2A3C6D58041}"/>
          </ac:picMkLst>
        </pc:picChg>
        <pc:picChg chg="add del mod">
          <ac:chgData name="Sergio Alegria" userId="4ef0b9b1-b32e-492b-98c0-514ecb172572" providerId="ADAL" clId="{5453A782-D418-4C50-A997-DC55344E7B7E}" dt="2023-06-02T15:53:12.132" v="11359" actId="21"/>
          <ac:picMkLst>
            <pc:docMk/>
            <pc:sldMk cId="3895690366" sldId="277"/>
            <ac:picMk id="127" creationId="{CFCB652D-DDE0-1AD3-2B97-D1F3128AD6C4}"/>
          </ac:picMkLst>
        </pc:picChg>
        <pc:picChg chg="add mod">
          <ac:chgData name="Sergio Alegria" userId="4ef0b9b1-b32e-492b-98c0-514ecb172572" providerId="ADAL" clId="{5453A782-D418-4C50-A997-DC55344E7B7E}" dt="2023-06-02T16:59:17.608" v="11567" actId="1038"/>
          <ac:picMkLst>
            <pc:docMk/>
            <pc:sldMk cId="3895690366" sldId="277"/>
            <ac:picMk id="128" creationId="{10B19AAB-E70F-A09C-E3ED-165E0322ABE7}"/>
          </ac:picMkLst>
        </pc:picChg>
        <pc:picChg chg="add mod">
          <ac:chgData name="Sergio Alegria" userId="4ef0b9b1-b32e-492b-98c0-514ecb172572" providerId="ADAL" clId="{5453A782-D418-4C50-A997-DC55344E7B7E}" dt="2023-06-02T19:19:03.008" v="11797" actId="1076"/>
          <ac:picMkLst>
            <pc:docMk/>
            <pc:sldMk cId="3895690366" sldId="277"/>
            <ac:picMk id="129" creationId="{470D5373-EE4F-3759-8E34-F2062F1BADC8}"/>
          </ac:picMkLst>
        </pc:picChg>
        <pc:picChg chg="add del mod">
          <ac:chgData name="Sergio Alegria" userId="4ef0b9b1-b32e-492b-98c0-514ecb172572" providerId="ADAL" clId="{5453A782-D418-4C50-A997-DC55344E7B7E}" dt="2023-06-02T16:56:11.830" v="11440" actId="478"/>
          <ac:picMkLst>
            <pc:docMk/>
            <pc:sldMk cId="3895690366" sldId="277"/>
            <ac:picMk id="130" creationId="{5B15128F-081E-BA59-B136-FCF29BA0C0F8}"/>
          </ac:picMkLst>
        </pc:picChg>
        <pc:picChg chg="add mod">
          <ac:chgData name="Sergio Alegria" userId="4ef0b9b1-b32e-492b-98c0-514ecb172572" providerId="ADAL" clId="{5453A782-D418-4C50-A997-DC55344E7B7E}" dt="2023-06-02T16:59:17.608" v="11567" actId="1038"/>
          <ac:picMkLst>
            <pc:docMk/>
            <pc:sldMk cId="3895690366" sldId="277"/>
            <ac:picMk id="131" creationId="{A1EE476A-192A-AC15-545C-AE34677AC735}"/>
          </ac:picMkLst>
        </pc:picChg>
        <pc:picChg chg="add del mod">
          <ac:chgData name="Sergio Alegria" userId="4ef0b9b1-b32e-492b-98c0-514ecb172572" providerId="ADAL" clId="{5453A782-D418-4C50-A997-DC55344E7B7E}" dt="2023-06-02T16:56:27.788" v="11444" actId="478"/>
          <ac:picMkLst>
            <pc:docMk/>
            <pc:sldMk cId="3895690366" sldId="277"/>
            <ac:picMk id="132" creationId="{C2A7FDAB-A2F1-3794-263C-27F785492BD4}"/>
          </ac:picMkLst>
        </pc:picChg>
        <pc:picChg chg="add del mod">
          <ac:chgData name="Sergio Alegria" userId="4ef0b9b1-b32e-492b-98c0-514ecb172572" providerId="ADAL" clId="{5453A782-D418-4C50-A997-DC55344E7B7E}" dt="2023-06-02T17:01:17.186" v="11571" actId="478"/>
          <ac:picMkLst>
            <pc:docMk/>
            <pc:sldMk cId="3895690366" sldId="277"/>
            <ac:picMk id="135" creationId="{7BE26582-60E2-261A-CEE3-0B1948C8F3C7}"/>
          </ac:picMkLst>
        </pc:picChg>
        <pc:picChg chg="add del mod">
          <ac:chgData name="Sergio Alegria" userId="4ef0b9b1-b32e-492b-98c0-514ecb172572" providerId="ADAL" clId="{5453A782-D418-4C50-A997-DC55344E7B7E}" dt="2023-06-02T17:02:55.324" v="11576" actId="478"/>
          <ac:picMkLst>
            <pc:docMk/>
            <pc:sldMk cId="3895690366" sldId="277"/>
            <ac:picMk id="136" creationId="{3529CD87-AB73-F8D3-0BFF-AC71848EDA4F}"/>
          </ac:picMkLst>
        </pc:picChg>
        <pc:picChg chg="add mod">
          <ac:chgData name="Sergio Alegria" userId="4ef0b9b1-b32e-492b-98c0-514ecb172572" providerId="ADAL" clId="{5453A782-D418-4C50-A997-DC55344E7B7E}" dt="2023-06-02T17:03:02.772" v="11578" actId="1076"/>
          <ac:picMkLst>
            <pc:docMk/>
            <pc:sldMk cId="3895690366" sldId="277"/>
            <ac:picMk id="137" creationId="{1C00A4D0-E308-943A-0F72-CEB5ED9946E6}"/>
          </ac:picMkLst>
        </pc:picChg>
        <pc:cxnChg chg="del mod">
          <ac:chgData name="Sergio Alegria" userId="4ef0b9b1-b32e-492b-98c0-514ecb172572" providerId="ADAL" clId="{5453A782-D418-4C50-A997-DC55344E7B7E}" dt="2023-06-02T02:33:47.449" v="10387" actId="478"/>
          <ac:cxnSpMkLst>
            <pc:docMk/>
            <pc:sldMk cId="3895690366" sldId="277"/>
            <ac:cxnSpMk id="12" creationId="{4DE8B9F9-BE72-770C-9D4A-DAB61B8D37EC}"/>
          </ac:cxnSpMkLst>
        </pc:cxnChg>
        <pc:cxnChg chg="mod">
          <ac:chgData name="Sergio Alegria" userId="4ef0b9b1-b32e-492b-98c0-514ecb172572" providerId="ADAL" clId="{5453A782-D418-4C50-A997-DC55344E7B7E}" dt="2023-06-02T16:59:17.608" v="11567" actId="1038"/>
          <ac:cxnSpMkLst>
            <pc:docMk/>
            <pc:sldMk cId="3895690366" sldId="277"/>
            <ac:cxnSpMk id="13" creationId="{33E78FD9-59DB-A383-15A7-1510977D309C}"/>
          </ac:cxnSpMkLst>
        </pc:cxnChg>
        <pc:cxnChg chg="mod">
          <ac:chgData name="Sergio Alegria" userId="4ef0b9b1-b32e-492b-98c0-514ecb172572" providerId="ADAL" clId="{5453A782-D418-4C50-A997-DC55344E7B7E}" dt="2023-06-02T16:59:17.608" v="11567" actId="1038"/>
          <ac:cxnSpMkLst>
            <pc:docMk/>
            <pc:sldMk cId="3895690366" sldId="277"/>
            <ac:cxnSpMk id="16" creationId="{C029580A-2126-66D8-86E6-811E8BB49013}"/>
          </ac:cxnSpMkLst>
        </pc:cxnChg>
        <pc:cxnChg chg="mod">
          <ac:chgData name="Sergio Alegria" userId="4ef0b9b1-b32e-492b-98c0-514ecb172572" providerId="ADAL" clId="{5453A782-D418-4C50-A997-DC55344E7B7E}" dt="2023-06-02T16:59:17.608" v="11567" actId="1038"/>
          <ac:cxnSpMkLst>
            <pc:docMk/>
            <pc:sldMk cId="3895690366" sldId="277"/>
            <ac:cxnSpMk id="19" creationId="{E8967661-A8BA-0725-3645-2B5D7C2832A3}"/>
          </ac:cxnSpMkLst>
        </pc:cxnChg>
        <pc:cxnChg chg="mod">
          <ac:chgData name="Sergio Alegria" userId="4ef0b9b1-b32e-492b-98c0-514ecb172572" providerId="ADAL" clId="{5453A782-D418-4C50-A997-DC55344E7B7E}" dt="2023-06-02T16:59:17.608" v="11567" actId="1038"/>
          <ac:cxnSpMkLst>
            <pc:docMk/>
            <pc:sldMk cId="3895690366" sldId="277"/>
            <ac:cxnSpMk id="31" creationId="{7563B65C-8F51-8037-C875-E3C7AC4B9F9E}"/>
          </ac:cxnSpMkLst>
        </pc:cxnChg>
        <pc:cxnChg chg="del mod">
          <ac:chgData name="Sergio Alegria" userId="4ef0b9b1-b32e-492b-98c0-514ecb172572" providerId="ADAL" clId="{5453A782-D418-4C50-A997-DC55344E7B7E}" dt="2023-06-02T02:36:53.320" v="10431" actId="478"/>
          <ac:cxnSpMkLst>
            <pc:docMk/>
            <pc:sldMk cId="3895690366" sldId="277"/>
            <ac:cxnSpMk id="37" creationId="{C4161B07-1CFD-DC02-A799-13F854F61F10}"/>
          </ac:cxnSpMkLst>
        </pc:cxnChg>
        <pc:cxnChg chg="add mod">
          <ac:chgData name="Sergio Alegria" userId="4ef0b9b1-b32e-492b-98c0-514ecb172572" providerId="ADAL" clId="{5453A782-D418-4C50-A997-DC55344E7B7E}" dt="2023-06-02T16:59:17.608" v="11567" actId="1038"/>
          <ac:cxnSpMkLst>
            <pc:docMk/>
            <pc:sldMk cId="3895690366" sldId="277"/>
            <ac:cxnSpMk id="46" creationId="{DBD20D61-29FC-F710-84BC-F9115DB67A43}"/>
          </ac:cxnSpMkLst>
        </pc:cxnChg>
        <pc:cxnChg chg="mod">
          <ac:chgData name="Sergio Alegria" userId="4ef0b9b1-b32e-492b-98c0-514ecb172572" providerId="ADAL" clId="{5453A782-D418-4C50-A997-DC55344E7B7E}" dt="2023-06-02T16:59:17.608" v="11567" actId="1038"/>
          <ac:cxnSpMkLst>
            <pc:docMk/>
            <pc:sldMk cId="3895690366" sldId="277"/>
            <ac:cxnSpMk id="49" creationId="{9CE575B2-29C6-5DAC-9452-3F0618629C04}"/>
          </ac:cxnSpMkLst>
        </pc:cxnChg>
        <pc:cxnChg chg="add mod">
          <ac:chgData name="Sergio Alegria" userId="4ef0b9b1-b32e-492b-98c0-514ecb172572" providerId="ADAL" clId="{5453A782-D418-4C50-A997-DC55344E7B7E}" dt="2023-06-02T19:08:57.025" v="11771" actId="1037"/>
          <ac:cxnSpMkLst>
            <pc:docMk/>
            <pc:sldMk cId="3895690366" sldId="277"/>
            <ac:cxnSpMk id="56" creationId="{A66D2D68-64C9-1D19-D99D-02E4504F34A3}"/>
          </ac:cxnSpMkLst>
        </pc:cxnChg>
        <pc:cxnChg chg="del mod">
          <ac:chgData name="Sergio Alegria" userId="4ef0b9b1-b32e-492b-98c0-514ecb172572" providerId="ADAL" clId="{5453A782-D418-4C50-A997-DC55344E7B7E}" dt="2023-06-02T02:34:13.506" v="10396" actId="478"/>
          <ac:cxnSpMkLst>
            <pc:docMk/>
            <pc:sldMk cId="3895690366" sldId="277"/>
            <ac:cxnSpMk id="67" creationId="{01598FFB-0FC5-32F0-1778-FC205CC2A44C}"/>
          </ac:cxnSpMkLst>
        </pc:cxnChg>
        <pc:cxnChg chg="add mod">
          <ac:chgData name="Sergio Alegria" userId="4ef0b9b1-b32e-492b-98c0-514ecb172572" providerId="ADAL" clId="{5453A782-D418-4C50-A997-DC55344E7B7E}" dt="2023-06-02T16:59:17.608" v="11567" actId="1038"/>
          <ac:cxnSpMkLst>
            <pc:docMk/>
            <pc:sldMk cId="3895690366" sldId="277"/>
            <ac:cxnSpMk id="75" creationId="{B3032EFC-D8FC-B561-CE51-56E97E45D319}"/>
          </ac:cxnSpMkLst>
        </pc:cxnChg>
        <pc:cxnChg chg="del mod">
          <ac:chgData name="Sergio Alegria" userId="4ef0b9b1-b32e-492b-98c0-514ecb172572" providerId="ADAL" clId="{5453A782-D418-4C50-A997-DC55344E7B7E}" dt="2023-06-02T02:33:45.566" v="10385" actId="478"/>
          <ac:cxnSpMkLst>
            <pc:docMk/>
            <pc:sldMk cId="3895690366" sldId="277"/>
            <ac:cxnSpMk id="86" creationId="{84274F85-5184-BE25-D8A4-7631AF830074}"/>
          </ac:cxnSpMkLst>
        </pc:cxnChg>
        <pc:cxnChg chg="del mod">
          <ac:chgData name="Sergio Alegria" userId="4ef0b9b1-b32e-492b-98c0-514ecb172572" providerId="ADAL" clId="{5453A782-D418-4C50-A997-DC55344E7B7E}" dt="2023-06-02T02:33:42.868" v="10384" actId="478"/>
          <ac:cxnSpMkLst>
            <pc:docMk/>
            <pc:sldMk cId="3895690366" sldId="277"/>
            <ac:cxnSpMk id="89" creationId="{AC2994D6-48ED-5917-A2B4-1999CC66B8F5}"/>
          </ac:cxnSpMkLst>
        </pc:cxnChg>
        <pc:cxnChg chg="del mod">
          <ac:chgData name="Sergio Alegria" userId="4ef0b9b1-b32e-492b-98c0-514ecb172572" providerId="ADAL" clId="{5453A782-D418-4C50-A997-DC55344E7B7E}" dt="2023-06-02T02:33:46.610" v="10386" actId="478"/>
          <ac:cxnSpMkLst>
            <pc:docMk/>
            <pc:sldMk cId="3895690366" sldId="277"/>
            <ac:cxnSpMk id="93" creationId="{ACD5495E-E450-F418-C0E7-82AB4A000765}"/>
          </ac:cxnSpMkLst>
        </pc:cxnChg>
        <pc:cxnChg chg="mod">
          <ac:chgData name="Sergio Alegria" userId="4ef0b9b1-b32e-492b-98c0-514ecb172572" providerId="ADAL" clId="{5453A782-D418-4C50-A997-DC55344E7B7E}" dt="2023-06-02T16:59:17.608" v="11567" actId="1038"/>
          <ac:cxnSpMkLst>
            <pc:docMk/>
            <pc:sldMk cId="3895690366" sldId="277"/>
            <ac:cxnSpMk id="106" creationId="{3061E592-7997-3C20-635C-C1FC33DFBF7F}"/>
          </ac:cxnSpMkLst>
        </pc:cxnChg>
        <pc:cxnChg chg="add del mod">
          <ac:chgData name="Sergio Alegria" userId="4ef0b9b1-b32e-492b-98c0-514ecb172572" providerId="ADAL" clId="{5453A782-D418-4C50-A997-DC55344E7B7E}" dt="2023-06-02T16:58:52.116" v="11531" actId="478"/>
          <ac:cxnSpMkLst>
            <pc:docMk/>
            <pc:sldMk cId="3895690366" sldId="277"/>
            <ac:cxnSpMk id="113" creationId="{7173A5D1-1A78-BD29-71D2-75C6C1567CC4}"/>
          </ac:cxnSpMkLst>
        </pc:cxnChg>
      </pc:sldChg>
      <pc:sldChg chg="addSp delSp modSp new mod modClrScheme modShow chgLayout">
        <pc:chgData name="Sergio Alegria" userId="4ef0b9b1-b32e-492b-98c0-514ecb172572" providerId="ADAL" clId="{5453A782-D418-4C50-A997-DC55344E7B7E}" dt="2023-06-02T17:11:06.892" v="11587" actId="729"/>
        <pc:sldMkLst>
          <pc:docMk/>
          <pc:sldMk cId="211887967" sldId="278"/>
        </pc:sldMkLst>
        <pc:spChg chg="del mod ord">
          <ac:chgData name="Sergio Alegria" userId="4ef0b9b1-b32e-492b-98c0-514ecb172572" providerId="ADAL" clId="{5453A782-D418-4C50-A997-DC55344E7B7E}" dt="2023-05-15T21:42:12.559" v="1" actId="700"/>
          <ac:spMkLst>
            <pc:docMk/>
            <pc:sldMk cId="211887967" sldId="278"/>
            <ac:spMk id="2" creationId="{67843375-56E3-56E3-C7FA-CB39B6384357}"/>
          </ac:spMkLst>
        </pc:spChg>
        <pc:spChg chg="del mod ord">
          <ac:chgData name="Sergio Alegria" userId="4ef0b9b1-b32e-492b-98c0-514ecb172572" providerId="ADAL" clId="{5453A782-D418-4C50-A997-DC55344E7B7E}" dt="2023-05-15T21:42:12.559" v="1" actId="700"/>
          <ac:spMkLst>
            <pc:docMk/>
            <pc:sldMk cId="211887967" sldId="278"/>
            <ac:spMk id="3" creationId="{E19B3277-C0BA-3EFA-0DFC-567B63A2D45E}"/>
          </ac:spMkLst>
        </pc:spChg>
        <pc:spChg chg="add mod ord">
          <ac:chgData name="Sergio Alegria" userId="4ef0b9b1-b32e-492b-98c0-514ecb172572" providerId="ADAL" clId="{5453A782-D418-4C50-A997-DC55344E7B7E}" dt="2023-05-15T21:42:21.776" v="10" actId="20577"/>
          <ac:spMkLst>
            <pc:docMk/>
            <pc:sldMk cId="211887967" sldId="278"/>
            <ac:spMk id="4" creationId="{89B8E5A0-41FF-91A6-A13F-155E709BFD62}"/>
          </ac:spMkLst>
        </pc:spChg>
        <pc:spChg chg="add mod ord">
          <ac:chgData name="Sergio Alegria" userId="4ef0b9b1-b32e-492b-98c0-514ecb172572" providerId="ADAL" clId="{5453A782-D418-4C50-A997-DC55344E7B7E}" dt="2023-06-02T04:39:40.327" v="11201" actId="20577"/>
          <ac:spMkLst>
            <pc:docMk/>
            <pc:sldMk cId="211887967" sldId="278"/>
            <ac:spMk id="5" creationId="{7724FB82-8B24-C0C6-2175-796C9D512538}"/>
          </ac:spMkLst>
        </pc:spChg>
      </pc:sldChg>
      <pc:sldChg chg="modSp add mod modShow">
        <pc:chgData name="Sergio Alegria" userId="4ef0b9b1-b32e-492b-98c0-514ecb172572" providerId="ADAL" clId="{5453A782-D418-4C50-A997-DC55344E7B7E}" dt="2023-06-02T17:11:06.892" v="11587" actId="729"/>
        <pc:sldMkLst>
          <pc:docMk/>
          <pc:sldMk cId="351533368" sldId="279"/>
        </pc:sldMkLst>
        <pc:spChg chg="mod">
          <ac:chgData name="Sergio Alegria" userId="4ef0b9b1-b32e-492b-98c0-514ecb172572" providerId="ADAL" clId="{5453A782-D418-4C50-A997-DC55344E7B7E}" dt="2023-05-16T05:51:37.996" v="1753" actId="20577"/>
          <ac:spMkLst>
            <pc:docMk/>
            <pc:sldMk cId="351533368" sldId="279"/>
            <ac:spMk id="5" creationId="{7724FB82-8B24-C0C6-2175-796C9D512538}"/>
          </ac:spMkLst>
        </pc:spChg>
      </pc:sldChg>
      <pc:sldChg chg="addSp delSp modSp new mod ord">
        <pc:chgData name="Sergio Alegria" userId="4ef0b9b1-b32e-492b-98c0-514ecb172572" providerId="ADAL" clId="{5453A782-D418-4C50-A997-DC55344E7B7E}" dt="2023-06-02T03:00:36.237" v="10624" actId="1076"/>
        <pc:sldMkLst>
          <pc:docMk/>
          <pc:sldMk cId="1954256246" sldId="280"/>
        </pc:sldMkLst>
        <pc:spChg chg="del">
          <ac:chgData name="Sergio Alegria" userId="4ef0b9b1-b32e-492b-98c0-514ecb172572" providerId="ADAL" clId="{5453A782-D418-4C50-A997-DC55344E7B7E}" dt="2023-05-18T04:14:12.908" v="2327" actId="478"/>
          <ac:spMkLst>
            <pc:docMk/>
            <pc:sldMk cId="1954256246" sldId="280"/>
            <ac:spMk id="2" creationId="{7A60E7A1-8DAC-D4E3-E4F5-6D68A384A028}"/>
          </ac:spMkLst>
        </pc:spChg>
        <pc:spChg chg="del mod">
          <ac:chgData name="Sergio Alegria" userId="4ef0b9b1-b32e-492b-98c0-514ecb172572" providerId="ADAL" clId="{5453A782-D418-4C50-A997-DC55344E7B7E}" dt="2023-05-18T04:57:24.519" v="2919" actId="478"/>
          <ac:spMkLst>
            <pc:docMk/>
            <pc:sldMk cId="1954256246" sldId="280"/>
            <ac:spMk id="3" creationId="{976F62B6-CE88-B1FA-F969-A91E9795AB8C}"/>
          </ac:spMkLst>
        </pc:spChg>
        <pc:spChg chg="add mod">
          <ac:chgData name="Sergio Alegria" userId="4ef0b9b1-b32e-492b-98c0-514ecb172572" providerId="ADAL" clId="{5453A782-D418-4C50-A997-DC55344E7B7E}" dt="2023-05-18T06:01:28.215" v="4430" actId="1036"/>
          <ac:spMkLst>
            <pc:docMk/>
            <pc:sldMk cId="1954256246" sldId="280"/>
            <ac:spMk id="4" creationId="{D73D2D5D-1566-9ABF-9F79-7F029E728294}"/>
          </ac:spMkLst>
        </pc:spChg>
        <pc:spChg chg="add mod">
          <ac:chgData name="Sergio Alegria" userId="4ef0b9b1-b32e-492b-98c0-514ecb172572" providerId="ADAL" clId="{5453A782-D418-4C50-A997-DC55344E7B7E}" dt="2023-05-18T07:22:18.290" v="4518" actId="20577"/>
          <ac:spMkLst>
            <pc:docMk/>
            <pc:sldMk cId="1954256246" sldId="280"/>
            <ac:spMk id="5" creationId="{09E083A0-79F8-553C-D2E7-C9426F333E7E}"/>
          </ac:spMkLst>
        </pc:spChg>
        <pc:spChg chg="add del mod">
          <ac:chgData name="Sergio Alegria" userId="4ef0b9b1-b32e-492b-98c0-514ecb172572" providerId="ADAL" clId="{5453A782-D418-4C50-A997-DC55344E7B7E}" dt="2023-05-18T05:08:03.084" v="3223" actId="478"/>
          <ac:spMkLst>
            <pc:docMk/>
            <pc:sldMk cId="1954256246" sldId="280"/>
            <ac:spMk id="6" creationId="{BD889AFA-667B-A5CF-2F04-3C900ABF76D9}"/>
          </ac:spMkLst>
        </pc:spChg>
        <pc:spChg chg="add mod">
          <ac:chgData name="Sergio Alegria" userId="4ef0b9b1-b32e-492b-98c0-514ecb172572" providerId="ADAL" clId="{5453A782-D418-4C50-A997-DC55344E7B7E}" dt="2023-06-01T01:24:57.510" v="7689" actId="20577"/>
          <ac:spMkLst>
            <pc:docMk/>
            <pc:sldMk cId="1954256246" sldId="280"/>
            <ac:spMk id="8" creationId="{7FC41BC8-2136-30F6-BF7C-7E76F8376FA3}"/>
          </ac:spMkLst>
        </pc:spChg>
        <pc:spChg chg="add del mod">
          <ac:chgData name="Sergio Alegria" userId="4ef0b9b1-b32e-492b-98c0-514ecb172572" providerId="ADAL" clId="{5453A782-D418-4C50-A997-DC55344E7B7E}" dt="2023-05-18T05:06:57.821" v="3101" actId="478"/>
          <ac:spMkLst>
            <pc:docMk/>
            <pc:sldMk cId="1954256246" sldId="280"/>
            <ac:spMk id="9" creationId="{887821B3-FC0E-5788-75DF-CD2EA5521073}"/>
          </ac:spMkLst>
        </pc:spChg>
        <pc:spChg chg="add del mod">
          <ac:chgData name="Sergio Alegria" userId="4ef0b9b1-b32e-492b-98c0-514ecb172572" providerId="ADAL" clId="{5453A782-D418-4C50-A997-DC55344E7B7E}" dt="2023-05-18T05:06:58.617" v="3102" actId="478"/>
          <ac:spMkLst>
            <pc:docMk/>
            <pc:sldMk cId="1954256246" sldId="280"/>
            <ac:spMk id="10" creationId="{7F8EB070-E887-D12A-DEC0-C3AB7127936E}"/>
          </ac:spMkLst>
        </pc:spChg>
        <pc:spChg chg="add del mod">
          <ac:chgData name="Sergio Alegria" userId="4ef0b9b1-b32e-492b-98c0-514ecb172572" providerId="ADAL" clId="{5453A782-D418-4C50-A997-DC55344E7B7E}" dt="2023-05-18T05:08:01.878" v="3222" actId="478"/>
          <ac:spMkLst>
            <pc:docMk/>
            <pc:sldMk cId="1954256246" sldId="280"/>
            <ac:spMk id="11" creationId="{362AF878-B78D-DA02-E077-F511F4F4D959}"/>
          </ac:spMkLst>
        </pc:spChg>
        <pc:spChg chg="add mod">
          <ac:chgData name="Sergio Alegria" userId="4ef0b9b1-b32e-492b-98c0-514ecb172572" providerId="ADAL" clId="{5453A782-D418-4C50-A997-DC55344E7B7E}" dt="2023-05-18T07:31:38.900" v="4556" actId="20577"/>
          <ac:spMkLst>
            <pc:docMk/>
            <pc:sldMk cId="1954256246" sldId="280"/>
            <ac:spMk id="13" creationId="{D43391F2-DA7E-BE8F-E82B-09F531CBBCC9}"/>
          </ac:spMkLst>
        </pc:spChg>
        <pc:spChg chg="add del mod">
          <ac:chgData name="Sergio Alegria" userId="4ef0b9b1-b32e-492b-98c0-514ecb172572" providerId="ADAL" clId="{5453A782-D418-4C50-A997-DC55344E7B7E}" dt="2023-05-18T05:08:04.151" v="3224" actId="478"/>
          <ac:spMkLst>
            <pc:docMk/>
            <pc:sldMk cId="1954256246" sldId="280"/>
            <ac:spMk id="14" creationId="{8647EEC0-968F-96BA-8BEC-675463FC110D}"/>
          </ac:spMkLst>
        </pc:spChg>
        <pc:spChg chg="add del mod">
          <ac:chgData name="Sergio Alegria" userId="4ef0b9b1-b32e-492b-98c0-514ecb172572" providerId="ADAL" clId="{5453A782-D418-4C50-A997-DC55344E7B7E}" dt="2023-05-18T04:57:27.902" v="2920" actId="478"/>
          <ac:spMkLst>
            <pc:docMk/>
            <pc:sldMk cId="1954256246" sldId="280"/>
            <ac:spMk id="16" creationId="{DFDE6674-B70B-F00B-1E4A-83649E8F3AB7}"/>
          </ac:spMkLst>
        </pc:spChg>
        <pc:spChg chg="add mod">
          <ac:chgData name="Sergio Alegria" userId="4ef0b9b1-b32e-492b-98c0-514ecb172572" providerId="ADAL" clId="{5453A782-D418-4C50-A997-DC55344E7B7E}" dt="2023-05-18T06:01:28.215" v="4430" actId="1036"/>
          <ac:spMkLst>
            <pc:docMk/>
            <pc:sldMk cId="1954256246" sldId="280"/>
            <ac:spMk id="17" creationId="{5456C231-2734-8CAD-5042-A1FB36F5B200}"/>
          </ac:spMkLst>
        </pc:spChg>
        <pc:spChg chg="add mod">
          <ac:chgData name="Sergio Alegria" userId="4ef0b9b1-b32e-492b-98c0-514ecb172572" providerId="ADAL" clId="{5453A782-D418-4C50-A997-DC55344E7B7E}" dt="2023-06-01T01:24:33.978" v="7667" actId="6549"/>
          <ac:spMkLst>
            <pc:docMk/>
            <pc:sldMk cId="1954256246" sldId="280"/>
            <ac:spMk id="18" creationId="{C0FD9FD4-F4FB-6C80-7DB4-80D89F96713A}"/>
          </ac:spMkLst>
        </pc:spChg>
        <pc:spChg chg="add mod">
          <ac:chgData name="Sergio Alegria" userId="4ef0b9b1-b32e-492b-98c0-514ecb172572" providerId="ADAL" clId="{5453A782-D418-4C50-A997-DC55344E7B7E}" dt="2023-05-18T06:01:28.215" v="4430" actId="1036"/>
          <ac:spMkLst>
            <pc:docMk/>
            <pc:sldMk cId="1954256246" sldId="280"/>
            <ac:spMk id="19" creationId="{6D392DC9-2D80-049D-697C-D8EB535B5812}"/>
          </ac:spMkLst>
        </pc:spChg>
        <pc:spChg chg="add mod">
          <ac:chgData name="Sergio Alegria" userId="4ef0b9b1-b32e-492b-98c0-514ecb172572" providerId="ADAL" clId="{5453A782-D418-4C50-A997-DC55344E7B7E}" dt="2023-05-18T07:18:39.089" v="4510" actId="1037"/>
          <ac:spMkLst>
            <pc:docMk/>
            <pc:sldMk cId="1954256246" sldId="280"/>
            <ac:spMk id="21" creationId="{C97B0151-DD36-BA5D-8204-58448A41D756}"/>
          </ac:spMkLst>
        </pc:spChg>
        <pc:spChg chg="add mod">
          <ac:chgData name="Sergio Alegria" userId="4ef0b9b1-b32e-492b-98c0-514ecb172572" providerId="ADAL" clId="{5453A782-D418-4C50-A997-DC55344E7B7E}" dt="2023-06-01T01:24:32.519" v="7666" actId="6549"/>
          <ac:spMkLst>
            <pc:docMk/>
            <pc:sldMk cId="1954256246" sldId="280"/>
            <ac:spMk id="22" creationId="{8A1435A1-6F53-F061-6D34-936786932CDF}"/>
          </ac:spMkLst>
        </pc:spChg>
        <pc:spChg chg="add mod">
          <ac:chgData name="Sergio Alegria" userId="4ef0b9b1-b32e-492b-98c0-514ecb172572" providerId="ADAL" clId="{5453A782-D418-4C50-A997-DC55344E7B7E}" dt="2023-05-18T07:18:39.089" v="4510" actId="1037"/>
          <ac:spMkLst>
            <pc:docMk/>
            <pc:sldMk cId="1954256246" sldId="280"/>
            <ac:spMk id="23" creationId="{9AAEFBAE-4153-A03C-6064-1A770E0AD2CA}"/>
          </ac:spMkLst>
        </pc:spChg>
        <pc:spChg chg="add mod">
          <ac:chgData name="Sergio Alegria" userId="4ef0b9b1-b32e-492b-98c0-514ecb172572" providerId="ADAL" clId="{5453A782-D418-4C50-A997-DC55344E7B7E}" dt="2023-05-18T06:01:28.215" v="4430" actId="1036"/>
          <ac:spMkLst>
            <pc:docMk/>
            <pc:sldMk cId="1954256246" sldId="280"/>
            <ac:spMk id="24" creationId="{AA3F475C-402F-9D3F-7184-61A74EF42165}"/>
          </ac:spMkLst>
        </pc:spChg>
        <pc:spChg chg="add mod">
          <ac:chgData name="Sergio Alegria" userId="4ef0b9b1-b32e-492b-98c0-514ecb172572" providerId="ADAL" clId="{5453A782-D418-4C50-A997-DC55344E7B7E}" dt="2023-05-18T06:01:28.215" v="4430" actId="1036"/>
          <ac:spMkLst>
            <pc:docMk/>
            <pc:sldMk cId="1954256246" sldId="280"/>
            <ac:spMk id="25" creationId="{4B8D6660-3981-7484-7971-F6D775A634FA}"/>
          </ac:spMkLst>
        </pc:spChg>
        <pc:spChg chg="add mod">
          <ac:chgData name="Sergio Alegria" userId="4ef0b9b1-b32e-492b-98c0-514ecb172572" providerId="ADAL" clId="{5453A782-D418-4C50-A997-DC55344E7B7E}" dt="2023-05-18T06:01:28.215" v="4430" actId="1036"/>
          <ac:spMkLst>
            <pc:docMk/>
            <pc:sldMk cId="1954256246" sldId="280"/>
            <ac:spMk id="26" creationId="{D2CFD1EA-0E13-80C1-AEAF-D94EA5A3874D}"/>
          </ac:spMkLst>
        </pc:spChg>
        <pc:spChg chg="add mod">
          <ac:chgData name="Sergio Alegria" userId="4ef0b9b1-b32e-492b-98c0-514ecb172572" providerId="ADAL" clId="{5453A782-D418-4C50-A997-DC55344E7B7E}" dt="2023-05-18T05:59:14.970" v="4340"/>
          <ac:spMkLst>
            <pc:docMk/>
            <pc:sldMk cId="1954256246" sldId="280"/>
            <ac:spMk id="32" creationId="{BB6BF6FB-8104-8957-E8EF-06D5D453405B}"/>
          </ac:spMkLst>
        </pc:spChg>
        <pc:graphicFrameChg chg="add del mod">
          <ac:chgData name="Sergio Alegria" userId="4ef0b9b1-b32e-492b-98c0-514ecb172572" providerId="ADAL" clId="{5453A782-D418-4C50-A997-DC55344E7B7E}" dt="2023-05-18T05:06:08.514" v="3089"/>
          <ac:graphicFrameMkLst>
            <pc:docMk/>
            <pc:sldMk cId="1954256246" sldId="280"/>
            <ac:graphicFrameMk id="27" creationId="{1D2A0132-B25F-6287-7784-E4B27A98BAA3}"/>
          </ac:graphicFrameMkLst>
        </pc:graphicFrameChg>
        <pc:graphicFrameChg chg="add del mod">
          <ac:chgData name="Sergio Alegria" userId="4ef0b9b1-b32e-492b-98c0-514ecb172572" providerId="ADAL" clId="{5453A782-D418-4C50-A997-DC55344E7B7E}" dt="2023-05-18T05:26:05.593" v="4083"/>
          <ac:graphicFrameMkLst>
            <pc:docMk/>
            <pc:sldMk cId="1954256246" sldId="280"/>
            <ac:graphicFrameMk id="28" creationId="{77885CED-BBA4-11C5-5888-A12290F0D1C2}"/>
          </ac:graphicFrameMkLst>
        </pc:graphicFrameChg>
        <pc:picChg chg="add mod">
          <ac:chgData name="Sergio Alegria" userId="4ef0b9b1-b32e-492b-98c0-514ecb172572" providerId="ADAL" clId="{5453A782-D418-4C50-A997-DC55344E7B7E}" dt="2023-06-02T03:00:31.825" v="10623" actId="1076"/>
          <ac:picMkLst>
            <pc:docMk/>
            <pc:sldMk cId="1954256246" sldId="280"/>
            <ac:picMk id="2" creationId="{263A70F4-15BA-98ED-F369-C524F81D51AD}"/>
          </ac:picMkLst>
        </pc:picChg>
        <pc:picChg chg="add del mod">
          <ac:chgData name="Sergio Alegria" userId="4ef0b9b1-b32e-492b-98c0-514ecb172572" providerId="ADAL" clId="{5453A782-D418-4C50-A997-DC55344E7B7E}" dt="2023-05-30T20:22:25.702" v="4571"/>
          <ac:picMkLst>
            <pc:docMk/>
            <pc:sldMk cId="1954256246" sldId="280"/>
            <ac:picMk id="2" creationId="{B00BC1ED-E7B6-65ED-8EF3-E82139E46A32}"/>
          </ac:picMkLst>
        </pc:picChg>
        <pc:picChg chg="add mod">
          <ac:chgData name="Sergio Alegria" userId="4ef0b9b1-b32e-492b-98c0-514ecb172572" providerId="ADAL" clId="{5453A782-D418-4C50-A997-DC55344E7B7E}" dt="2023-06-02T03:00:36.237" v="10624" actId="1076"/>
          <ac:picMkLst>
            <pc:docMk/>
            <pc:sldMk cId="1954256246" sldId="280"/>
            <ac:picMk id="3" creationId="{A8440216-273B-D4C2-849E-2CAC846D4F38}"/>
          </ac:picMkLst>
        </pc:picChg>
        <pc:picChg chg="add del mod">
          <ac:chgData name="Sergio Alegria" userId="4ef0b9b1-b32e-492b-98c0-514ecb172572" providerId="ADAL" clId="{5453A782-D418-4C50-A997-DC55344E7B7E}" dt="2023-05-30T20:22:25.702" v="4571"/>
          <ac:picMkLst>
            <pc:docMk/>
            <pc:sldMk cId="1954256246" sldId="280"/>
            <ac:picMk id="3" creationId="{FF7F18F4-9A60-F6A2-FC92-84031D0A34A9}"/>
          </ac:picMkLst>
        </pc:picChg>
        <pc:picChg chg="add del mod">
          <ac:chgData name="Sergio Alegria" userId="4ef0b9b1-b32e-492b-98c0-514ecb172572" providerId="ADAL" clId="{5453A782-D418-4C50-A997-DC55344E7B7E}" dt="2023-06-02T03:00:29.773" v="10622" actId="478"/>
          <ac:picMkLst>
            <pc:docMk/>
            <pc:sldMk cId="1954256246" sldId="280"/>
            <ac:picMk id="6" creationId="{AB5F22E1-8173-C527-3613-31FA3DFD8110}"/>
          </ac:picMkLst>
        </pc:picChg>
        <pc:picChg chg="add del mod">
          <ac:chgData name="Sergio Alegria" userId="4ef0b9b1-b32e-492b-98c0-514ecb172572" providerId="ADAL" clId="{5453A782-D418-4C50-A997-DC55344E7B7E}" dt="2023-05-30T20:22:25.702" v="4571"/>
          <ac:picMkLst>
            <pc:docMk/>
            <pc:sldMk cId="1954256246" sldId="280"/>
            <ac:picMk id="6" creationId="{B85DCA35-84F9-F018-C98F-C3EE5E5C2039}"/>
          </ac:picMkLst>
        </pc:picChg>
        <pc:picChg chg="add del mod">
          <ac:chgData name="Sergio Alegria" userId="4ef0b9b1-b32e-492b-98c0-514ecb172572" providerId="ADAL" clId="{5453A782-D418-4C50-A997-DC55344E7B7E}" dt="2023-05-18T05:58:33.596" v="4315" actId="478"/>
          <ac:picMkLst>
            <pc:docMk/>
            <pc:sldMk cId="1954256246" sldId="280"/>
            <ac:picMk id="7" creationId="{BB78D3EB-DEDE-899E-0776-1855394C603D}"/>
          </ac:picMkLst>
        </pc:picChg>
        <pc:picChg chg="add del mod">
          <ac:chgData name="Sergio Alegria" userId="4ef0b9b1-b32e-492b-98c0-514ecb172572" providerId="ADAL" clId="{5453A782-D418-4C50-A997-DC55344E7B7E}" dt="2023-05-18T04:54:35.562" v="2846" actId="478"/>
          <ac:picMkLst>
            <pc:docMk/>
            <pc:sldMk cId="1954256246" sldId="280"/>
            <ac:picMk id="12" creationId="{15FD3AF3-2F97-9B9C-C856-46592F8508D2}"/>
          </ac:picMkLst>
        </pc:picChg>
        <pc:picChg chg="add del mod">
          <ac:chgData name="Sergio Alegria" userId="4ef0b9b1-b32e-492b-98c0-514ecb172572" providerId="ADAL" clId="{5453A782-D418-4C50-A997-DC55344E7B7E}" dt="2023-05-18T05:03:39.806" v="3067" actId="478"/>
          <ac:picMkLst>
            <pc:docMk/>
            <pc:sldMk cId="1954256246" sldId="280"/>
            <ac:picMk id="20" creationId="{81F0F6E0-4D7E-26AD-DC95-38C921D38F38}"/>
          </ac:picMkLst>
        </pc:picChg>
        <pc:picChg chg="add del mod">
          <ac:chgData name="Sergio Alegria" userId="4ef0b9b1-b32e-492b-98c0-514ecb172572" providerId="ADAL" clId="{5453A782-D418-4C50-A997-DC55344E7B7E}" dt="2023-06-02T03:00:23.218" v="10621" actId="478"/>
          <ac:picMkLst>
            <pc:docMk/>
            <pc:sldMk cId="1954256246" sldId="280"/>
            <ac:picMk id="29" creationId="{1EBB50D8-91AC-FA57-BC1C-2E11D63FCB70}"/>
          </ac:picMkLst>
        </pc:picChg>
        <pc:picChg chg="add del mod">
          <ac:chgData name="Sergio Alegria" userId="4ef0b9b1-b32e-492b-98c0-514ecb172572" providerId="ADAL" clId="{5453A782-D418-4C50-A997-DC55344E7B7E}" dt="2023-05-18T06:00:14.974" v="4344" actId="478"/>
          <ac:picMkLst>
            <pc:docMk/>
            <pc:sldMk cId="1954256246" sldId="280"/>
            <ac:picMk id="30" creationId="{8D43F6A9-4932-C020-12B5-2BF09FD265D1}"/>
          </ac:picMkLst>
        </pc:picChg>
        <pc:picChg chg="add del mod">
          <ac:chgData name="Sergio Alegria" userId="4ef0b9b1-b32e-492b-98c0-514ecb172572" providerId="ADAL" clId="{5453A782-D418-4C50-A997-DC55344E7B7E}" dt="2023-05-18T06:00:13.730" v="4343" actId="478"/>
          <ac:picMkLst>
            <pc:docMk/>
            <pc:sldMk cId="1954256246" sldId="280"/>
            <ac:picMk id="31" creationId="{1D08AC14-DAFB-3915-3988-AD6F6924C0FB}"/>
          </ac:picMkLst>
        </pc:picChg>
      </pc:sldChg>
      <pc:sldChg chg="addSp delSp modSp add del mod">
        <pc:chgData name="Sergio Alegria" userId="4ef0b9b1-b32e-492b-98c0-514ecb172572" providerId="ADAL" clId="{5453A782-D418-4C50-A997-DC55344E7B7E}" dt="2023-05-18T06:01:03.788" v="4421" actId="47"/>
        <pc:sldMkLst>
          <pc:docMk/>
          <pc:sldMk cId="32823061" sldId="281"/>
        </pc:sldMkLst>
        <pc:spChg chg="del">
          <ac:chgData name="Sergio Alegria" userId="4ef0b9b1-b32e-492b-98c0-514ecb172572" providerId="ADAL" clId="{5453A782-D418-4C50-A997-DC55344E7B7E}" dt="2023-05-18T03:31:04.222" v="1999" actId="478"/>
          <ac:spMkLst>
            <pc:docMk/>
            <pc:sldMk cId="32823061" sldId="281"/>
            <ac:spMk id="3" creationId="{A8A5EF66-A62E-60B1-D102-9A1E93C43499}"/>
          </ac:spMkLst>
        </pc:spChg>
        <pc:spChg chg="del">
          <ac:chgData name="Sergio Alegria" userId="4ef0b9b1-b32e-492b-98c0-514ecb172572" providerId="ADAL" clId="{5453A782-D418-4C50-A997-DC55344E7B7E}" dt="2023-05-18T03:31:15.239" v="2002" actId="478"/>
          <ac:spMkLst>
            <pc:docMk/>
            <pc:sldMk cId="32823061" sldId="281"/>
            <ac:spMk id="4" creationId="{61A10633-F744-CA4E-1CD3-69E077713388}"/>
          </ac:spMkLst>
        </pc:spChg>
        <pc:spChg chg="add del mod">
          <ac:chgData name="Sergio Alegria" userId="4ef0b9b1-b32e-492b-98c0-514ecb172572" providerId="ADAL" clId="{5453A782-D418-4C50-A997-DC55344E7B7E}" dt="2023-05-18T03:31:10.487" v="2001" actId="478"/>
          <ac:spMkLst>
            <pc:docMk/>
            <pc:sldMk cId="32823061" sldId="281"/>
            <ac:spMk id="6" creationId="{580DA0AD-D795-D641-7C98-1A7C9967D34C}"/>
          </ac:spMkLst>
        </pc:spChg>
        <pc:picChg chg="add mod">
          <ac:chgData name="Sergio Alegria" userId="4ef0b9b1-b32e-492b-98c0-514ecb172572" providerId="ADAL" clId="{5453A782-D418-4C50-A997-DC55344E7B7E}" dt="2023-05-18T03:31:04.755" v="2000"/>
          <ac:picMkLst>
            <pc:docMk/>
            <pc:sldMk cId="32823061" sldId="281"/>
            <ac:picMk id="7" creationId="{817EBD4F-209E-96FD-60F6-0497068515F9}"/>
          </ac:picMkLst>
        </pc:picChg>
        <pc:picChg chg="add del">
          <ac:chgData name="Sergio Alegria" userId="4ef0b9b1-b32e-492b-98c0-514ecb172572" providerId="ADAL" clId="{5453A782-D418-4C50-A997-DC55344E7B7E}" dt="2023-05-18T03:31:00.531" v="1998" actId="21"/>
          <ac:picMkLst>
            <pc:docMk/>
            <pc:sldMk cId="32823061" sldId="281"/>
            <ac:picMk id="24" creationId="{F94C2487-CBE4-3EAB-C6E5-77304F6D8A75}"/>
          </ac:picMkLst>
        </pc:picChg>
      </pc:sldChg>
      <pc:sldChg chg="modSp new mod ord modShow">
        <pc:chgData name="Sergio Alegria" userId="4ef0b9b1-b32e-492b-98c0-514ecb172572" providerId="ADAL" clId="{5453A782-D418-4C50-A997-DC55344E7B7E}" dt="2023-06-02T17:11:06.892" v="11587" actId="729"/>
        <pc:sldMkLst>
          <pc:docMk/>
          <pc:sldMk cId="1346269048" sldId="282"/>
        </pc:sldMkLst>
        <pc:spChg chg="mod">
          <ac:chgData name="Sergio Alegria" userId="4ef0b9b1-b32e-492b-98c0-514ecb172572" providerId="ADAL" clId="{5453A782-D418-4C50-A997-DC55344E7B7E}" dt="2023-05-30T20:15:03.444" v="4558" actId="313"/>
          <ac:spMkLst>
            <pc:docMk/>
            <pc:sldMk cId="1346269048" sldId="282"/>
            <ac:spMk id="2" creationId="{22B67D08-A8AD-BD6F-B61B-569C6BC3AC9E}"/>
          </ac:spMkLst>
        </pc:spChg>
        <pc:spChg chg="mod">
          <ac:chgData name="Sergio Alegria" userId="4ef0b9b1-b32e-492b-98c0-514ecb172572" providerId="ADAL" clId="{5453A782-D418-4C50-A997-DC55344E7B7E}" dt="2023-05-18T05:24:04.318" v="4036"/>
          <ac:spMkLst>
            <pc:docMk/>
            <pc:sldMk cId="1346269048" sldId="282"/>
            <ac:spMk id="3" creationId="{05CE9E59-F130-713B-BD35-F4D5130E8D61}"/>
          </ac:spMkLst>
        </pc:spChg>
      </pc:sldChg>
      <pc:sldChg chg="modSp new mod modShow">
        <pc:chgData name="Sergio Alegria" userId="4ef0b9b1-b32e-492b-98c0-514ecb172572" providerId="ADAL" clId="{5453A782-D418-4C50-A997-DC55344E7B7E}" dt="2023-06-02T17:11:06.892" v="11587" actId="729"/>
        <pc:sldMkLst>
          <pc:docMk/>
          <pc:sldMk cId="1023646224" sldId="283"/>
        </pc:sldMkLst>
        <pc:spChg chg="mod">
          <ac:chgData name="Sergio Alegria" userId="4ef0b9b1-b32e-492b-98c0-514ecb172572" providerId="ADAL" clId="{5453A782-D418-4C50-A997-DC55344E7B7E}" dt="2023-05-18T05:25:04.257" v="4081" actId="20577"/>
          <ac:spMkLst>
            <pc:docMk/>
            <pc:sldMk cId="1023646224" sldId="283"/>
            <ac:spMk id="3" creationId="{3493021B-E66E-F1D3-DB0C-8239414C899A}"/>
          </ac:spMkLst>
        </pc:spChg>
      </pc:sldChg>
      <pc:sldChg chg="modSp new mod modShow">
        <pc:chgData name="Sergio Alegria" userId="4ef0b9b1-b32e-492b-98c0-514ecb172572" providerId="ADAL" clId="{5453A782-D418-4C50-A997-DC55344E7B7E}" dt="2023-06-02T17:11:06.892" v="11587" actId="729"/>
        <pc:sldMkLst>
          <pc:docMk/>
          <pc:sldMk cId="2087597123" sldId="284"/>
        </pc:sldMkLst>
        <pc:spChg chg="mod">
          <ac:chgData name="Sergio Alegria" userId="4ef0b9b1-b32e-492b-98c0-514ecb172572" providerId="ADAL" clId="{5453A782-D418-4C50-A997-DC55344E7B7E}" dt="2023-05-30T20:32:36.621" v="4890"/>
          <ac:spMkLst>
            <pc:docMk/>
            <pc:sldMk cId="2087597123" sldId="284"/>
            <ac:spMk id="3" creationId="{6648AFBA-19B7-62F1-F62C-5D80E1078AB2}"/>
          </ac:spMkLst>
        </pc:spChg>
      </pc:sldChg>
      <pc:sldChg chg="modSp add mod modShow">
        <pc:chgData name="Sergio Alegria" userId="4ef0b9b1-b32e-492b-98c0-514ecb172572" providerId="ADAL" clId="{5453A782-D418-4C50-A997-DC55344E7B7E}" dt="2023-06-02T17:11:06.892" v="11587" actId="729"/>
        <pc:sldMkLst>
          <pc:docMk/>
          <pc:sldMk cId="3922626517" sldId="285"/>
        </pc:sldMkLst>
        <pc:spChg chg="mod">
          <ac:chgData name="Sergio Alegria" userId="4ef0b9b1-b32e-492b-98c0-514ecb172572" providerId="ADAL" clId="{5453A782-D418-4C50-A997-DC55344E7B7E}" dt="2023-05-30T21:20:44.636" v="5826"/>
          <ac:spMkLst>
            <pc:docMk/>
            <pc:sldMk cId="3922626517" sldId="285"/>
            <ac:spMk id="3" creationId="{6648AFBA-19B7-62F1-F62C-5D80E1078AB2}"/>
          </ac:spMkLst>
        </pc:spChg>
      </pc:sldChg>
      <pc:sldChg chg="modSp add mod modShow">
        <pc:chgData name="Sergio Alegria" userId="4ef0b9b1-b32e-492b-98c0-514ecb172572" providerId="ADAL" clId="{5453A782-D418-4C50-A997-DC55344E7B7E}" dt="2023-06-02T17:11:06.892" v="11587" actId="729"/>
        <pc:sldMkLst>
          <pc:docMk/>
          <pc:sldMk cId="3251841705" sldId="286"/>
        </pc:sldMkLst>
        <pc:spChg chg="mod">
          <ac:chgData name="Sergio Alegria" userId="4ef0b9b1-b32e-492b-98c0-514ecb172572" providerId="ADAL" clId="{5453A782-D418-4C50-A997-DC55344E7B7E}" dt="2023-05-30T21:24:32.862" v="6111" actId="20577"/>
          <ac:spMkLst>
            <pc:docMk/>
            <pc:sldMk cId="3251841705" sldId="286"/>
            <ac:spMk id="3" creationId="{6648AFBA-19B7-62F1-F62C-5D80E1078AB2}"/>
          </ac:spMkLst>
        </pc:spChg>
      </pc:sldChg>
      <pc:sldChg chg="add mod modShow">
        <pc:chgData name="Sergio Alegria" userId="4ef0b9b1-b32e-492b-98c0-514ecb172572" providerId="ADAL" clId="{5453A782-D418-4C50-A997-DC55344E7B7E}" dt="2023-06-02T17:11:06.892" v="11587" actId="729"/>
        <pc:sldMkLst>
          <pc:docMk/>
          <pc:sldMk cId="3050289527" sldId="287"/>
        </pc:sldMkLst>
      </pc:sldChg>
      <pc:sldChg chg="add mod modShow">
        <pc:chgData name="Sergio Alegria" userId="4ef0b9b1-b32e-492b-98c0-514ecb172572" providerId="ADAL" clId="{5453A782-D418-4C50-A997-DC55344E7B7E}" dt="2023-06-02T17:11:06.892" v="11587" actId="729"/>
        <pc:sldMkLst>
          <pc:docMk/>
          <pc:sldMk cId="2437251507" sldId="288"/>
        </pc:sldMkLst>
      </pc:sldChg>
      <pc:sldChg chg="modSp new add del mod modShow">
        <pc:chgData name="Sergio Alegria" userId="4ef0b9b1-b32e-492b-98c0-514ecb172572" providerId="ADAL" clId="{5453A782-D418-4C50-A997-DC55344E7B7E}" dt="2023-06-02T17:10:55.261" v="11585" actId="729"/>
        <pc:sldMkLst>
          <pc:docMk/>
          <pc:sldMk cId="2305737103" sldId="289"/>
        </pc:sldMkLst>
        <pc:spChg chg="mod">
          <ac:chgData name="Sergio Alegria" userId="4ef0b9b1-b32e-492b-98c0-514ecb172572" providerId="ADAL" clId="{5453A782-D418-4C50-A997-DC55344E7B7E}" dt="2023-06-01T15:30:26.190" v="8900" actId="20577"/>
          <ac:spMkLst>
            <pc:docMk/>
            <pc:sldMk cId="2305737103" sldId="289"/>
            <ac:spMk id="2" creationId="{16D0AA7F-2D98-0021-6EB6-555C0FDC5503}"/>
          </ac:spMkLst>
        </pc:spChg>
        <pc:spChg chg="mod">
          <ac:chgData name="Sergio Alegria" userId="4ef0b9b1-b32e-492b-98c0-514ecb172572" providerId="ADAL" clId="{5453A782-D418-4C50-A997-DC55344E7B7E}" dt="2023-06-01T15:30:46.058" v="8942" actId="20577"/>
          <ac:spMkLst>
            <pc:docMk/>
            <pc:sldMk cId="2305737103" sldId="289"/>
            <ac:spMk id="3" creationId="{A659F261-D2F6-95A8-B5F7-59CC5BE493CF}"/>
          </ac:spMkLst>
        </pc:spChg>
      </pc:sldChg>
      <pc:sldChg chg="add mod modShow">
        <pc:chgData name="Sergio Alegria" userId="4ef0b9b1-b32e-492b-98c0-514ecb172572" providerId="ADAL" clId="{5453A782-D418-4C50-A997-DC55344E7B7E}" dt="2023-06-02T17:11:06.892" v="11587" actId="729"/>
        <pc:sldMkLst>
          <pc:docMk/>
          <pc:sldMk cId="1684150049" sldId="290"/>
        </pc:sldMkLst>
      </pc:sldChg>
      <pc:sldChg chg="add mod modShow">
        <pc:chgData name="Sergio Alegria" userId="4ef0b9b1-b32e-492b-98c0-514ecb172572" providerId="ADAL" clId="{5453A782-D418-4C50-A997-DC55344E7B7E}" dt="2023-06-02T17:11:06.892" v="11587" actId="729"/>
        <pc:sldMkLst>
          <pc:docMk/>
          <pc:sldMk cId="4234506111" sldId="291"/>
        </pc:sldMkLst>
      </pc:sldChg>
      <pc:sldChg chg="addSp modSp new del mod">
        <pc:chgData name="Sergio Alegria" userId="4ef0b9b1-b32e-492b-98c0-514ecb172572" providerId="ADAL" clId="{5453A782-D418-4C50-A997-DC55344E7B7E}" dt="2023-06-02T17:10:01.082" v="11582" actId="47"/>
        <pc:sldMkLst>
          <pc:docMk/>
          <pc:sldMk cId="2598069746" sldId="292"/>
        </pc:sldMkLst>
        <pc:spChg chg="mod">
          <ac:chgData name="Sergio Alegria" userId="4ef0b9b1-b32e-492b-98c0-514ecb172572" providerId="ADAL" clId="{5453A782-D418-4C50-A997-DC55344E7B7E}" dt="2023-06-02T16:07:55.074" v="11403" actId="790"/>
          <ac:spMkLst>
            <pc:docMk/>
            <pc:sldMk cId="2598069746" sldId="292"/>
            <ac:spMk id="2" creationId="{0D3874C6-B0FD-136F-F8FE-7ADD484ACB91}"/>
          </ac:spMkLst>
        </pc:spChg>
        <pc:spChg chg="mod">
          <ac:chgData name="Sergio Alegria" userId="4ef0b9b1-b32e-492b-98c0-514ecb172572" providerId="ADAL" clId="{5453A782-D418-4C50-A997-DC55344E7B7E}" dt="2023-06-02T16:09:15.793" v="11405" actId="6549"/>
          <ac:spMkLst>
            <pc:docMk/>
            <pc:sldMk cId="2598069746" sldId="292"/>
            <ac:spMk id="3" creationId="{54FAF082-B470-9212-6BDF-E4C87C99ECAB}"/>
          </ac:spMkLst>
        </pc:spChg>
        <pc:picChg chg="add mod">
          <ac:chgData name="Sergio Alegria" userId="4ef0b9b1-b32e-492b-98c0-514ecb172572" providerId="ADAL" clId="{5453A782-D418-4C50-A997-DC55344E7B7E}" dt="2023-06-02T16:07:35.883" v="11401"/>
          <ac:picMkLst>
            <pc:docMk/>
            <pc:sldMk cId="2598069746" sldId="292"/>
            <ac:picMk id="4" creationId="{72CE4C7C-F5CA-1DE8-D2C5-2A5CF176C2EB}"/>
          </ac:picMkLst>
        </pc:picChg>
      </pc:sldChg>
      <pc:sldChg chg="modSp new mod">
        <pc:chgData name="Sergio Alegria" userId="4ef0b9b1-b32e-492b-98c0-514ecb172572" providerId="ADAL" clId="{5453A782-D418-4C50-A997-DC55344E7B7E}" dt="2023-06-02T19:02:41.366" v="11670" actId="20577"/>
        <pc:sldMkLst>
          <pc:docMk/>
          <pc:sldMk cId="3382978344" sldId="292"/>
        </pc:sldMkLst>
        <pc:spChg chg="mod">
          <ac:chgData name="Sergio Alegria" userId="4ef0b9b1-b32e-492b-98c0-514ecb172572" providerId="ADAL" clId="{5453A782-D418-4C50-A997-DC55344E7B7E}" dt="2023-06-02T19:02:41.366" v="11670" actId="20577"/>
          <ac:spMkLst>
            <pc:docMk/>
            <pc:sldMk cId="3382978344" sldId="292"/>
            <ac:spMk id="3" creationId="{35203C02-FD86-ACF6-60E9-1DF3E98B4EA6}"/>
          </ac:spMkLst>
        </pc:spChg>
      </pc:sldChg>
      <pc:sldChg chg="add del">
        <pc:chgData name="Sergio Alegria" userId="4ef0b9b1-b32e-492b-98c0-514ecb172572" providerId="ADAL" clId="{5453A782-D418-4C50-A997-DC55344E7B7E}" dt="2023-06-02T17:10:32.156" v="11584" actId="47"/>
        <pc:sldMkLst>
          <pc:docMk/>
          <pc:sldMk cId="3916178002" sldId="292"/>
        </pc:sldMkLst>
      </pc:sldChg>
      <pc:sldChg chg="addSp delSp modSp new mod modClrScheme chgLayout">
        <pc:chgData name="Sergio Alegria" userId="4ef0b9b1-b32e-492b-98c0-514ecb172572" providerId="ADAL" clId="{5453A782-D418-4C50-A997-DC55344E7B7E}" dt="2023-06-02T19:20:35.002" v="11841" actId="20577"/>
        <pc:sldMkLst>
          <pc:docMk/>
          <pc:sldMk cId="1076755366" sldId="293"/>
        </pc:sldMkLst>
        <pc:spChg chg="del mod ord">
          <ac:chgData name="Sergio Alegria" userId="4ef0b9b1-b32e-492b-98c0-514ecb172572" providerId="ADAL" clId="{5453A782-D418-4C50-A997-DC55344E7B7E}" dt="2023-06-02T19:18:16.688" v="11776" actId="700"/>
          <ac:spMkLst>
            <pc:docMk/>
            <pc:sldMk cId="1076755366" sldId="293"/>
            <ac:spMk id="2" creationId="{166C2C4F-5F58-A3DE-D502-3D3359FD696E}"/>
          </ac:spMkLst>
        </pc:spChg>
        <pc:spChg chg="del mod ord">
          <ac:chgData name="Sergio Alegria" userId="4ef0b9b1-b32e-492b-98c0-514ecb172572" providerId="ADAL" clId="{5453A782-D418-4C50-A997-DC55344E7B7E}" dt="2023-06-02T19:18:16.688" v="11776" actId="700"/>
          <ac:spMkLst>
            <pc:docMk/>
            <pc:sldMk cId="1076755366" sldId="293"/>
            <ac:spMk id="3" creationId="{6156DCDF-5643-C688-F243-0FFBA45676C5}"/>
          </ac:spMkLst>
        </pc:spChg>
        <pc:spChg chg="add mod ord">
          <ac:chgData name="Sergio Alegria" userId="4ef0b9b1-b32e-492b-98c0-514ecb172572" providerId="ADAL" clId="{5453A782-D418-4C50-A997-DC55344E7B7E}" dt="2023-06-02T19:19:12.934" v="11800" actId="313"/>
          <ac:spMkLst>
            <pc:docMk/>
            <pc:sldMk cId="1076755366" sldId="293"/>
            <ac:spMk id="4" creationId="{D5AA81D5-FD76-AA7C-715A-3D1E11494DE1}"/>
          </ac:spMkLst>
        </pc:spChg>
        <pc:spChg chg="add mod ord">
          <ac:chgData name="Sergio Alegria" userId="4ef0b9b1-b32e-492b-98c0-514ecb172572" providerId="ADAL" clId="{5453A782-D418-4C50-A997-DC55344E7B7E}" dt="2023-06-02T19:20:35.002" v="11841" actId="20577"/>
          <ac:spMkLst>
            <pc:docMk/>
            <pc:sldMk cId="1076755366" sldId="293"/>
            <ac:spMk id="5" creationId="{933970B8-6693-D13D-B877-00F945D29159}"/>
          </ac:spMkLst>
        </pc:spChg>
        <pc:spChg chg="add mod">
          <ac:chgData name="Sergio Alegria" userId="4ef0b9b1-b32e-492b-98c0-514ecb172572" providerId="ADAL" clId="{5453A782-D418-4C50-A997-DC55344E7B7E}" dt="2023-06-02T19:19:29.308" v="11802" actId="1076"/>
          <ac:spMkLst>
            <pc:docMk/>
            <pc:sldMk cId="1076755366" sldId="293"/>
            <ac:spMk id="6" creationId="{31B5B828-6CB7-A8B2-35FB-49A7BFEAF198}"/>
          </ac:spMkLst>
        </pc:spChg>
        <pc:picChg chg="add mod">
          <ac:chgData name="Sergio Alegria" userId="4ef0b9b1-b32e-492b-98c0-514ecb172572" providerId="ADAL" clId="{5453A782-D418-4C50-A997-DC55344E7B7E}" dt="2023-06-02T19:19:22.174" v="11801" actId="1076"/>
          <ac:picMkLst>
            <pc:docMk/>
            <pc:sldMk cId="1076755366" sldId="293"/>
            <ac:picMk id="7" creationId="{377B8498-8BE8-A950-3BC7-D1E7EE6C89FD}"/>
          </ac:picMkLst>
        </pc:picChg>
      </pc:sldChg>
      <pc:sldChg chg="addSp delSp modSp add mod ord">
        <pc:chgData name="Sergio Alegria" userId="4ef0b9b1-b32e-492b-98c0-514ecb172572" providerId="ADAL" clId="{5453A782-D418-4C50-A997-DC55344E7B7E}" dt="2023-06-02T20:37:58.407" v="12778" actId="14100"/>
        <pc:sldMkLst>
          <pc:docMk/>
          <pc:sldMk cId="2897182885" sldId="294"/>
        </pc:sldMkLst>
        <pc:spChg chg="mod">
          <ac:chgData name="Sergio Alegria" userId="4ef0b9b1-b32e-492b-98c0-514ecb172572" providerId="ADAL" clId="{5453A782-D418-4C50-A997-DC55344E7B7E}" dt="2023-06-02T20:21:44.487" v="12654" actId="1035"/>
          <ac:spMkLst>
            <pc:docMk/>
            <pc:sldMk cId="2897182885" sldId="294"/>
            <ac:spMk id="3" creationId="{25D1B837-F3AC-EB8C-A144-285525455646}"/>
          </ac:spMkLst>
        </pc:spChg>
        <pc:spChg chg="del">
          <ac:chgData name="Sergio Alegria" userId="4ef0b9b1-b32e-492b-98c0-514ecb172572" providerId="ADAL" clId="{5453A782-D418-4C50-A997-DC55344E7B7E}" dt="2023-06-02T19:22:36.955" v="11860" actId="478"/>
          <ac:spMkLst>
            <pc:docMk/>
            <pc:sldMk cId="2897182885" sldId="294"/>
            <ac:spMk id="4" creationId="{47F8477D-9127-F62F-8708-B5ADE714F74C}"/>
          </ac:spMkLst>
        </pc:spChg>
        <pc:spChg chg="mod">
          <ac:chgData name="Sergio Alegria" userId="4ef0b9b1-b32e-492b-98c0-514ecb172572" providerId="ADAL" clId="{5453A782-D418-4C50-A997-DC55344E7B7E}" dt="2023-06-02T20:14:32.972" v="12377" actId="1076"/>
          <ac:spMkLst>
            <pc:docMk/>
            <pc:sldMk cId="2897182885" sldId="294"/>
            <ac:spMk id="7" creationId="{298D7C4D-00CC-2A06-D527-F23B64A637C6}"/>
          </ac:spMkLst>
        </pc:spChg>
        <pc:spChg chg="mod">
          <ac:chgData name="Sergio Alegria" userId="4ef0b9b1-b32e-492b-98c0-514ecb172572" providerId="ADAL" clId="{5453A782-D418-4C50-A997-DC55344E7B7E}" dt="2023-06-02T20:37:24.828" v="12774" actId="1076"/>
          <ac:spMkLst>
            <pc:docMk/>
            <pc:sldMk cId="2897182885" sldId="294"/>
            <ac:spMk id="8" creationId="{08433FB6-7674-2A0D-164A-4F8A39DAEEA9}"/>
          </ac:spMkLst>
        </pc:spChg>
        <pc:spChg chg="mod">
          <ac:chgData name="Sergio Alegria" userId="4ef0b9b1-b32e-492b-98c0-514ecb172572" providerId="ADAL" clId="{5453A782-D418-4C50-A997-DC55344E7B7E}" dt="2023-06-02T20:32:50.592" v="12768" actId="1076"/>
          <ac:spMkLst>
            <pc:docMk/>
            <pc:sldMk cId="2897182885" sldId="294"/>
            <ac:spMk id="9" creationId="{15A52CE8-F323-41E2-4531-669515783987}"/>
          </ac:spMkLst>
        </pc:spChg>
        <pc:spChg chg="add del mod">
          <ac:chgData name="Sergio Alegria" userId="4ef0b9b1-b32e-492b-98c0-514ecb172572" providerId="ADAL" clId="{5453A782-D418-4C50-A997-DC55344E7B7E}" dt="2023-06-02T20:22:29.988" v="12687" actId="1035"/>
          <ac:spMkLst>
            <pc:docMk/>
            <pc:sldMk cId="2897182885" sldId="294"/>
            <ac:spMk id="10" creationId="{B0E135A3-C48B-6659-010B-4C5B9AD70F20}"/>
          </ac:spMkLst>
        </pc:spChg>
        <pc:spChg chg="add mod">
          <ac:chgData name="Sergio Alegria" userId="4ef0b9b1-b32e-492b-98c0-514ecb172572" providerId="ADAL" clId="{5453A782-D418-4C50-A997-DC55344E7B7E}" dt="2023-06-02T20:32:56.375" v="12769" actId="1076"/>
          <ac:spMkLst>
            <pc:docMk/>
            <pc:sldMk cId="2897182885" sldId="294"/>
            <ac:spMk id="18" creationId="{10B59B17-515E-1EC7-AFF3-F5D4B1B238E8}"/>
          </ac:spMkLst>
        </pc:spChg>
        <pc:spChg chg="add del mod">
          <ac:chgData name="Sergio Alegria" userId="4ef0b9b1-b32e-492b-98c0-514ecb172572" providerId="ADAL" clId="{5453A782-D418-4C50-A997-DC55344E7B7E}" dt="2023-06-02T20:23:46.692" v="12694" actId="478"/>
          <ac:spMkLst>
            <pc:docMk/>
            <pc:sldMk cId="2897182885" sldId="294"/>
            <ac:spMk id="23" creationId="{08316972-5A58-8698-005E-3A2BA4DF2F15}"/>
          </ac:spMkLst>
        </pc:spChg>
        <pc:spChg chg="add del mod">
          <ac:chgData name="Sergio Alegria" userId="4ef0b9b1-b32e-492b-98c0-514ecb172572" providerId="ADAL" clId="{5453A782-D418-4C50-A997-DC55344E7B7E}" dt="2023-06-02T19:35:08.242" v="11954" actId="478"/>
          <ac:spMkLst>
            <pc:docMk/>
            <pc:sldMk cId="2897182885" sldId="294"/>
            <ac:spMk id="25" creationId="{41709F24-84B1-6DC5-F27D-0837C076305F}"/>
          </ac:spMkLst>
        </pc:spChg>
        <pc:spChg chg="mod">
          <ac:chgData name="Sergio Alegria" userId="4ef0b9b1-b32e-492b-98c0-514ecb172572" providerId="ADAL" clId="{5453A782-D418-4C50-A997-DC55344E7B7E}" dt="2023-06-02T20:21:44.487" v="12654" actId="1035"/>
          <ac:spMkLst>
            <pc:docMk/>
            <pc:sldMk cId="2897182885" sldId="294"/>
            <ac:spMk id="26" creationId="{4709DEA2-7238-FDAC-D0F3-12C2DA09B9EC}"/>
          </ac:spMkLst>
        </pc:spChg>
        <pc:spChg chg="del">
          <ac:chgData name="Sergio Alegria" userId="4ef0b9b1-b32e-492b-98c0-514ecb172572" providerId="ADAL" clId="{5453A782-D418-4C50-A997-DC55344E7B7E}" dt="2023-06-02T19:22:36.955" v="11860" actId="478"/>
          <ac:spMkLst>
            <pc:docMk/>
            <pc:sldMk cId="2897182885" sldId="294"/>
            <ac:spMk id="30" creationId="{18C5FD18-925A-5294-530D-042149D608A9}"/>
          </ac:spMkLst>
        </pc:spChg>
        <pc:spChg chg="add del mod">
          <ac:chgData name="Sergio Alegria" userId="4ef0b9b1-b32e-492b-98c0-514ecb172572" providerId="ADAL" clId="{5453A782-D418-4C50-A997-DC55344E7B7E}" dt="2023-06-02T20:23:29.808" v="12690" actId="478"/>
          <ac:spMkLst>
            <pc:docMk/>
            <pc:sldMk cId="2897182885" sldId="294"/>
            <ac:spMk id="36" creationId="{68A5E8FA-007B-E132-B9BC-4A7310C0F9CB}"/>
          </ac:spMkLst>
        </pc:spChg>
        <pc:spChg chg="add mod">
          <ac:chgData name="Sergio Alegria" userId="4ef0b9b1-b32e-492b-98c0-514ecb172572" providerId="ADAL" clId="{5453A782-D418-4C50-A997-DC55344E7B7E}" dt="2023-06-02T20:21:59.220" v="12662" actId="14100"/>
          <ac:spMkLst>
            <pc:docMk/>
            <pc:sldMk cId="2897182885" sldId="294"/>
            <ac:spMk id="44" creationId="{AFA925EB-61A8-1A3F-AA32-3A9039E641A0}"/>
          </ac:spMkLst>
        </pc:spChg>
        <pc:spChg chg="add mod">
          <ac:chgData name="Sergio Alegria" userId="4ef0b9b1-b32e-492b-98c0-514ecb172572" providerId="ADAL" clId="{5453A782-D418-4C50-A997-DC55344E7B7E}" dt="2023-06-02T20:37:30.309" v="12775" actId="1076"/>
          <ac:spMkLst>
            <pc:docMk/>
            <pc:sldMk cId="2897182885" sldId="294"/>
            <ac:spMk id="45" creationId="{DBC0F47C-D579-7603-DDF9-BCCDC62CD94D}"/>
          </ac:spMkLst>
        </pc:spChg>
        <pc:spChg chg="mod">
          <ac:chgData name="Sergio Alegria" userId="4ef0b9b1-b32e-492b-98c0-514ecb172572" providerId="ADAL" clId="{5453A782-D418-4C50-A997-DC55344E7B7E}" dt="2023-06-02T20:21:44.487" v="12654" actId="1035"/>
          <ac:spMkLst>
            <pc:docMk/>
            <pc:sldMk cId="2897182885" sldId="294"/>
            <ac:spMk id="54" creationId="{6AE99C24-9520-89D4-501C-F65BC1F3B37C}"/>
          </ac:spMkLst>
        </pc:spChg>
        <pc:spChg chg="mod">
          <ac:chgData name="Sergio Alegria" userId="4ef0b9b1-b32e-492b-98c0-514ecb172572" providerId="ADAL" clId="{5453A782-D418-4C50-A997-DC55344E7B7E}" dt="2023-06-02T20:28:55.648" v="12718" actId="20577"/>
          <ac:spMkLst>
            <pc:docMk/>
            <pc:sldMk cId="2897182885" sldId="294"/>
            <ac:spMk id="55" creationId="{92CF6016-809A-EA2F-020C-33D1A76EBBD9}"/>
          </ac:spMkLst>
        </pc:spChg>
        <pc:spChg chg="del">
          <ac:chgData name="Sergio Alegria" userId="4ef0b9b1-b32e-492b-98c0-514ecb172572" providerId="ADAL" clId="{5453A782-D418-4C50-A997-DC55344E7B7E}" dt="2023-06-02T19:22:36.955" v="11860" actId="478"/>
          <ac:spMkLst>
            <pc:docMk/>
            <pc:sldMk cId="2897182885" sldId="294"/>
            <ac:spMk id="60" creationId="{18336F84-664C-2132-AA3B-9B801522C281}"/>
          </ac:spMkLst>
        </pc:spChg>
        <pc:picChg chg="del">
          <ac:chgData name="Sergio Alegria" userId="4ef0b9b1-b32e-492b-98c0-514ecb172572" providerId="ADAL" clId="{5453A782-D418-4C50-A997-DC55344E7B7E}" dt="2023-06-02T20:19:44.981" v="12552" actId="478"/>
          <ac:picMkLst>
            <pc:docMk/>
            <pc:sldMk cId="2897182885" sldId="294"/>
            <ac:picMk id="123" creationId="{5243B5B7-F06E-4541-9DE3-7D1AC52BDF43}"/>
          </ac:picMkLst>
        </pc:picChg>
        <pc:picChg chg="del">
          <ac:chgData name="Sergio Alegria" userId="4ef0b9b1-b32e-492b-98c0-514ecb172572" providerId="ADAL" clId="{5453A782-D418-4C50-A997-DC55344E7B7E}" dt="2023-06-02T20:19:46.573" v="12553" actId="478"/>
          <ac:picMkLst>
            <pc:docMk/>
            <pc:sldMk cId="2897182885" sldId="294"/>
            <ac:picMk id="124" creationId="{9C62E402-42AE-122D-7BD6-E0F940276B1D}"/>
          </ac:picMkLst>
        </pc:picChg>
        <pc:picChg chg="del mod">
          <ac:chgData name="Sergio Alegria" userId="4ef0b9b1-b32e-492b-98c0-514ecb172572" providerId="ADAL" clId="{5453A782-D418-4C50-A997-DC55344E7B7E}" dt="2023-06-02T20:22:35.431" v="12689" actId="478"/>
          <ac:picMkLst>
            <pc:docMk/>
            <pc:sldMk cId="2897182885" sldId="294"/>
            <ac:picMk id="125" creationId="{07378181-6277-E4D9-CDBD-A2A3C6D58041}"/>
          </ac:picMkLst>
        </pc:picChg>
        <pc:picChg chg="del mod">
          <ac:chgData name="Sergio Alegria" userId="4ef0b9b1-b32e-492b-98c0-514ecb172572" providerId="ADAL" clId="{5453A782-D418-4C50-A997-DC55344E7B7E}" dt="2023-06-02T20:14:48.093" v="12383" actId="478"/>
          <ac:picMkLst>
            <pc:docMk/>
            <pc:sldMk cId="2897182885" sldId="294"/>
            <ac:picMk id="128" creationId="{10B19AAB-E70F-A09C-E3ED-165E0322ABE7}"/>
          </ac:picMkLst>
        </pc:picChg>
        <pc:picChg chg="del mod">
          <ac:chgData name="Sergio Alegria" userId="4ef0b9b1-b32e-492b-98c0-514ecb172572" providerId="ADAL" clId="{5453A782-D418-4C50-A997-DC55344E7B7E}" dt="2023-06-02T20:14:46.131" v="12381" actId="478"/>
          <ac:picMkLst>
            <pc:docMk/>
            <pc:sldMk cId="2897182885" sldId="294"/>
            <ac:picMk id="129" creationId="{470D5373-EE4F-3759-8E34-F2062F1BADC8}"/>
          </ac:picMkLst>
        </pc:picChg>
        <pc:picChg chg="del mod">
          <ac:chgData name="Sergio Alegria" userId="4ef0b9b1-b32e-492b-98c0-514ecb172572" providerId="ADAL" clId="{5453A782-D418-4C50-A997-DC55344E7B7E}" dt="2023-06-02T20:22:33.408" v="12688" actId="478"/>
          <ac:picMkLst>
            <pc:docMk/>
            <pc:sldMk cId="2897182885" sldId="294"/>
            <ac:picMk id="131" creationId="{A1EE476A-192A-AC15-545C-AE34677AC735}"/>
          </ac:picMkLst>
        </pc:picChg>
        <pc:picChg chg="del mod">
          <ac:chgData name="Sergio Alegria" userId="4ef0b9b1-b32e-492b-98c0-514ecb172572" providerId="ADAL" clId="{5453A782-D418-4C50-A997-DC55344E7B7E}" dt="2023-06-02T20:19:21.136" v="12505" actId="478"/>
          <ac:picMkLst>
            <pc:docMk/>
            <pc:sldMk cId="2897182885" sldId="294"/>
            <ac:picMk id="137" creationId="{1C00A4D0-E308-943A-0F72-CEB5ED9946E6}"/>
          </ac:picMkLst>
        </pc:picChg>
        <pc:cxnChg chg="add mod">
          <ac:chgData name="Sergio Alegria" userId="4ef0b9b1-b32e-492b-98c0-514ecb172572" providerId="ADAL" clId="{5453A782-D418-4C50-A997-DC55344E7B7E}" dt="2023-06-02T20:22:29.988" v="12687" actId="1035"/>
          <ac:cxnSpMkLst>
            <pc:docMk/>
            <pc:sldMk cId="2897182885" sldId="294"/>
            <ac:cxnSpMk id="11" creationId="{DA14336F-0039-C73A-4450-3A3C59C35A23}"/>
          </ac:cxnSpMkLst>
        </pc:cxnChg>
        <pc:cxnChg chg="mod">
          <ac:chgData name="Sergio Alegria" userId="4ef0b9b1-b32e-492b-98c0-514ecb172572" providerId="ADAL" clId="{5453A782-D418-4C50-A997-DC55344E7B7E}" dt="2023-06-02T20:21:44.487" v="12654" actId="1035"/>
          <ac:cxnSpMkLst>
            <pc:docMk/>
            <pc:sldMk cId="2897182885" sldId="294"/>
            <ac:cxnSpMk id="13" creationId="{33E78FD9-59DB-A383-15A7-1510977D309C}"/>
          </ac:cxnSpMkLst>
        </pc:cxnChg>
        <pc:cxnChg chg="del mod">
          <ac:chgData name="Sergio Alegria" userId="4ef0b9b1-b32e-492b-98c0-514ecb172572" providerId="ADAL" clId="{5453A782-D418-4C50-A997-DC55344E7B7E}" dt="2023-06-02T19:31:40.702" v="11930" actId="478"/>
          <ac:cxnSpMkLst>
            <pc:docMk/>
            <pc:sldMk cId="2897182885" sldId="294"/>
            <ac:cxnSpMk id="16" creationId="{C029580A-2126-66D8-86E6-811E8BB49013}"/>
          </ac:cxnSpMkLst>
        </pc:cxnChg>
        <pc:cxnChg chg="del mod">
          <ac:chgData name="Sergio Alegria" userId="4ef0b9b1-b32e-492b-98c0-514ecb172572" providerId="ADAL" clId="{5453A782-D418-4C50-A997-DC55344E7B7E}" dt="2023-06-02T19:22:39.679" v="11861" actId="478"/>
          <ac:cxnSpMkLst>
            <pc:docMk/>
            <pc:sldMk cId="2897182885" sldId="294"/>
            <ac:cxnSpMk id="19" creationId="{E8967661-A8BA-0725-3645-2B5D7C2832A3}"/>
          </ac:cxnSpMkLst>
        </pc:cxnChg>
        <pc:cxnChg chg="add mod">
          <ac:chgData name="Sergio Alegria" userId="4ef0b9b1-b32e-492b-98c0-514ecb172572" providerId="ADAL" clId="{5453A782-D418-4C50-A997-DC55344E7B7E}" dt="2023-06-02T20:37:24.828" v="12774" actId="1076"/>
          <ac:cxnSpMkLst>
            <pc:docMk/>
            <pc:sldMk cId="2897182885" sldId="294"/>
            <ac:cxnSpMk id="20" creationId="{2585BECF-0D0B-6FDE-9933-6CD10581E6D3}"/>
          </ac:cxnSpMkLst>
        </pc:cxnChg>
        <pc:cxnChg chg="del mod">
          <ac:chgData name="Sergio Alegria" userId="4ef0b9b1-b32e-492b-98c0-514ecb172572" providerId="ADAL" clId="{5453A782-D418-4C50-A997-DC55344E7B7E}" dt="2023-06-02T19:22:36.955" v="11860" actId="478"/>
          <ac:cxnSpMkLst>
            <pc:docMk/>
            <pc:sldMk cId="2897182885" sldId="294"/>
            <ac:cxnSpMk id="31" creationId="{7563B65C-8F51-8037-C875-E3C7AC4B9F9E}"/>
          </ac:cxnSpMkLst>
        </pc:cxnChg>
        <pc:cxnChg chg="add del mod">
          <ac:chgData name="Sergio Alegria" userId="4ef0b9b1-b32e-492b-98c0-514ecb172572" providerId="ADAL" clId="{5453A782-D418-4C50-A997-DC55344E7B7E}" dt="2023-06-02T20:23:48.860" v="12695" actId="478"/>
          <ac:cxnSpMkLst>
            <pc:docMk/>
            <pc:sldMk cId="2897182885" sldId="294"/>
            <ac:cxnSpMk id="41" creationId="{888A6C9B-273B-9699-B51D-1E0D7F4218E3}"/>
          </ac:cxnSpMkLst>
        </pc:cxnChg>
        <pc:cxnChg chg="del mod">
          <ac:chgData name="Sergio Alegria" userId="4ef0b9b1-b32e-492b-98c0-514ecb172572" providerId="ADAL" clId="{5453A782-D418-4C50-A997-DC55344E7B7E}" dt="2023-06-02T19:22:36.955" v="11860" actId="478"/>
          <ac:cxnSpMkLst>
            <pc:docMk/>
            <pc:sldMk cId="2897182885" sldId="294"/>
            <ac:cxnSpMk id="46" creationId="{DBD20D61-29FC-F710-84BC-F9115DB67A43}"/>
          </ac:cxnSpMkLst>
        </pc:cxnChg>
        <pc:cxnChg chg="add mod">
          <ac:chgData name="Sergio Alegria" userId="4ef0b9b1-b32e-492b-98c0-514ecb172572" providerId="ADAL" clId="{5453A782-D418-4C50-A997-DC55344E7B7E}" dt="2023-06-02T20:37:30.309" v="12775" actId="1076"/>
          <ac:cxnSpMkLst>
            <pc:docMk/>
            <pc:sldMk cId="2897182885" sldId="294"/>
            <ac:cxnSpMk id="47" creationId="{636C8058-1EB5-647D-C8E3-582F9F991194}"/>
          </ac:cxnSpMkLst>
        </pc:cxnChg>
        <pc:cxnChg chg="del mod">
          <ac:chgData name="Sergio Alegria" userId="4ef0b9b1-b32e-492b-98c0-514ecb172572" providerId="ADAL" clId="{5453A782-D418-4C50-A997-DC55344E7B7E}" dt="2023-06-02T19:33:10.419" v="11936" actId="478"/>
          <ac:cxnSpMkLst>
            <pc:docMk/>
            <pc:sldMk cId="2897182885" sldId="294"/>
            <ac:cxnSpMk id="49" creationId="{9CE575B2-29C6-5DAC-9452-3F0618629C04}"/>
          </ac:cxnSpMkLst>
        </pc:cxnChg>
        <pc:cxnChg chg="mod">
          <ac:chgData name="Sergio Alegria" userId="4ef0b9b1-b32e-492b-98c0-514ecb172572" providerId="ADAL" clId="{5453A782-D418-4C50-A997-DC55344E7B7E}" dt="2023-06-02T20:21:44.487" v="12654" actId="1035"/>
          <ac:cxnSpMkLst>
            <pc:docMk/>
            <pc:sldMk cId="2897182885" sldId="294"/>
            <ac:cxnSpMk id="56" creationId="{A66D2D68-64C9-1D19-D99D-02E4504F34A3}"/>
          </ac:cxnSpMkLst>
        </pc:cxnChg>
        <pc:cxnChg chg="add del mod">
          <ac:chgData name="Sergio Alegria" userId="4ef0b9b1-b32e-492b-98c0-514ecb172572" providerId="ADAL" clId="{5453A782-D418-4C50-A997-DC55344E7B7E}" dt="2023-06-02T20:23:31.544" v="12691" actId="478"/>
          <ac:cxnSpMkLst>
            <pc:docMk/>
            <pc:sldMk cId="2897182885" sldId="294"/>
            <ac:cxnSpMk id="69" creationId="{FA973F36-210B-7836-57D7-90EAC2A0E37E}"/>
          </ac:cxnSpMkLst>
        </pc:cxnChg>
        <pc:cxnChg chg="add mod">
          <ac:chgData name="Sergio Alegria" userId="4ef0b9b1-b32e-492b-98c0-514ecb172572" providerId="ADAL" clId="{5453A782-D418-4C50-A997-DC55344E7B7E}" dt="2023-06-02T20:32:50.592" v="12768" actId="1076"/>
          <ac:cxnSpMkLst>
            <pc:docMk/>
            <pc:sldMk cId="2897182885" sldId="294"/>
            <ac:cxnSpMk id="72" creationId="{5EC56349-89B3-876A-8804-CE496EB78C63}"/>
          </ac:cxnSpMkLst>
        </pc:cxnChg>
        <pc:cxnChg chg="del mod">
          <ac:chgData name="Sergio Alegria" userId="4ef0b9b1-b32e-492b-98c0-514ecb172572" providerId="ADAL" clId="{5453A782-D418-4C50-A997-DC55344E7B7E}" dt="2023-06-02T20:19:48.314" v="12554" actId="478"/>
          <ac:cxnSpMkLst>
            <pc:docMk/>
            <pc:sldMk cId="2897182885" sldId="294"/>
            <ac:cxnSpMk id="75" creationId="{B3032EFC-D8FC-B561-CE51-56E97E45D319}"/>
          </ac:cxnSpMkLst>
        </pc:cxnChg>
        <pc:cxnChg chg="add mod">
          <ac:chgData name="Sergio Alegria" userId="4ef0b9b1-b32e-492b-98c0-514ecb172572" providerId="ADAL" clId="{5453A782-D418-4C50-A997-DC55344E7B7E}" dt="2023-06-02T20:37:58.407" v="12778" actId="14100"/>
          <ac:cxnSpMkLst>
            <pc:docMk/>
            <pc:sldMk cId="2897182885" sldId="294"/>
            <ac:cxnSpMk id="97" creationId="{FE29C0CF-6144-902D-9AA0-F506BF6F2719}"/>
          </ac:cxnSpMkLst>
        </pc:cxnChg>
        <pc:cxnChg chg="mod">
          <ac:chgData name="Sergio Alegria" userId="4ef0b9b1-b32e-492b-98c0-514ecb172572" providerId="ADAL" clId="{5453A782-D418-4C50-A997-DC55344E7B7E}" dt="2023-06-02T20:14:32.972" v="12377" actId="1076"/>
          <ac:cxnSpMkLst>
            <pc:docMk/>
            <pc:sldMk cId="2897182885" sldId="294"/>
            <ac:cxnSpMk id="106" creationId="{3061E592-7997-3C20-635C-C1FC33DFBF7F}"/>
          </ac:cxnSpMkLst>
        </pc:cxnChg>
      </pc:sldChg>
    </pc:docChg>
  </pc:docChgLst>
  <pc:docChgLst>
    <pc:chgData name="sergio alegria" userId="243387f9c9a44849" providerId="LiveId" clId="{3F36E0E2-FB7A-45FF-8B69-2CB63E03BFEB}"/>
    <pc:docChg chg="custSel addSld modSld">
      <pc:chgData name="sergio alegria" userId="243387f9c9a44849" providerId="LiveId" clId="{3F36E0E2-FB7A-45FF-8B69-2CB63E03BFEB}" dt="2023-07-26T07:21:19.687" v="125" actId="20577"/>
      <pc:docMkLst>
        <pc:docMk/>
      </pc:docMkLst>
      <pc:sldChg chg="addSp delSp modSp new mod modClrScheme chgLayout">
        <pc:chgData name="sergio alegria" userId="243387f9c9a44849" providerId="LiveId" clId="{3F36E0E2-FB7A-45FF-8B69-2CB63E03BFEB}" dt="2023-07-26T07:21:19.687" v="125" actId="20577"/>
        <pc:sldMkLst>
          <pc:docMk/>
          <pc:sldMk cId="3732321504" sldId="295"/>
        </pc:sldMkLst>
        <pc:spChg chg="del mod ord">
          <ac:chgData name="sergio alegria" userId="243387f9c9a44849" providerId="LiveId" clId="{3F36E0E2-FB7A-45FF-8B69-2CB63E03BFEB}" dt="2023-07-26T07:15:01.668" v="3" actId="700"/>
          <ac:spMkLst>
            <pc:docMk/>
            <pc:sldMk cId="3732321504" sldId="295"/>
            <ac:spMk id="2" creationId="{B1B63A3E-889E-B41D-C85E-EA169A249470}"/>
          </ac:spMkLst>
        </pc:spChg>
        <pc:spChg chg="del mod">
          <ac:chgData name="sergio alegria" userId="243387f9c9a44849" providerId="LiveId" clId="{3F36E0E2-FB7A-45FF-8B69-2CB63E03BFEB}" dt="2023-07-26T07:14:50.172" v="2" actId="22"/>
          <ac:spMkLst>
            <pc:docMk/>
            <pc:sldMk cId="3732321504" sldId="295"/>
            <ac:spMk id="3" creationId="{C34EFA2E-2778-278D-44C7-94F0BAE1B164}"/>
          </ac:spMkLst>
        </pc:spChg>
        <pc:spChg chg="add mod ord">
          <ac:chgData name="sergio alegria" userId="243387f9c9a44849" providerId="LiveId" clId="{3F36E0E2-FB7A-45FF-8B69-2CB63E03BFEB}" dt="2023-07-26T07:15:01.668" v="3" actId="700"/>
          <ac:spMkLst>
            <pc:docMk/>
            <pc:sldMk cId="3732321504" sldId="295"/>
            <ac:spMk id="6" creationId="{481D600E-97B6-B4C5-2E64-D05D01F578DE}"/>
          </ac:spMkLst>
        </pc:spChg>
        <pc:spChg chg="add mod ord">
          <ac:chgData name="sergio alegria" userId="243387f9c9a44849" providerId="LiveId" clId="{3F36E0E2-FB7A-45FF-8B69-2CB63E03BFEB}" dt="2023-07-26T07:15:01.668" v="3" actId="700"/>
          <ac:spMkLst>
            <pc:docMk/>
            <pc:sldMk cId="3732321504" sldId="295"/>
            <ac:spMk id="7" creationId="{E02058DB-7B9C-BDD9-8ECE-F6F4975069B5}"/>
          </ac:spMkLst>
        </pc:spChg>
        <pc:spChg chg="add mod ord">
          <ac:chgData name="sergio alegria" userId="243387f9c9a44849" providerId="LiveId" clId="{3F36E0E2-FB7A-45FF-8B69-2CB63E03BFEB}" dt="2023-07-26T07:15:01.668" v="3" actId="700"/>
          <ac:spMkLst>
            <pc:docMk/>
            <pc:sldMk cId="3732321504" sldId="295"/>
            <ac:spMk id="8" creationId="{65BF61F2-19FC-8A07-703B-07896367A1C4}"/>
          </ac:spMkLst>
        </pc:spChg>
        <pc:spChg chg="add mod ord">
          <ac:chgData name="sergio alegria" userId="243387f9c9a44849" providerId="LiveId" clId="{3F36E0E2-FB7A-45FF-8B69-2CB63E03BFEB}" dt="2023-07-26T07:21:19.687" v="125" actId="20577"/>
          <ac:spMkLst>
            <pc:docMk/>
            <pc:sldMk cId="3732321504" sldId="295"/>
            <ac:spMk id="9" creationId="{9911C2AE-B646-02A9-C93F-7F6EF3D9C4C4}"/>
          </ac:spMkLst>
        </pc:spChg>
        <pc:picChg chg="add mod ord">
          <ac:chgData name="sergio alegria" userId="243387f9c9a44849" providerId="LiveId" clId="{3F36E0E2-FB7A-45FF-8B69-2CB63E03BFEB}" dt="2023-07-26T07:15:01.668" v="3" actId="700"/>
          <ac:picMkLst>
            <pc:docMk/>
            <pc:sldMk cId="3732321504" sldId="295"/>
            <ac:picMk id="5" creationId="{2920E659-155F-F0BA-7769-1B616CFA2B22}"/>
          </ac:picMkLst>
        </pc:picChg>
      </pc:sldChg>
    </pc:docChg>
  </pc:docChgLst>
  <pc:docChgLst>
    <pc:chgData name="Sergio Alegria" userId="4ef0b9b1-b32e-492b-98c0-514ecb172572" providerId="ADAL" clId="{71EE0D29-C1FC-457D-9A1B-75853F92188E}"/>
    <pc:docChg chg="modSld">
      <pc:chgData name="Sergio Alegria" userId="4ef0b9b1-b32e-492b-98c0-514ecb172572" providerId="ADAL" clId="{71EE0D29-C1FC-457D-9A1B-75853F92188E}" dt="2023-05-15T00:42:03.645" v="2" actId="1076"/>
      <pc:docMkLst>
        <pc:docMk/>
      </pc:docMkLst>
      <pc:sldChg chg="addSp modSp mod">
        <pc:chgData name="Sergio Alegria" userId="4ef0b9b1-b32e-492b-98c0-514ecb172572" providerId="ADAL" clId="{71EE0D29-C1FC-457D-9A1B-75853F92188E}" dt="2023-05-15T00:42:03.645" v="2" actId="1076"/>
        <pc:sldMkLst>
          <pc:docMk/>
          <pc:sldMk cId="702526229" sldId="276"/>
        </pc:sldMkLst>
        <pc:spChg chg="mod">
          <ac:chgData name="Sergio Alegria" userId="4ef0b9b1-b32e-492b-98c0-514ecb172572" providerId="ADAL" clId="{71EE0D29-C1FC-457D-9A1B-75853F92188E}" dt="2023-05-15T00:42:01.999" v="1" actId="14100"/>
          <ac:spMkLst>
            <pc:docMk/>
            <pc:sldMk cId="702526229" sldId="276"/>
            <ac:spMk id="8" creationId="{A7AD1EFE-6E7C-34B3-9B6A-6D06A1F50646}"/>
          </ac:spMkLst>
        </pc:spChg>
        <pc:picChg chg="add mod">
          <ac:chgData name="Sergio Alegria" userId="4ef0b9b1-b32e-492b-98c0-514ecb172572" providerId="ADAL" clId="{71EE0D29-C1FC-457D-9A1B-75853F92188E}" dt="2023-05-15T00:42:03.645" v="2" actId="1076"/>
          <ac:picMkLst>
            <pc:docMk/>
            <pc:sldMk cId="702526229" sldId="276"/>
            <ac:picMk id="76" creationId="{CE040DB0-6197-CF35-8AB4-8323A0FEEE7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6" Type="http://schemas.openxmlformats.org/officeDocument/2006/relationships/image" Target="../media/image47.png"/><Relationship Id="rId21" Type="http://schemas.openxmlformats.org/officeDocument/2006/relationships/image" Target="../media/image44.svg"/><Relationship Id="rId42" Type="http://schemas.openxmlformats.org/officeDocument/2006/relationships/image" Target="../media/image63.png"/><Relationship Id="rId47" Type="http://schemas.openxmlformats.org/officeDocument/2006/relationships/image" Target="../media/image68.svg"/><Relationship Id="rId63" Type="http://schemas.openxmlformats.org/officeDocument/2006/relationships/image" Target="../media/image84.svg"/><Relationship Id="rId68" Type="http://schemas.openxmlformats.org/officeDocument/2006/relationships/image" Target="../media/image89.png"/><Relationship Id="rId84" Type="http://schemas.openxmlformats.org/officeDocument/2006/relationships/image" Target="../media/image25.png"/><Relationship Id="rId89" Type="http://schemas.openxmlformats.org/officeDocument/2006/relationships/image" Target="../media/image102.svg"/><Relationship Id="rId16" Type="http://schemas.openxmlformats.org/officeDocument/2006/relationships/image" Target="../media/image39.png"/><Relationship Id="rId11" Type="http://schemas.openxmlformats.org/officeDocument/2006/relationships/image" Target="../media/image34.svg"/><Relationship Id="rId32" Type="http://schemas.openxmlformats.org/officeDocument/2006/relationships/image" Target="../media/image53.png"/><Relationship Id="rId37" Type="http://schemas.openxmlformats.org/officeDocument/2006/relationships/image" Target="../media/image58.svg"/><Relationship Id="rId53" Type="http://schemas.openxmlformats.org/officeDocument/2006/relationships/image" Target="../media/image74.svg"/><Relationship Id="rId58" Type="http://schemas.openxmlformats.org/officeDocument/2006/relationships/image" Target="../media/image79.png"/><Relationship Id="rId74" Type="http://schemas.openxmlformats.org/officeDocument/2006/relationships/image" Target="../media/image15.png"/><Relationship Id="rId79" Type="http://schemas.openxmlformats.org/officeDocument/2006/relationships/image" Target="../media/image96.svg"/><Relationship Id="rId5" Type="http://schemas.openxmlformats.org/officeDocument/2006/relationships/image" Target="../media/image22.svg"/><Relationship Id="rId14" Type="http://schemas.openxmlformats.org/officeDocument/2006/relationships/image" Target="../media/image37.png"/><Relationship Id="rId22" Type="http://schemas.openxmlformats.org/officeDocument/2006/relationships/image" Target="../media/image29.png"/><Relationship Id="rId27" Type="http://schemas.openxmlformats.org/officeDocument/2006/relationships/image" Target="../media/image48.svg"/><Relationship Id="rId30" Type="http://schemas.openxmlformats.org/officeDocument/2006/relationships/image" Target="../media/image51.png"/><Relationship Id="rId35" Type="http://schemas.openxmlformats.org/officeDocument/2006/relationships/image" Target="../media/image56.svg"/><Relationship Id="rId43" Type="http://schemas.openxmlformats.org/officeDocument/2006/relationships/image" Target="../media/image64.svg"/><Relationship Id="rId48" Type="http://schemas.openxmlformats.org/officeDocument/2006/relationships/image" Target="../media/image69.png"/><Relationship Id="rId56" Type="http://schemas.openxmlformats.org/officeDocument/2006/relationships/image" Target="../media/image77.png"/><Relationship Id="rId64" Type="http://schemas.openxmlformats.org/officeDocument/2006/relationships/image" Target="../media/image85.png"/><Relationship Id="rId69" Type="http://schemas.openxmlformats.org/officeDocument/2006/relationships/image" Target="../media/image90.svg"/><Relationship Id="rId77" Type="http://schemas.openxmlformats.org/officeDocument/2006/relationships/image" Target="../media/image94.svg"/><Relationship Id="rId8" Type="http://schemas.openxmlformats.org/officeDocument/2006/relationships/image" Target="../media/image31.png"/><Relationship Id="rId51" Type="http://schemas.openxmlformats.org/officeDocument/2006/relationships/image" Target="../media/image72.svg"/><Relationship Id="rId72" Type="http://schemas.openxmlformats.org/officeDocument/2006/relationships/image" Target="../media/image91.png"/><Relationship Id="rId80" Type="http://schemas.openxmlformats.org/officeDocument/2006/relationships/image" Target="../media/image97.png"/><Relationship Id="rId85" Type="http://schemas.openxmlformats.org/officeDocument/2006/relationships/image" Target="../media/image26.svg"/><Relationship Id="rId3" Type="http://schemas.openxmlformats.org/officeDocument/2006/relationships/image" Target="../media/image8.svg"/><Relationship Id="rId12" Type="http://schemas.openxmlformats.org/officeDocument/2006/relationships/image" Target="../media/image35.png"/><Relationship Id="rId17" Type="http://schemas.openxmlformats.org/officeDocument/2006/relationships/image" Target="../media/image40.svg"/><Relationship Id="rId25" Type="http://schemas.openxmlformats.org/officeDocument/2006/relationships/image" Target="../media/image46.svg"/><Relationship Id="rId33" Type="http://schemas.openxmlformats.org/officeDocument/2006/relationships/image" Target="../media/image54.svg"/><Relationship Id="rId38" Type="http://schemas.openxmlformats.org/officeDocument/2006/relationships/image" Target="../media/image59.png"/><Relationship Id="rId46" Type="http://schemas.openxmlformats.org/officeDocument/2006/relationships/image" Target="../media/image67.png"/><Relationship Id="rId59" Type="http://schemas.openxmlformats.org/officeDocument/2006/relationships/image" Target="../media/image80.svg"/><Relationship Id="rId67" Type="http://schemas.openxmlformats.org/officeDocument/2006/relationships/image" Target="../media/image88.svg"/><Relationship Id="rId20" Type="http://schemas.openxmlformats.org/officeDocument/2006/relationships/image" Target="../media/image43.png"/><Relationship Id="rId41" Type="http://schemas.openxmlformats.org/officeDocument/2006/relationships/image" Target="../media/image62.svg"/><Relationship Id="rId54" Type="http://schemas.openxmlformats.org/officeDocument/2006/relationships/image" Target="../media/image75.png"/><Relationship Id="rId62" Type="http://schemas.openxmlformats.org/officeDocument/2006/relationships/image" Target="../media/image83.png"/><Relationship Id="rId70" Type="http://schemas.openxmlformats.org/officeDocument/2006/relationships/image" Target="../media/image17.png"/><Relationship Id="rId75" Type="http://schemas.openxmlformats.org/officeDocument/2006/relationships/image" Target="../media/image16.svg"/><Relationship Id="rId83" Type="http://schemas.openxmlformats.org/officeDocument/2006/relationships/image" Target="../media/image24.svg"/><Relationship Id="rId88"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27.png"/><Relationship Id="rId15" Type="http://schemas.openxmlformats.org/officeDocument/2006/relationships/image" Target="../media/image38.svg"/><Relationship Id="rId23" Type="http://schemas.openxmlformats.org/officeDocument/2006/relationships/image" Target="../media/image30.svg"/><Relationship Id="rId28" Type="http://schemas.openxmlformats.org/officeDocument/2006/relationships/image" Target="../media/image49.png"/><Relationship Id="rId36" Type="http://schemas.openxmlformats.org/officeDocument/2006/relationships/image" Target="../media/image57.png"/><Relationship Id="rId49" Type="http://schemas.openxmlformats.org/officeDocument/2006/relationships/image" Target="../media/image70.svg"/><Relationship Id="rId57" Type="http://schemas.openxmlformats.org/officeDocument/2006/relationships/image" Target="../media/image78.svg"/><Relationship Id="rId10" Type="http://schemas.openxmlformats.org/officeDocument/2006/relationships/image" Target="../media/image33.png"/><Relationship Id="rId31" Type="http://schemas.openxmlformats.org/officeDocument/2006/relationships/image" Target="../media/image52.svg"/><Relationship Id="rId44" Type="http://schemas.openxmlformats.org/officeDocument/2006/relationships/image" Target="../media/image65.png"/><Relationship Id="rId52" Type="http://schemas.openxmlformats.org/officeDocument/2006/relationships/image" Target="../media/image73.png"/><Relationship Id="rId60" Type="http://schemas.openxmlformats.org/officeDocument/2006/relationships/image" Target="../media/image81.png"/><Relationship Id="rId65" Type="http://schemas.openxmlformats.org/officeDocument/2006/relationships/image" Target="../media/image86.svg"/><Relationship Id="rId73" Type="http://schemas.openxmlformats.org/officeDocument/2006/relationships/image" Target="../media/image92.svg"/><Relationship Id="rId78" Type="http://schemas.openxmlformats.org/officeDocument/2006/relationships/image" Target="../media/image95.png"/><Relationship Id="rId81" Type="http://schemas.openxmlformats.org/officeDocument/2006/relationships/image" Target="../media/image98.svg"/><Relationship Id="rId86" Type="http://schemas.openxmlformats.org/officeDocument/2006/relationships/image" Target="../media/image99.png"/><Relationship Id="rId4" Type="http://schemas.openxmlformats.org/officeDocument/2006/relationships/image" Target="../media/image21.png"/><Relationship Id="rId9" Type="http://schemas.openxmlformats.org/officeDocument/2006/relationships/image" Target="../media/image32.svg"/><Relationship Id="rId13" Type="http://schemas.openxmlformats.org/officeDocument/2006/relationships/image" Target="../media/image36.svg"/><Relationship Id="rId18" Type="http://schemas.openxmlformats.org/officeDocument/2006/relationships/image" Target="../media/image41.png"/><Relationship Id="rId39" Type="http://schemas.openxmlformats.org/officeDocument/2006/relationships/image" Target="../media/image60.svg"/><Relationship Id="rId34" Type="http://schemas.openxmlformats.org/officeDocument/2006/relationships/image" Target="../media/image55.png"/><Relationship Id="rId50" Type="http://schemas.openxmlformats.org/officeDocument/2006/relationships/image" Target="../media/image71.png"/><Relationship Id="rId55" Type="http://schemas.openxmlformats.org/officeDocument/2006/relationships/image" Target="../media/image76.svg"/><Relationship Id="rId76" Type="http://schemas.openxmlformats.org/officeDocument/2006/relationships/image" Target="../media/image93.png"/><Relationship Id="rId7" Type="http://schemas.openxmlformats.org/officeDocument/2006/relationships/image" Target="../media/image28.svg"/><Relationship Id="rId71" Type="http://schemas.openxmlformats.org/officeDocument/2006/relationships/image" Target="../media/image18.svg"/><Relationship Id="rId2" Type="http://schemas.openxmlformats.org/officeDocument/2006/relationships/image" Target="../media/image7.png"/><Relationship Id="rId29" Type="http://schemas.openxmlformats.org/officeDocument/2006/relationships/image" Target="../media/image50.svg"/><Relationship Id="rId24" Type="http://schemas.openxmlformats.org/officeDocument/2006/relationships/image" Target="../media/image45.png"/><Relationship Id="rId40" Type="http://schemas.openxmlformats.org/officeDocument/2006/relationships/image" Target="../media/image61.png"/><Relationship Id="rId45" Type="http://schemas.openxmlformats.org/officeDocument/2006/relationships/image" Target="../media/image66.svg"/><Relationship Id="rId66" Type="http://schemas.openxmlformats.org/officeDocument/2006/relationships/image" Target="../media/image87.png"/><Relationship Id="rId87" Type="http://schemas.openxmlformats.org/officeDocument/2006/relationships/image" Target="../media/image100.svg"/><Relationship Id="rId61" Type="http://schemas.openxmlformats.org/officeDocument/2006/relationships/image" Target="../media/image82.svg"/><Relationship Id="rId82" Type="http://schemas.openxmlformats.org/officeDocument/2006/relationships/image" Target="../media/image23.png"/><Relationship Id="rId19" Type="http://schemas.openxmlformats.org/officeDocument/2006/relationships/image" Target="../media/image42.svg"/></Relationships>
</file>

<file path=ppt/slides/_rels/slide1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0.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svg"/><Relationship Id="rId7"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svg"/><Relationship Id="rId7"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22.svg"/><Relationship Id="rId7" Type="http://schemas.openxmlformats.org/officeDocument/2006/relationships/image" Target="../media/image14.svg"/><Relationship Id="rId12"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svg"/><Relationship Id="rId5" Type="http://schemas.openxmlformats.org/officeDocument/2006/relationships/image" Target="../media/image12.svg"/><Relationship Id="rId15" Type="http://schemas.openxmlformats.org/officeDocument/2006/relationships/image" Target="../media/image28.sv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24.sv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836A-B7F8-1554-9180-D196011CB528}"/>
              </a:ext>
            </a:extLst>
          </p:cNvPr>
          <p:cNvSpPr>
            <a:spLocks noGrp="1"/>
          </p:cNvSpPr>
          <p:nvPr>
            <p:ph type="ctrTitle"/>
          </p:nvPr>
        </p:nvSpPr>
        <p:spPr/>
        <p:txBody>
          <a:bodyPr/>
          <a:lstStyle/>
          <a:p>
            <a:r>
              <a:rPr lang="en-US" dirty="0"/>
              <a:t>Humans</a:t>
            </a:r>
          </a:p>
        </p:txBody>
      </p:sp>
      <p:sp>
        <p:nvSpPr>
          <p:cNvPr id="3" name="Subtitle 2">
            <a:extLst>
              <a:ext uri="{FF2B5EF4-FFF2-40B4-BE49-F238E27FC236}">
                <a16:creationId xmlns:a16="http://schemas.microsoft.com/office/drawing/2014/main" id="{6F529EDB-6385-B74E-246F-8CA2D7901D81}"/>
              </a:ext>
            </a:extLst>
          </p:cNvPr>
          <p:cNvSpPr>
            <a:spLocks noGrp="1"/>
          </p:cNvSpPr>
          <p:nvPr>
            <p:ph type="subTitle" idx="1"/>
          </p:nvPr>
        </p:nvSpPr>
        <p:spPr/>
        <p:txBody>
          <a:bodyPr>
            <a:normAutofit fontScale="77500" lnSpcReduction="20000"/>
          </a:bodyPr>
          <a:lstStyle/>
          <a:p>
            <a:r>
              <a:rPr lang="es-CL" b="1" dirty="0"/>
              <a:t>Lo esencial es invisible a los ojos,</a:t>
            </a:r>
          </a:p>
          <a:p>
            <a:r>
              <a:rPr lang="es-CL" b="1" dirty="0"/>
              <a:t>pero a los datos no!</a:t>
            </a:r>
          </a:p>
          <a:p>
            <a:endParaRPr lang="es-CL" dirty="0"/>
          </a:p>
          <a:p>
            <a:r>
              <a:rPr lang="es-CL" dirty="0"/>
              <a:t>Mayo 2023 - Watton Apps.</a:t>
            </a:r>
          </a:p>
        </p:txBody>
      </p:sp>
      <p:pic>
        <p:nvPicPr>
          <p:cNvPr id="7" name="Graphic 6" descr="Baby crawling with solid fill">
            <a:extLst>
              <a:ext uri="{FF2B5EF4-FFF2-40B4-BE49-F238E27FC236}">
                <a16:creationId xmlns:a16="http://schemas.microsoft.com/office/drawing/2014/main" id="{75C56BDD-A389-5FC2-AE21-61FC94611B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1871131"/>
            <a:ext cx="914400" cy="914400"/>
          </a:xfrm>
          <a:prstGeom prst="rect">
            <a:avLst/>
          </a:prstGeom>
        </p:spPr>
      </p:pic>
    </p:spTree>
    <p:extLst>
      <p:ext uri="{BB962C8B-B14F-4D97-AF65-F5344CB8AC3E}">
        <p14:creationId xmlns:p14="http://schemas.microsoft.com/office/powerpoint/2010/main" val="159941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33EE-2B6E-6516-054E-1C78684CDE76}"/>
              </a:ext>
            </a:extLst>
          </p:cNvPr>
          <p:cNvSpPr>
            <a:spLocks noGrp="1"/>
          </p:cNvSpPr>
          <p:nvPr>
            <p:ph type="title"/>
          </p:nvPr>
        </p:nvSpPr>
        <p:spPr/>
        <p:txBody>
          <a:bodyPr/>
          <a:lstStyle/>
          <a:p>
            <a:r>
              <a:rPr lang="es-CL" dirty="0"/>
              <a:t>Ingreso</a:t>
            </a:r>
          </a:p>
        </p:txBody>
      </p:sp>
      <p:sp>
        <p:nvSpPr>
          <p:cNvPr id="3" name="Content Placeholder 2">
            <a:extLst>
              <a:ext uri="{FF2B5EF4-FFF2-40B4-BE49-F238E27FC236}">
                <a16:creationId xmlns:a16="http://schemas.microsoft.com/office/drawing/2014/main" id="{B61DF555-23BB-FC2E-82F9-F21D9FCE65D3}"/>
              </a:ext>
            </a:extLst>
          </p:cNvPr>
          <p:cNvSpPr>
            <a:spLocks noGrp="1"/>
          </p:cNvSpPr>
          <p:nvPr>
            <p:ph idx="1"/>
          </p:nvPr>
        </p:nvSpPr>
        <p:spPr/>
        <p:txBody>
          <a:bodyPr numCol="1">
            <a:normAutofit/>
          </a:bodyPr>
          <a:lstStyle/>
          <a:p>
            <a:r>
              <a:rPr lang="es-CL" dirty="0"/>
              <a:t>Ingresa a la app con un </a:t>
            </a:r>
            <a:r>
              <a:rPr lang="es-CL" b="1" dirty="0"/>
              <a:t>email</a:t>
            </a:r>
            <a:r>
              <a:rPr lang="es-CL" dirty="0"/>
              <a:t> y una </a:t>
            </a:r>
            <a:r>
              <a:rPr lang="es-CL" b="1" dirty="0"/>
              <a:t>password</a:t>
            </a:r>
            <a:r>
              <a:rPr lang="es-CL" dirty="0"/>
              <a:t>. Recuérdalos!</a:t>
            </a:r>
          </a:p>
          <a:p>
            <a:r>
              <a:rPr lang="es-CL" dirty="0"/>
              <a:t>Crea tus </a:t>
            </a:r>
            <a:r>
              <a:rPr lang="es-CL" b="1" dirty="0"/>
              <a:t>círculos</a:t>
            </a:r>
            <a:r>
              <a:rPr lang="es-CL" dirty="0"/>
              <a:t> Humanos más </a:t>
            </a:r>
            <a:r>
              <a:rPr lang="es-CL" b="1" dirty="0"/>
              <a:t>íntimos</a:t>
            </a:r>
            <a:r>
              <a:rPr lang="es-CL" dirty="0"/>
              <a:t>.</a:t>
            </a:r>
          </a:p>
          <a:p>
            <a:r>
              <a:rPr lang="es-CL" dirty="0"/>
              <a:t>Completa tu </a:t>
            </a:r>
            <a:r>
              <a:rPr lang="es-CL" b="1" dirty="0"/>
              <a:t>perfil</a:t>
            </a:r>
            <a:r>
              <a:rPr lang="es-CL" dirty="0"/>
              <a:t> y acceso a </a:t>
            </a:r>
            <a:r>
              <a:rPr lang="es-CL" b="1" dirty="0"/>
              <a:t>recursos.</a:t>
            </a:r>
            <a:endParaRPr lang="es-CL" dirty="0"/>
          </a:p>
          <a:p>
            <a:r>
              <a:rPr lang="es-CL" dirty="0"/>
              <a:t>Crea tu </a:t>
            </a:r>
            <a:r>
              <a:rPr lang="es-CL" b="1" dirty="0"/>
              <a:t>misión, </a:t>
            </a:r>
            <a:r>
              <a:rPr lang="es-CL" dirty="0"/>
              <a:t>colabora con las </a:t>
            </a:r>
            <a:r>
              <a:rPr lang="es-CL" b="1" dirty="0"/>
              <a:t>misiones</a:t>
            </a:r>
            <a:r>
              <a:rPr lang="es-CL" dirty="0"/>
              <a:t> de tu manada y juntos cuidemos el planeta </a:t>
            </a:r>
            <a:r>
              <a:rPr lang="es-CL" b="1" dirty="0"/>
              <a:t>Tierra</a:t>
            </a:r>
            <a:r>
              <a:rPr lang="es-CL" dirty="0"/>
              <a:t>!</a:t>
            </a:r>
          </a:p>
        </p:txBody>
      </p:sp>
      <p:pic>
        <p:nvPicPr>
          <p:cNvPr id="5" name="Graphic 4" descr="Address Book with solid fill">
            <a:extLst>
              <a:ext uri="{FF2B5EF4-FFF2-40B4-BE49-F238E27FC236}">
                <a16:creationId xmlns:a16="http://schemas.microsoft.com/office/drawing/2014/main" id="{EB7E3842-D5D2-5017-29B3-9219C1D6AF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
        <p:nvSpPr>
          <p:cNvPr id="4" name="Rectangle: Rounded Corners 3">
            <a:extLst>
              <a:ext uri="{FF2B5EF4-FFF2-40B4-BE49-F238E27FC236}">
                <a16:creationId xmlns:a16="http://schemas.microsoft.com/office/drawing/2014/main" id="{23CCF6FF-6351-CE83-FD8A-A6EDF5E81A3B}"/>
              </a:ext>
            </a:extLst>
          </p:cNvPr>
          <p:cNvSpPr/>
          <p:nvPr/>
        </p:nvSpPr>
        <p:spPr>
          <a:xfrm>
            <a:off x="8905819" y="2480732"/>
            <a:ext cx="1193533"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Ingreso</a:t>
            </a:r>
          </a:p>
        </p:txBody>
      </p:sp>
      <p:sp>
        <p:nvSpPr>
          <p:cNvPr id="6" name="Rectangle: Rounded Corners 5">
            <a:extLst>
              <a:ext uri="{FF2B5EF4-FFF2-40B4-BE49-F238E27FC236}">
                <a16:creationId xmlns:a16="http://schemas.microsoft.com/office/drawing/2014/main" id="{F13B760C-6EC4-2829-63F7-19B2D29293EB}"/>
              </a:ext>
            </a:extLst>
          </p:cNvPr>
          <p:cNvSpPr/>
          <p:nvPr/>
        </p:nvSpPr>
        <p:spPr>
          <a:xfrm>
            <a:off x="6859557" y="3186774"/>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Círculos</a:t>
            </a:r>
          </a:p>
        </p:txBody>
      </p:sp>
      <p:sp>
        <p:nvSpPr>
          <p:cNvPr id="7" name="Rectangle: Rounded Corners 6">
            <a:extLst>
              <a:ext uri="{FF2B5EF4-FFF2-40B4-BE49-F238E27FC236}">
                <a16:creationId xmlns:a16="http://schemas.microsoft.com/office/drawing/2014/main" id="{29B4523E-A136-3CBE-BF60-F96C03B95CE5}"/>
              </a:ext>
            </a:extLst>
          </p:cNvPr>
          <p:cNvSpPr/>
          <p:nvPr/>
        </p:nvSpPr>
        <p:spPr>
          <a:xfrm>
            <a:off x="8319747" y="3343545"/>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Perfil</a:t>
            </a:r>
          </a:p>
        </p:txBody>
      </p:sp>
      <p:sp>
        <p:nvSpPr>
          <p:cNvPr id="8" name="Rectangle: Rounded Corners 7">
            <a:extLst>
              <a:ext uri="{FF2B5EF4-FFF2-40B4-BE49-F238E27FC236}">
                <a16:creationId xmlns:a16="http://schemas.microsoft.com/office/drawing/2014/main" id="{53095C33-F799-64D3-6FEC-E25EBF392FAF}"/>
              </a:ext>
            </a:extLst>
          </p:cNvPr>
          <p:cNvSpPr/>
          <p:nvPr/>
        </p:nvSpPr>
        <p:spPr>
          <a:xfrm>
            <a:off x="9775413" y="3555120"/>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Recursos</a:t>
            </a:r>
          </a:p>
        </p:txBody>
      </p:sp>
      <p:sp>
        <p:nvSpPr>
          <p:cNvPr id="9" name="Rectangle: Rounded Corners 8">
            <a:extLst>
              <a:ext uri="{FF2B5EF4-FFF2-40B4-BE49-F238E27FC236}">
                <a16:creationId xmlns:a16="http://schemas.microsoft.com/office/drawing/2014/main" id="{81E66406-35BD-98B4-C112-36A892D6BD75}"/>
              </a:ext>
            </a:extLst>
          </p:cNvPr>
          <p:cNvSpPr/>
          <p:nvPr/>
        </p:nvSpPr>
        <p:spPr>
          <a:xfrm>
            <a:off x="5399367" y="4601335"/>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Misiones</a:t>
            </a:r>
          </a:p>
        </p:txBody>
      </p:sp>
      <p:sp>
        <p:nvSpPr>
          <p:cNvPr id="10" name="Rectangle: Rounded Corners 9">
            <a:extLst>
              <a:ext uri="{FF2B5EF4-FFF2-40B4-BE49-F238E27FC236}">
                <a16:creationId xmlns:a16="http://schemas.microsoft.com/office/drawing/2014/main" id="{B783C6E6-0E69-E333-E3DB-5C3451C28E3E}"/>
              </a:ext>
            </a:extLst>
          </p:cNvPr>
          <p:cNvSpPr/>
          <p:nvPr/>
        </p:nvSpPr>
        <p:spPr>
          <a:xfrm>
            <a:off x="8319747" y="4591029"/>
            <a:ext cx="1384724"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Progreso</a:t>
            </a:r>
          </a:p>
          <a:p>
            <a:pPr algn="ctr"/>
            <a:r>
              <a:rPr lang="es-CL" dirty="0"/>
              <a:t>Misiones</a:t>
            </a:r>
          </a:p>
        </p:txBody>
      </p:sp>
      <p:sp>
        <p:nvSpPr>
          <p:cNvPr id="11" name="Rectangle: Rounded Corners 10">
            <a:extLst>
              <a:ext uri="{FF2B5EF4-FFF2-40B4-BE49-F238E27FC236}">
                <a16:creationId xmlns:a16="http://schemas.microsoft.com/office/drawing/2014/main" id="{A3D65CB8-5C9D-A112-0DFD-9A0D4927F4EF}"/>
              </a:ext>
            </a:extLst>
          </p:cNvPr>
          <p:cNvSpPr/>
          <p:nvPr/>
        </p:nvSpPr>
        <p:spPr>
          <a:xfrm>
            <a:off x="9775414" y="4591029"/>
            <a:ext cx="1607290"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Colaboraciones</a:t>
            </a:r>
          </a:p>
        </p:txBody>
      </p:sp>
      <p:sp>
        <p:nvSpPr>
          <p:cNvPr id="12" name="Rectangle: Rounded Corners 11">
            <a:extLst>
              <a:ext uri="{FF2B5EF4-FFF2-40B4-BE49-F238E27FC236}">
                <a16:creationId xmlns:a16="http://schemas.microsoft.com/office/drawing/2014/main" id="{8094C68F-05B4-03AD-220B-A9CBB223B9F6}"/>
              </a:ext>
            </a:extLst>
          </p:cNvPr>
          <p:cNvSpPr/>
          <p:nvPr/>
        </p:nvSpPr>
        <p:spPr>
          <a:xfrm>
            <a:off x="6859557" y="4603327"/>
            <a:ext cx="1389247"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Solicitudes</a:t>
            </a:r>
          </a:p>
        </p:txBody>
      </p:sp>
    </p:spTree>
    <p:extLst>
      <p:ext uri="{BB962C8B-B14F-4D97-AF65-F5344CB8AC3E}">
        <p14:creationId xmlns:p14="http://schemas.microsoft.com/office/powerpoint/2010/main" val="89680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2549-4FE7-274C-CCB6-A1B6A47F3B09}"/>
              </a:ext>
            </a:extLst>
          </p:cNvPr>
          <p:cNvSpPr>
            <a:spLocks noGrp="1"/>
          </p:cNvSpPr>
          <p:nvPr>
            <p:ph type="title"/>
          </p:nvPr>
        </p:nvSpPr>
        <p:spPr/>
        <p:txBody>
          <a:bodyPr/>
          <a:lstStyle/>
          <a:p>
            <a:r>
              <a:rPr lang="es-CL" dirty="0"/>
              <a:t>Comparte y completemos la misión!</a:t>
            </a:r>
          </a:p>
        </p:txBody>
      </p:sp>
      <p:sp>
        <p:nvSpPr>
          <p:cNvPr id="3" name="Text Placeholder 2">
            <a:extLst>
              <a:ext uri="{FF2B5EF4-FFF2-40B4-BE49-F238E27FC236}">
                <a16:creationId xmlns:a16="http://schemas.microsoft.com/office/drawing/2014/main" id="{4514C968-734C-8080-8E6A-9C7FE5232F54}"/>
              </a:ext>
            </a:extLst>
          </p:cNvPr>
          <p:cNvSpPr>
            <a:spLocks noGrp="1"/>
          </p:cNvSpPr>
          <p:nvPr>
            <p:ph type="body" idx="1"/>
          </p:nvPr>
        </p:nvSpPr>
        <p:spPr/>
        <p:txBody>
          <a:bodyPr>
            <a:normAutofit lnSpcReduction="10000"/>
          </a:bodyPr>
          <a:lstStyle/>
          <a:p>
            <a:endParaRPr lang="en-US" dirty="0"/>
          </a:p>
          <a:p>
            <a:r>
              <a:rPr lang="en-US" dirty="0"/>
              <a:t>Humans</a:t>
            </a:r>
          </a:p>
        </p:txBody>
      </p:sp>
      <p:pic>
        <p:nvPicPr>
          <p:cNvPr id="5" name="Graphic 4" descr="Social network with solid fill">
            <a:extLst>
              <a:ext uri="{FF2B5EF4-FFF2-40B4-BE49-F238E27FC236}">
                <a16:creationId xmlns:a16="http://schemas.microsoft.com/office/drawing/2014/main" id="{55A85B5A-B710-DDA6-E9FC-3860E86AE3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7212" y="1741586"/>
            <a:ext cx="914400" cy="914400"/>
          </a:xfrm>
          <a:prstGeom prst="rect">
            <a:avLst/>
          </a:prstGeom>
        </p:spPr>
      </p:pic>
      <p:pic>
        <p:nvPicPr>
          <p:cNvPr id="6" name="Graphic 5" descr="Baby crawling with solid fill">
            <a:extLst>
              <a:ext uri="{FF2B5EF4-FFF2-40B4-BE49-F238E27FC236}">
                <a16:creationId xmlns:a16="http://schemas.microsoft.com/office/drawing/2014/main" id="{01C4F89A-F9BB-C8F1-4560-221BB78B16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7057" y="3970280"/>
            <a:ext cx="554710" cy="554710"/>
          </a:xfrm>
          <a:prstGeom prst="rect">
            <a:avLst/>
          </a:prstGeom>
        </p:spPr>
      </p:pic>
    </p:spTree>
    <p:extLst>
      <p:ext uri="{BB962C8B-B14F-4D97-AF65-F5344CB8AC3E}">
        <p14:creationId xmlns:p14="http://schemas.microsoft.com/office/powerpoint/2010/main" val="195201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9B12-43A4-ABC5-5B27-E3FCEDCD8A5E}"/>
              </a:ext>
            </a:extLst>
          </p:cNvPr>
          <p:cNvSpPr>
            <a:spLocks noGrp="1"/>
          </p:cNvSpPr>
          <p:nvPr>
            <p:ph type="title"/>
          </p:nvPr>
        </p:nvSpPr>
        <p:spPr/>
        <p:txBody>
          <a:bodyPr>
            <a:normAutofit/>
          </a:bodyPr>
          <a:lstStyle/>
          <a:p>
            <a:r>
              <a:rPr lang="es-CL" dirty="0"/>
              <a:t>Navegación Usuarios</a:t>
            </a:r>
          </a:p>
        </p:txBody>
      </p:sp>
      <p:sp>
        <p:nvSpPr>
          <p:cNvPr id="7" name="Rectangle: Rounded Corners 6">
            <a:extLst>
              <a:ext uri="{FF2B5EF4-FFF2-40B4-BE49-F238E27FC236}">
                <a16:creationId xmlns:a16="http://schemas.microsoft.com/office/drawing/2014/main" id="{298D7C4D-00CC-2A06-D527-F23B64A637C6}"/>
              </a:ext>
            </a:extLst>
          </p:cNvPr>
          <p:cNvSpPr/>
          <p:nvPr/>
        </p:nvSpPr>
        <p:spPr>
          <a:xfrm>
            <a:off x="9309609" y="1166126"/>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Misiones</a:t>
            </a:r>
          </a:p>
        </p:txBody>
      </p:sp>
      <p:sp>
        <p:nvSpPr>
          <p:cNvPr id="8" name="Rectangle: Rounded Corners 7">
            <a:extLst>
              <a:ext uri="{FF2B5EF4-FFF2-40B4-BE49-F238E27FC236}">
                <a16:creationId xmlns:a16="http://schemas.microsoft.com/office/drawing/2014/main" id="{08433FB6-7674-2A0D-164A-4F8A39DAEEA9}"/>
              </a:ext>
            </a:extLst>
          </p:cNvPr>
          <p:cNvSpPr/>
          <p:nvPr/>
        </p:nvSpPr>
        <p:spPr>
          <a:xfrm>
            <a:off x="2775941" y="4108999"/>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Perfil</a:t>
            </a:r>
          </a:p>
        </p:txBody>
      </p:sp>
      <p:sp>
        <p:nvSpPr>
          <p:cNvPr id="9" name="Rectangle: Rounded Corners 8">
            <a:extLst>
              <a:ext uri="{FF2B5EF4-FFF2-40B4-BE49-F238E27FC236}">
                <a16:creationId xmlns:a16="http://schemas.microsoft.com/office/drawing/2014/main" id="{15A52CE8-F323-41E2-4531-669515783987}"/>
              </a:ext>
            </a:extLst>
          </p:cNvPr>
          <p:cNvSpPr/>
          <p:nvPr/>
        </p:nvSpPr>
        <p:spPr>
          <a:xfrm>
            <a:off x="3945217" y="5067710"/>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Recursos</a:t>
            </a:r>
          </a:p>
        </p:txBody>
      </p:sp>
      <p:cxnSp>
        <p:nvCxnSpPr>
          <p:cNvPr id="13" name="Connector: Elbow 12">
            <a:extLst>
              <a:ext uri="{FF2B5EF4-FFF2-40B4-BE49-F238E27FC236}">
                <a16:creationId xmlns:a16="http://schemas.microsoft.com/office/drawing/2014/main" id="{33E78FD9-59DB-A383-15A7-1510977D309C}"/>
              </a:ext>
            </a:extLst>
          </p:cNvPr>
          <p:cNvCxnSpPr>
            <a:cxnSpLocks/>
            <a:stCxn id="7" idx="2"/>
            <a:endCxn id="3" idx="0"/>
          </p:cNvCxnSpPr>
          <p:nvPr/>
        </p:nvCxnSpPr>
        <p:spPr>
          <a:xfrm rot="16200000" flipH="1">
            <a:off x="10300718" y="1449563"/>
            <a:ext cx="497754" cy="109072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Rectangle: Rounded Corners 54">
            <a:extLst>
              <a:ext uri="{FF2B5EF4-FFF2-40B4-BE49-F238E27FC236}">
                <a16:creationId xmlns:a16="http://schemas.microsoft.com/office/drawing/2014/main" id="{92CF6016-809A-EA2F-020C-33D1A76EBBD9}"/>
              </a:ext>
            </a:extLst>
          </p:cNvPr>
          <p:cNvSpPr/>
          <p:nvPr/>
        </p:nvSpPr>
        <p:spPr>
          <a:xfrm>
            <a:off x="700729" y="2983287"/>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Círculos</a:t>
            </a:r>
          </a:p>
        </p:txBody>
      </p:sp>
      <p:cxnSp>
        <p:nvCxnSpPr>
          <p:cNvPr id="106" name="Connector: Elbow 105">
            <a:extLst>
              <a:ext uri="{FF2B5EF4-FFF2-40B4-BE49-F238E27FC236}">
                <a16:creationId xmlns:a16="http://schemas.microsoft.com/office/drawing/2014/main" id="{3061E592-7997-3C20-635C-C1FC33DFBF7F}"/>
              </a:ext>
            </a:extLst>
          </p:cNvPr>
          <p:cNvCxnSpPr>
            <a:cxnSpLocks/>
            <a:endCxn id="7" idx="0"/>
          </p:cNvCxnSpPr>
          <p:nvPr/>
        </p:nvCxnSpPr>
        <p:spPr>
          <a:xfrm rot="16200000" flipH="1">
            <a:off x="9791529" y="953422"/>
            <a:ext cx="420886" cy="452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Rectangle: Rounded Corners 2">
            <a:extLst>
              <a:ext uri="{FF2B5EF4-FFF2-40B4-BE49-F238E27FC236}">
                <a16:creationId xmlns:a16="http://schemas.microsoft.com/office/drawing/2014/main" id="{25D1B837-F3AC-EB8C-A144-285525455646}"/>
              </a:ext>
            </a:extLst>
          </p:cNvPr>
          <p:cNvSpPr/>
          <p:nvPr/>
        </p:nvSpPr>
        <p:spPr>
          <a:xfrm>
            <a:off x="10400333" y="2243802"/>
            <a:ext cx="1389247"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Solicitudes</a:t>
            </a:r>
          </a:p>
        </p:txBody>
      </p:sp>
      <p:sp>
        <p:nvSpPr>
          <p:cNvPr id="26" name="Rectangle: Rounded Corners 25">
            <a:extLst>
              <a:ext uri="{FF2B5EF4-FFF2-40B4-BE49-F238E27FC236}">
                <a16:creationId xmlns:a16="http://schemas.microsoft.com/office/drawing/2014/main" id="{4709DEA2-7238-FDAC-D0F3-12C2DA09B9EC}"/>
              </a:ext>
            </a:extLst>
          </p:cNvPr>
          <p:cNvSpPr/>
          <p:nvPr/>
        </p:nvSpPr>
        <p:spPr>
          <a:xfrm>
            <a:off x="8905986" y="2824627"/>
            <a:ext cx="1384724"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Progreso</a:t>
            </a:r>
          </a:p>
          <a:p>
            <a:pPr algn="ctr"/>
            <a:r>
              <a:rPr lang="es-CL" dirty="0"/>
              <a:t>Misiones</a:t>
            </a:r>
          </a:p>
        </p:txBody>
      </p:sp>
      <p:sp>
        <p:nvSpPr>
          <p:cNvPr id="54" name="Rectangle: Rounded Corners 53">
            <a:extLst>
              <a:ext uri="{FF2B5EF4-FFF2-40B4-BE49-F238E27FC236}">
                <a16:creationId xmlns:a16="http://schemas.microsoft.com/office/drawing/2014/main" id="{6AE99C24-9520-89D4-501C-F65BC1F3B37C}"/>
              </a:ext>
            </a:extLst>
          </p:cNvPr>
          <p:cNvSpPr/>
          <p:nvPr/>
        </p:nvSpPr>
        <p:spPr>
          <a:xfrm>
            <a:off x="8789050" y="3819038"/>
            <a:ext cx="1611283"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Colaboraciones</a:t>
            </a:r>
          </a:p>
        </p:txBody>
      </p:sp>
      <p:cxnSp>
        <p:nvCxnSpPr>
          <p:cNvPr id="56" name="Connector: Elbow 55">
            <a:extLst>
              <a:ext uri="{FF2B5EF4-FFF2-40B4-BE49-F238E27FC236}">
                <a16:creationId xmlns:a16="http://schemas.microsoft.com/office/drawing/2014/main" id="{A66D2D68-64C9-1D19-D99D-02E4504F34A3}"/>
              </a:ext>
            </a:extLst>
          </p:cNvPr>
          <p:cNvCxnSpPr>
            <a:cxnSpLocks/>
            <a:stCxn id="26" idx="2"/>
            <a:endCxn id="54" idx="0"/>
          </p:cNvCxnSpPr>
          <p:nvPr/>
        </p:nvCxnSpPr>
        <p:spPr>
          <a:xfrm rot="5400000">
            <a:off x="9389276" y="3609965"/>
            <a:ext cx="414489" cy="365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Rounded Corners 9">
            <a:extLst>
              <a:ext uri="{FF2B5EF4-FFF2-40B4-BE49-F238E27FC236}">
                <a16:creationId xmlns:a16="http://schemas.microsoft.com/office/drawing/2014/main" id="{B0E135A3-C48B-6659-010B-4C5B9AD70F20}"/>
              </a:ext>
            </a:extLst>
          </p:cNvPr>
          <p:cNvSpPr/>
          <p:nvPr/>
        </p:nvSpPr>
        <p:spPr>
          <a:xfrm>
            <a:off x="2405388" y="2978771"/>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Circulo</a:t>
            </a:r>
          </a:p>
        </p:txBody>
      </p:sp>
      <p:cxnSp>
        <p:nvCxnSpPr>
          <p:cNvPr id="11" name="Connector: Elbow 10">
            <a:extLst>
              <a:ext uri="{FF2B5EF4-FFF2-40B4-BE49-F238E27FC236}">
                <a16:creationId xmlns:a16="http://schemas.microsoft.com/office/drawing/2014/main" id="{DA14336F-0039-C73A-4450-3A3C59C35A23}"/>
              </a:ext>
            </a:extLst>
          </p:cNvPr>
          <p:cNvCxnSpPr>
            <a:cxnSpLocks/>
            <a:stCxn id="55" idx="3"/>
            <a:endCxn id="10" idx="1"/>
          </p:cNvCxnSpPr>
          <p:nvPr/>
        </p:nvCxnSpPr>
        <p:spPr>
          <a:xfrm flipV="1">
            <a:off x="2089976" y="3268732"/>
            <a:ext cx="315412" cy="451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Rounded Corners 17">
            <a:extLst>
              <a:ext uri="{FF2B5EF4-FFF2-40B4-BE49-F238E27FC236}">
                <a16:creationId xmlns:a16="http://schemas.microsoft.com/office/drawing/2014/main" id="{10B59B17-515E-1EC7-AFF3-F5D4B1B238E8}"/>
              </a:ext>
            </a:extLst>
          </p:cNvPr>
          <p:cNvSpPr/>
          <p:nvPr/>
        </p:nvSpPr>
        <p:spPr>
          <a:xfrm>
            <a:off x="710999" y="3631930"/>
            <a:ext cx="1820968" cy="2498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Perfil</a:t>
            </a:r>
          </a:p>
          <a:p>
            <a:pPr algn="ctr"/>
            <a:endParaRPr lang="es-CL" dirty="0"/>
          </a:p>
          <a:p>
            <a:r>
              <a:rPr lang="es-ES" dirty="0"/>
              <a:t>Hobbies</a:t>
            </a:r>
          </a:p>
          <a:p>
            <a:r>
              <a:rPr lang="es-ES" dirty="0"/>
              <a:t>Habilidades</a:t>
            </a:r>
          </a:p>
          <a:p>
            <a:r>
              <a:rPr lang="es-ES" dirty="0"/>
              <a:t>Conocimientos</a:t>
            </a:r>
          </a:p>
          <a:p>
            <a:r>
              <a:rPr lang="es-ES" dirty="0"/>
              <a:t>Experiencias</a:t>
            </a:r>
          </a:p>
          <a:p>
            <a:r>
              <a:rPr lang="es-ES" dirty="0"/>
              <a:t>Etapas</a:t>
            </a:r>
          </a:p>
          <a:p>
            <a:r>
              <a:rPr lang="es-ES" dirty="0"/>
              <a:t>Condiciones</a:t>
            </a:r>
          </a:p>
        </p:txBody>
      </p:sp>
      <p:cxnSp>
        <p:nvCxnSpPr>
          <p:cNvPr id="20" name="Connector: Elbow 19">
            <a:extLst>
              <a:ext uri="{FF2B5EF4-FFF2-40B4-BE49-F238E27FC236}">
                <a16:creationId xmlns:a16="http://schemas.microsoft.com/office/drawing/2014/main" id="{2585BECF-0D0B-6FDE-9933-6CD10581E6D3}"/>
              </a:ext>
            </a:extLst>
          </p:cNvPr>
          <p:cNvCxnSpPr>
            <a:cxnSpLocks/>
            <a:stCxn id="18" idx="3"/>
            <a:endCxn id="8" idx="1"/>
          </p:cNvCxnSpPr>
          <p:nvPr/>
        </p:nvCxnSpPr>
        <p:spPr>
          <a:xfrm flipV="1">
            <a:off x="2531967" y="4398960"/>
            <a:ext cx="243974" cy="48203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Rectangle: Rounded Corners 43">
            <a:extLst>
              <a:ext uri="{FF2B5EF4-FFF2-40B4-BE49-F238E27FC236}">
                <a16:creationId xmlns:a16="http://schemas.microsoft.com/office/drawing/2014/main" id="{AFA925EB-61A8-1A3F-AA32-3A9039E641A0}"/>
              </a:ext>
            </a:extLst>
          </p:cNvPr>
          <p:cNvSpPr/>
          <p:nvPr/>
        </p:nvSpPr>
        <p:spPr>
          <a:xfrm>
            <a:off x="7841633" y="4614124"/>
            <a:ext cx="1820968" cy="22089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Recurso</a:t>
            </a:r>
          </a:p>
          <a:p>
            <a:pPr algn="ctr"/>
            <a:endParaRPr lang="es-CL" dirty="0"/>
          </a:p>
          <a:p>
            <a:r>
              <a:rPr lang="es-ES" dirty="0"/>
              <a:t>Qué o Quién</a:t>
            </a:r>
          </a:p>
          <a:p>
            <a:r>
              <a:rPr lang="es-ES" dirty="0"/>
              <a:t>Cuánto</a:t>
            </a:r>
          </a:p>
          <a:p>
            <a:r>
              <a:rPr lang="es-ES" dirty="0"/>
              <a:t>Cuándo o Cómo</a:t>
            </a:r>
          </a:p>
          <a:p>
            <a:r>
              <a:rPr lang="es-ES" dirty="0"/>
              <a:t>Dónde</a:t>
            </a:r>
          </a:p>
        </p:txBody>
      </p:sp>
      <p:sp>
        <p:nvSpPr>
          <p:cNvPr id="45" name="Rectangle: Rounded Corners 44">
            <a:extLst>
              <a:ext uri="{FF2B5EF4-FFF2-40B4-BE49-F238E27FC236}">
                <a16:creationId xmlns:a16="http://schemas.microsoft.com/office/drawing/2014/main" id="{DBC0F47C-D579-7603-DDF9-BCCDC62CD94D}"/>
              </a:ext>
            </a:extLst>
          </p:cNvPr>
          <p:cNvSpPr/>
          <p:nvPr/>
        </p:nvSpPr>
        <p:spPr>
          <a:xfrm>
            <a:off x="4529303" y="2067869"/>
            <a:ext cx="3108379" cy="24017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Relación</a:t>
            </a:r>
            <a:endParaRPr lang="es-ES" dirty="0"/>
          </a:p>
          <a:p>
            <a:pPr algn="ctr"/>
            <a:endParaRPr lang="es-ES" dirty="0"/>
          </a:p>
          <a:p>
            <a:r>
              <a:rPr lang="es-ES" dirty="0"/>
              <a:t>Círculo</a:t>
            </a:r>
          </a:p>
          <a:p>
            <a:r>
              <a:rPr lang="es-ES" dirty="0"/>
              <a:t>Usuario (crear/seleccionar)</a:t>
            </a:r>
          </a:p>
          <a:p>
            <a:r>
              <a:rPr lang="es-ES" dirty="0"/>
              <a:t>Nivel</a:t>
            </a:r>
          </a:p>
          <a:p>
            <a:r>
              <a:rPr lang="es-ES" dirty="0"/>
              <a:t>Antigüedad</a:t>
            </a:r>
          </a:p>
          <a:p>
            <a:r>
              <a:rPr lang="es-ES" dirty="0"/>
              <a:t>Me gusta</a:t>
            </a:r>
          </a:p>
        </p:txBody>
      </p:sp>
      <p:cxnSp>
        <p:nvCxnSpPr>
          <p:cNvPr id="47" name="Connector: Elbow 46">
            <a:extLst>
              <a:ext uri="{FF2B5EF4-FFF2-40B4-BE49-F238E27FC236}">
                <a16:creationId xmlns:a16="http://schemas.microsoft.com/office/drawing/2014/main" id="{636C8058-1EB5-647D-C8E3-582F9F991194}"/>
              </a:ext>
            </a:extLst>
          </p:cNvPr>
          <p:cNvCxnSpPr>
            <a:cxnSpLocks/>
            <a:stCxn id="10" idx="3"/>
            <a:endCxn id="45" idx="1"/>
          </p:cNvCxnSpPr>
          <p:nvPr/>
        </p:nvCxnSpPr>
        <p:spPr>
          <a:xfrm>
            <a:off x="3794635" y="3268732"/>
            <a:ext cx="734668" cy="1270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2" name="Connector: Elbow 71">
            <a:extLst>
              <a:ext uri="{FF2B5EF4-FFF2-40B4-BE49-F238E27FC236}">
                <a16:creationId xmlns:a16="http://schemas.microsoft.com/office/drawing/2014/main" id="{5EC56349-89B3-876A-8804-CE496EB78C63}"/>
              </a:ext>
            </a:extLst>
          </p:cNvPr>
          <p:cNvCxnSpPr>
            <a:cxnSpLocks/>
            <a:stCxn id="9" idx="3"/>
            <a:endCxn id="44" idx="1"/>
          </p:cNvCxnSpPr>
          <p:nvPr/>
        </p:nvCxnSpPr>
        <p:spPr>
          <a:xfrm>
            <a:off x="5334464" y="5357671"/>
            <a:ext cx="2507169" cy="36094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nector: Elbow 96">
            <a:extLst>
              <a:ext uri="{FF2B5EF4-FFF2-40B4-BE49-F238E27FC236}">
                <a16:creationId xmlns:a16="http://schemas.microsoft.com/office/drawing/2014/main" id="{FE29C0CF-6144-902D-9AA0-F506BF6F2719}"/>
              </a:ext>
            </a:extLst>
          </p:cNvPr>
          <p:cNvCxnSpPr>
            <a:cxnSpLocks/>
            <a:stCxn id="8" idx="3"/>
            <a:endCxn id="45" idx="1"/>
          </p:cNvCxnSpPr>
          <p:nvPr/>
        </p:nvCxnSpPr>
        <p:spPr>
          <a:xfrm flipV="1">
            <a:off x="4165188" y="3268732"/>
            <a:ext cx="364115" cy="113022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718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A81D5-FD76-AA7C-715A-3D1E11494DE1}"/>
              </a:ext>
            </a:extLst>
          </p:cNvPr>
          <p:cNvSpPr>
            <a:spLocks noGrp="1"/>
          </p:cNvSpPr>
          <p:nvPr>
            <p:ph type="title"/>
          </p:nvPr>
        </p:nvSpPr>
        <p:spPr/>
        <p:txBody>
          <a:bodyPr/>
          <a:lstStyle/>
          <a:p>
            <a:r>
              <a:rPr lang="es-CL" dirty="0"/>
              <a:t>Círculos</a:t>
            </a:r>
          </a:p>
        </p:txBody>
      </p:sp>
      <p:sp>
        <p:nvSpPr>
          <p:cNvPr id="5" name="Content Placeholder 4">
            <a:extLst>
              <a:ext uri="{FF2B5EF4-FFF2-40B4-BE49-F238E27FC236}">
                <a16:creationId xmlns:a16="http://schemas.microsoft.com/office/drawing/2014/main" id="{933970B8-6693-D13D-B877-00F945D29159}"/>
              </a:ext>
            </a:extLst>
          </p:cNvPr>
          <p:cNvSpPr>
            <a:spLocks noGrp="1"/>
          </p:cNvSpPr>
          <p:nvPr>
            <p:ph idx="1"/>
          </p:nvPr>
        </p:nvSpPr>
        <p:spPr/>
        <p:txBody>
          <a:bodyPr/>
          <a:lstStyle/>
          <a:p>
            <a:r>
              <a:rPr lang="es-CL" dirty="0"/>
              <a:t>Ver Círculos</a:t>
            </a:r>
          </a:p>
          <a:p>
            <a:r>
              <a:rPr lang="es-CL" dirty="0"/>
              <a:t>Ver Circulo</a:t>
            </a:r>
          </a:p>
          <a:p>
            <a:r>
              <a:rPr lang="es-CL" dirty="0"/>
              <a:t>Ver Perfil</a:t>
            </a:r>
          </a:p>
          <a:p>
            <a:endParaRPr lang="es-CL" dirty="0"/>
          </a:p>
        </p:txBody>
      </p:sp>
      <p:sp>
        <p:nvSpPr>
          <p:cNvPr id="6" name="Rectangle: Rounded Corners 5">
            <a:extLst>
              <a:ext uri="{FF2B5EF4-FFF2-40B4-BE49-F238E27FC236}">
                <a16:creationId xmlns:a16="http://schemas.microsoft.com/office/drawing/2014/main" id="{31B5B828-6CB7-A8B2-35FB-49A7BFEAF198}"/>
              </a:ext>
            </a:extLst>
          </p:cNvPr>
          <p:cNvSpPr/>
          <p:nvPr/>
        </p:nvSpPr>
        <p:spPr>
          <a:xfrm>
            <a:off x="8596505" y="1344104"/>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Círculos</a:t>
            </a:r>
          </a:p>
        </p:txBody>
      </p:sp>
      <p:pic>
        <p:nvPicPr>
          <p:cNvPr id="7" name="Graphic 6" descr="Social network with solid fill">
            <a:extLst>
              <a:ext uri="{FF2B5EF4-FFF2-40B4-BE49-F238E27FC236}">
                <a16:creationId xmlns:a16="http://schemas.microsoft.com/office/drawing/2014/main" id="{377B8498-8BE8-A950-3BC7-D1E7EE6C89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Tree>
    <p:extLst>
      <p:ext uri="{BB962C8B-B14F-4D97-AF65-F5344CB8AC3E}">
        <p14:creationId xmlns:p14="http://schemas.microsoft.com/office/powerpoint/2010/main" val="107675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CF07-0E1F-9B5B-B426-DAF10DAC1DC4}"/>
              </a:ext>
            </a:extLst>
          </p:cNvPr>
          <p:cNvSpPr>
            <a:spLocks noGrp="1"/>
          </p:cNvSpPr>
          <p:nvPr>
            <p:ph type="title"/>
          </p:nvPr>
        </p:nvSpPr>
        <p:spPr/>
        <p:txBody>
          <a:bodyPr/>
          <a:lstStyle/>
          <a:p>
            <a:r>
              <a:rPr lang="es-CL" dirty="0"/>
              <a:t>Círculos y Personas</a:t>
            </a:r>
          </a:p>
        </p:txBody>
      </p:sp>
      <p:sp>
        <p:nvSpPr>
          <p:cNvPr id="3" name="Content Placeholder 2">
            <a:extLst>
              <a:ext uri="{FF2B5EF4-FFF2-40B4-BE49-F238E27FC236}">
                <a16:creationId xmlns:a16="http://schemas.microsoft.com/office/drawing/2014/main" id="{2E9F8D3A-D4B1-2A27-1E5B-3C52F3F92F8E}"/>
              </a:ext>
            </a:extLst>
          </p:cNvPr>
          <p:cNvSpPr>
            <a:spLocks noGrp="1"/>
          </p:cNvSpPr>
          <p:nvPr>
            <p:ph idx="1"/>
          </p:nvPr>
        </p:nvSpPr>
        <p:spPr/>
        <p:txBody>
          <a:bodyPr>
            <a:normAutofit fontScale="92500" lnSpcReduction="20000"/>
          </a:bodyPr>
          <a:lstStyle/>
          <a:p>
            <a:r>
              <a:rPr lang="es-CL" dirty="0"/>
              <a:t>Círculos</a:t>
            </a:r>
          </a:p>
          <a:p>
            <a:pPr lvl="1"/>
            <a:r>
              <a:rPr lang="es-CL" dirty="0"/>
              <a:t>Desde 2 a 6 personas, tú incluido.</a:t>
            </a:r>
          </a:p>
          <a:p>
            <a:pPr lvl="1"/>
            <a:r>
              <a:rPr lang="es-CL" dirty="0"/>
              <a:t>Debes tener al menos 3 círculos para usar la aplicación.</a:t>
            </a:r>
          </a:p>
          <a:p>
            <a:pPr lvl="1"/>
            <a:r>
              <a:rPr lang="es-CL" dirty="0"/>
              <a:t>Si la persona de tu circulo no es usuario de la aplicación, debes completar un perfil reducido sobre él.</a:t>
            </a:r>
          </a:p>
          <a:p>
            <a:r>
              <a:rPr lang="es-CL" dirty="0"/>
              <a:t>Personas</a:t>
            </a:r>
          </a:p>
          <a:p>
            <a:pPr lvl="1"/>
            <a:r>
              <a:rPr lang="es-CL" dirty="0"/>
              <a:t>Se identifican por un email y una imagen.</a:t>
            </a:r>
          </a:p>
          <a:p>
            <a:pPr lvl="1"/>
            <a:r>
              <a:rPr lang="es-CL" dirty="0"/>
              <a:t>Pueden estar en más de un circulo.</a:t>
            </a:r>
          </a:p>
          <a:p>
            <a:pPr lvl="1"/>
            <a:r>
              <a:rPr lang="es-CL" dirty="0"/>
              <a:t>Disponen de recursos propios: hobbies, habilidades, conocimientos, experiencia.</a:t>
            </a:r>
          </a:p>
        </p:txBody>
      </p:sp>
      <p:pic>
        <p:nvPicPr>
          <p:cNvPr id="5" name="Graphic 4" descr="Social network with solid fill">
            <a:extLst>
              <a:ext uri="{FF2B5EF4-FFF2-40B4-BE49-F238E27FC236}">
                <a16:creationId xmlns:a16="http://schemas.microsoft.com/office/drawing/2014/main" id="{351935D3-440F-B11E-1364-25CBA53A1E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Tree>
    <p:extLst>
      <p:ext uri="{BB962C8B-B14F-4D97-AF65-F5344CB8AC3E}">
        <p14:creationId xmlns:p14="http://schemas.microsoft.com/office/powerpoint/2010/main" val="109766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AA7F-2D98-0021-6EB6-555C0FDC5503}"/>
              </a:ext>
            </a:extLst>
          </p:cNvPr>
          <p:cNvSpPr>
            <a:spLocks noGrp="1"/>
          </p:cNvSpPr>
          <p:nvPr>
            <p:ph type="title"/>
          </p:nvPr>
        </p:nvSpPr>
        <p:spPr/>
        <p:txBody>
          <a:bodyPr/>
          <a:lstStyle/>
          <a:p>
            <a:r>
              <a:rPr lang="es-CL" dirty="0"/>
              <a:t>USO INTERNO</a:t>
            </a:r>
          </a:p>
        </p:txBody>
      </p:sp>
      <p:sp>
        <p:nvSpPr>
          <p:cNvPr id="3" name="Text Placeholder 2">
            <a:extLst>
              <a:ext uri="{FF2B5EF4-FFF2-40B4-BE49-F238E27FC236}">
                <a16:creationId xmlns:a16="http://schemas.microsoft.com/office/drawing/2014/main" id="{A659F261-D2F6-95A8-B5F7-59CC5BE493CF}"/>
              </a:ext>
            </a:extLst>
          </p:cNvPr>
          <p:cNvSpPr>
            <a:spLocks noGrp="1"/>
          </p:cNvSpPr>
          <p:nvPr>
            <p:ph type="body" idx="1"/>
          </p:nvPr>
        </p:nvSpPr>
        <p:spPr/>
        <p:txBody>
          <a:bodyPr/>
          <a:lstStyle/>
          <a:p>
            <a:r>
              <a:rPr lang="es-CL" dirty="0"/>
              <a:t>borradores</a:t>
            </a:r>
          </a:p>
        </p:txBody>
      </p:sp>
    </p:spTree>
    <p:extLst>
      <p:ext uri="{BB962C8B-B14F-4D97-AF65-F5344CB8AC3E}">
        <p14:creationId xmlns:p14="http://schemas.microsoft.com/office/powerpoint/2010/main" val="230573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D1EFE-6E7C-34B3-9B6A-6D06A1F50646}"/>
              </a:ext>
            </a:extLst>
          </p:cNvPr>
          <p:cNvSpPr/>
          <p:nvPr/>
        </p:nvSpPr>
        <p:spPr>
          <a:xfrm>
            <a:off x="831850" y="837398"/>
            <a:ext cx="10528299" cy="509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4" name="Graphic 3" descr="Baby crawling with solid fill">
            <a:extLst>
              <a:ext uri="{FF2B5EF4-FFF2-40B4-BE49-F238E27FC236}">
                <a16:creationId xmlns:a16="http://schemas.microsoft.com/office/drawing/2014/main" id="{E73CCBD6-521D-1767-0D5E-3DE398764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04330" y="949280"/>
            <a:ext cx="914400" cy="914400"/>
          </a:xfrm>
          <a:prstGeom prst="rect">
            <a:avLst/>
          </a:prstGeom>
        </p:spPr>
      </p:pic>
      <p:pic>
        <p:nvPicPr>
          <p:cNvPr id="10" name="Graphic 9" descr="List with solid fill">
            <a:extLst>
              <a:ext uri="{FF2B5EF4-FFF2-40B4-BE49-F238E27FC236}">
                <a16:creationId xmlns:a16="http://schemas.microsoft.com/office/drawing/2014/main" id="{3488D4CB-9C97-D285-7334-5C2ECDEB67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8845" y="1847865"/>
            <a:ext cx="914400" cy="914400"/>
          </a:xfrm>
          <a:prstGeom prst="rect">
            <a:avLst/>
          </a:prstGeom>
        </p:spPr>
      </p:pic>
      <p:pic>
        <p:nvPicPr>
          <p:cNvPr id="11" name="Graphic 10" descr="Spinning Plates with solid fill">
            <a:extLst>
              <a:ext uri="{FF2B5EF4-FFF2-40B4-BE49-F238E27FC236}">
                <a16:creationId xmlns:a16="http://schemas.microsoft.com/office/drawing/2014/main" id="{50C2CF51-2C75-F9C6-E5DC-3CC96E8B51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54485" y="3592229"/>
            <a:ext cx="914400" cy="914400"/>
          </a:xfrm>
          <a:prstGeom prst="rect">
            <a:avLst/>
          </a:prstGeom>
        </p:spPr>
      </p:pic>
      <p:pic>
        <p:nvPicPr>
          <p:cNvPr id="13" name="Graphic 12" descr="Books with solid fill">
            <a:extLst>
              <a:ext uri="{FF2B5EF4-FFF2-40B4-BE49-F238E27FC236}">
                <a16:creationId xmlns:a16="http://schemas.microsoft.com/office/drawing/2014/main" id="{0786478A-7886-61A9-0DD8-1853BCAB7C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99317" y="2556904"/>
            <a:ext cx="914400" cy="914400"/>
          </a:xfrm>
          <a:prstGeom prst="rect">
            <a:avLst/>
          </a:prstGeom>
        </p:spPr>
      </p:pic>
      <p:pic>
        <p:nvPicPr>
          <p:cNvPr id="15" name="Graphic 14" descr="Man with cane with solid fill">
            <a:extLst>
              <a:ext uri="{FF2B5EF4-FFF2-40B4-BE49-F238E27FC236}">
                <a16:creationId xmlns:a16="http://schemas.microsoft.com/office/drawing/2014/main" id="{21279EC4-7088-4796-D67F-DA72D98C0D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1850" y="3554129"/>
            <a:ext cx="914400" cy="914400"/>
          </a:xfrm>
          <a:prstGeom prst="rect">
            <a:avLst/>
          </a:prstGeom>
        </p:spPr>
      </p:pic>
      <p:pic>
        <p:nvPicPr>
          <p:cNvPr id="17" name="Graphic 16" descr="Road with solid fill">
            <a:extLst>
              <a:ext uri="{FF2B5EF4-FFF2-40B4-BE49-F238E27FC236}">
                <a16:creationId xmlns:a16="http://schemas.microsoft.com/office/drawing/2014/main" id="{085C00AD-06D1-4C31-3ABC-5F1E9D0A7D3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32217" y="4751964"/>
            <a:ext cx="914400" cy="914400"/>
          </a:xfrm>
          <a:prstGeom prst="rect">
            <a:avLst/>
          </a:prstGeom>
        </p:spPr>
      </p:pic>
      <p:pic>
        <p:nvPicPr>
          <p:cNvPr id="19" name="Graphic 18" descr="Dance with solid fill">
            <a:extLst>
              <a:ext uri="{FF2B5EF4-FFF2-40B4-BE49-F238E27FC236}">
                <a16:creationId xmlns:a16="http://schemas.microsoft.com/office/drawing/2014/main" id="{B16A8A9F-E03A-2101-BF3A-288809D6360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7515" y="2620663"/>
            <a:ext cx="914400" cy="914400"/>
          </a:xfrm>
          <a:prstGeom prst="rect">
            <a:avLst/>
          </a:prstGeom>
        </p:spPr>
      </p:pic>
      <p:pic>
        <p:nvPicPr>
          <p:cNvPr id="21" name="Graphic 20" descr="Hero Female with solid fill">
            <a:extLst>
              <a:ext uri="{FF2B5EF4-FFF2-40B4-BE49-F238E27FC236}">
                <a16:creationId xmlns:a16="http://schemas.microsoft.com/office/drawing/2014/main" id="{3FFF3593-4216-6064-EBE0-2822AD68EA8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08620" y="3890198"/>
            <a:ext cx="914400" cy="914400"/>
          </a:xfrm>
          <a:prstGeom prst="rect">
            <a:avLst/>
          </a:prstGeom>
        </p:spPr>
      </p:pic>
      <p:pic>
        <p:nvPicPr>
          <p:cNvPr id="23" name="Graphic 22" descr="Circus Tent with solid fill">
            <a:extLst>
              <a:ext uri="{FF2B5EF4-FFF2-40B4-BE49-F238E27FC236}">
                <a16:creationId xmlns:a16="http://schemas.microsoft.com/office/drawing/2014/main" id="{6BAA4465-118E-49CC-0FE7-8010068E5FC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78643" y="4921800"/>
            <a:ext cx="914400" cy="914400"/>
          </a:xfrm>
          <a:prstGeom prst="rect">
            <a:avLst/>
          </a:prstGeom>
        </p:spPr>
      </p:pic>
      <p:pic>
        <p:nvPicPr>
          <p:cNvPr id="25" name="Graphic 24" descr="Care with solid fill">
            <a:extLst>
              <a:ext uri="{FF2B5EF4-FFF2-40B4-BE49-F238E27FC236}">
                <a16:creationId xmlns:a16="http://schemas.microsoft.com/office/drawing/2014/main" id="{5FA79EDD-FE4C-023A-00A3-0FA659F851F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68011" y="1001198"/>
            <a:ext cx="914400" cy="914400"/>
          </a:xfrm>
          <a:prstGeom prst="rect">
            <a:avLst/>
          </a:prstGeom>
        </p:spPr>
      </p:pic>
      <p:sp>
        <p:nvSpPr>
          <p:cNvPr id="26" name="Title 25">
            <a:extLst>
              <a:ext uri="{FF2B5EF4-FFF2-40B4-BE49-F238E27FC236}">
                <a16:creationId xmlns:a16="http://schemas.microsoft.com/office/drawing/2014/main" id="{BA81F68B-0499-0B26-66C8-9F4B133A05D0}"/>
              </a:ext>
            </a:extLst>
          </p:cNvPr>
          <p:cNvSpPr>
            <a:spLocks noGrp="1"/>
          </p:cNvSpPr>
          <p:nvPr>
            <p:ph type="title"/>
          </p:nvPr>
        </p:nvSpPr>
        <p:spPr/>
        <p:txBody>
          <a:bodyPr/>
          <a:lstStyle/>
          <a:p>
            <a:r>
              <a:rPr lang="es-CL" dirty="0"/>
              <a:t>Iconos</a:t>
            </a:r>
          </a:p>
        </p:txBody>
      </p:sp>
      <p:pic>
        <p:nvPicPr>
          <p:cNvPr id="29" name="Graphic 28" descr="Address Book with solid fill">
            <a:extLst>
              <a:ext uri="{FF2B5EF4-FFF2-40B4-BE49-F238E27FC236}">
                <a16:creationId xmlns:a16="http://schemas.microsoft.com/office/drawing/2014/main" id="{DDC07E4C-D0C8-1D86-CA5A-DCBC028DA274}"/>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123571" y="2535081"/>
            <a:ext cx="914400" cy="914400"/>
          </a:xfrm>
          <a:prstGeom prst="rect">
            <a:avLst/>
          </a:prstGeom>
        </p:spPr>
      </p:pic>
      <p:pic>
        <p:nvPicPr>
          <p:cNvPr id="31" name="Graphic 30" descr="Alterations &amp; Tailoring with solid fill">
            <a:extLst>
              <a:ext uri="{FF2B5EF4-FFF2-40B4-BE49-F238E27FC236}">
                <a16:creationId xmlns:a16="http://schemas.microsoft.com/office/drawing/2014/main" id="{DF306145-1EBF-832F-D79B-458C8B325D9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459213" y="2626462"/>
            <a:ext cx="914400" cy="914400"/>
          </a:xfrm>
          <a:prstGeom prst="rect">
            <a:avLst/>
          </a:prstGeom>
        </p:spPr>
      </p:pic>
      <p:pic>
        <p:nvPicPr>
          <p:cNvPr id="33" name="Graphic 32" descr="Business Growth with solid fill">
            <a:extLst>
              <a:ext uri="{FF2B5EF4-FFF2-40B4-BE49-F238E27FC236}">
                <a16:creationId xmlns:a16="http://schemas.microsoft.com/office/drawing/2014/main" id="{28EF1899-940E-B6F1-9235-7655680B037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688160" y="3329107"/>
            <a:ext cx="914400" cy="914400"/>
          </a:xfrm>
          <a:prstGeom prst="rect">
            <a:avLst/>
          </a:prstGeom>
        </p:spPr>
      </p:pic>
      <p:pic>
        <p:nvPicPr>
          <p:cNvPr id="35" name="Graphic 34" descr="Cabin with solid fill">
            <a:extLst>
              <a:ext uri="{FF2B5EF4-FFF2-40B4-BE49-F238E27FC236}">
                <a16:creationId xmlns:a16="http://schemas.microsoft.com/office/drawing/2014/main" id="{5C07E010-DE4B-0E13-E21A-DC03EC04C06D}"/>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501232" y="4258344"/>
            <a:ext cx="914400" cy="914400"/>
          </a:xfrm>
          <a:prstGeom prst="rect">
            <a:avLst/>
          </a:prstGeom>
        </p:spPr>
      </p:pic>
      <p:pic>
        <p:nvPicPr>
          <p:cNvPr id="37" name="Graphic 36" descr="Call center with solid fill">
            <a:extLst>
              <a:ext uri="{FF2B5EF4-FFF2-40B4-BE49-F238E27FC236}">
                <a16:creationId xmlns:a16="http://schemas.microsoft.com/office/drawing/2014/main" id="{5F3F48F4-67B3-5D4F-3A68-DEEDE5EB07A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410983" y="3319900"/>
            <a:ext cx="914400" cy="914400"/>
          </a:xfrm>
          <a:prstGeom prst="rect">
            <a:avLst/>
          </a:prstGeom>
        </p:spPr>
      </p:pic>
      <p:pic>
        <p:nvPicPr>
          <p:cNvPr id="39" name="Graphic 38" descr="Connections with solid fill">
            <a:extLst>
              <a:ext uri="{FF2B5EF4-FFF2-40B4-BE49-F238E27FC236}">
                <a16:creationId xmlns:a16="http://schemas.microsoft.com/office/drawing/2014/main" id="{F251ACE5-4E38-EDB0-384F-C949B4FAA0E1}"/>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701671" y="4155764"/>
            <a:ext cx="914400" cy="914400"/>
          </a:xfrm>
          <a:prstGeom prst="rect">
            <a:avLst/>
          </a:prstGeom>
        </p:spPr>
      </p:pic>
      <p:pic>
        <p:nvPicPr>
          <p:cNvPr id="41" name="Graphic 40" descr="Elephant with solid fill">
            <a:extLst>
              <a:ext uri="{FF2B5EF4-FFF2-40B4-BE49-F238E27FC236}">
                <a16:creationId xmlns:a16="http://schemas.microsoft.com/office/drawing/2014/main" id="{721700F6-AF0C-4F02-2732-92216447B3F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329561" y="3879000"/>
            <a:ext cx="914400" cy="914400"/>
          </a:xfrm>
          <a:prstGeom prst="rect">
            <a:avLst/>
          </a:prstGeom>
        </p:spPr>
      </p:pic>
      <p:pic>
        <p:nvPicPr>
          <p:cNvPr id="43" name="Graphic 42" descr="Filter with solid fill">
            <a:extLst>
              <a:ext uri="{FF2B5EF4-FFF2-40B4-BE49-F238E27FC236}">
                <a16:creationId xmlns:a16="http://schemas.microsoft.com/office/drawing/2014/main" id="{B73C9D52-7F53-02BA-0172-76B9A567B5A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303886" y="4573751"/>
            <a:ext cx="914400" cy="914400"/>
          </a:xfrm>
          <a:prstGeom prst="rect">
            <a:avLst/>
          </a:prstGeom>
        </p:spPr>
      </p:pic>
      <p:pic>
        <p:nvPicPr>
          <p:cNvPr id="45" name="Graphic 44" descr="Fingerprint with solid fill">
            <a:extLst>
              <a:ext uri="{FF2B5EF4-FFF2-40B4-BE49-F238E27FC236}">
                <a16:creationId xmlns:a16="http://schemas.microsoft.com/office/drawing/2014/main" id="{757FC415-C593-8087-D31D-2A081255027A}"/>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921021" y="1847865"/>
            <a:ext cx="914400" cy="914400"/>
          </a:xfrm>
          <a:prstGeom prst="rect">
            <a:avLst/>
          </a:prstGeom>
        </p:spPr>
      </p:pic>
      <p:pic>
        <p:nvPicPr>
          <p:cNvPr id="47" name="Graphic 46" descr="Fork and knife with solid fill">
            <a:extLst>
              <a:ext uri="{FF2B5EF4-FFF2-40B4-BE49-F238E27FC236}">
                <a16:creationId xmlns:a16="http://schemas.microsoft.com/office/drawing/2014/main" id="{8EAEE85E-C3C9-2E38-0E86-DE9D5C4B20A6}"/>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10144394" y="4612964"/>
            <a:ext cx="914400" cy="914400"/>
          </a:xfrm>
          <a:prstGeom prst="rect">
            <a:avLst/>
          </a:prstGeom>
        </p:spPr>
      </p:pic>
      <p:pic>
        <p:nvPicPr>
          <p:cNvPr id="49" name="Graphic 48" descr="Game controller with solid fill">
            <a:extLst>
              <a:ext uri="{FF2B5EF4-FFF2-40B4-BE49-F238E27FC236}">
                <a16:creationId xmlns:a16="http://schemas.microsoft.com/office/drawing/2014/main" id="{2AD4F602-B601-0B43-02AA-7DB57E3E87C6}"/>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2042823" y="5190098"/>
            <a:ext cx="914400" cy="914400"/>
          </a:xfrm>
          <a:prstGeom prst="rect">
            <a:avLst/>
          </a:prstGeom>
        </p:spPr>
      </p:pic>
      <p:pic>
        <p:nvPicPr>
          <p:cNvPr id="51" name="Graphic 50" descr="Giraffe with solid fill">
            <a:extLst>
              <a:ext uri="{FF2B5EF4-FFF2-40B4-BE49-F238E27FC236}">
                <a16:creationId xmlns:a16="http://schemas.microsoft.com/office/drawing/2014/main" id="{7877F622-57E3-E898-B9EF-5772DD6A0D5B}"/>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8376063" y="3064105"/>
            <a:ext cx="914400" cy="914400"/>
          </a:xfrm>
          <a:prstGeom prst="rect">
            <a:avLst/>
          </a:prstGeom>
        </p:spPr>
      </p:pic>
      <p:pic>
        <p:nvPicPr>
          <p:cNvPr id="53" name="Graphic 52" descr="Graduation cap with solid fill">
            <a:extLst>
              <a:ext uri="{FF2B5EF4-FFF2-40B4-BE49-F238E27FC236}">
                <a16:creationId xmlns:a16="http://schemas.microsoft.com/office/drawing/2014/main" id="{493F8917-924F-024B-5AC3-53C86202946E}"/>
              </a:ext>
            </a:extLst>
          </p:cNvPr>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3020749" y="921680"/>
            <a:ext cx="914400" cy="914400"/>
          </a:xfrm>
          <a:prstGeom prst="rect">
            <a:avLst/>
          </a:prstGeom>
        </p:spPr>
      </p:pic>
      <p:pic>
        <p:nvPicPr>
          <p:cNvPr id="55" name="Graphic 54" descr="Greek Temple with solid fill">
            <a:extLst>
              <a:ext uri="{FF2B5EF4-FFF2-40B4-BE49-F238E27FC236}">
                <a16:creationId xmlns:a16="http://schemas.microsoft.com/office/drawing/2014/main" id="{284F1A4F-A5C5-D0B0-0E2D-1EA1CD3F2F87}"/>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4949399" y="4968383"/>
            <a:ext cx="914400" cy="914400"/>
          </a:xfrm>
          <a:prstGeom prst="rect">
            <a:avLst/>
          </a:prstGeom>
        </p:spPr>
      </p:pic>
      <p:pic>
        <p:nvPicPr>
          <p:cNvPr id="57" name="Graphic 56" descr="Gymnast: Floor routine with solid fill">
            <a:extLst>
              <a:ext uri="{FF2B5EF4-FFF2-40B4-BE49-F238E27FC236}">
                <a16:creationId xmlns:a16="http://schemas.microsoft.com/office/drawing/2014/main" id="{404E6250-A4B5-254E-CDB8-1800AEB21472}"/>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2245925" y="4463066"/>
            <a:ext cx="914400" cy="914400"/>
          </a:xfrm>
          <a:prstGeom prst="rect">
            <a:avLst/>
          </a:prstGeom>
        </p:spPr>
      </p:pic>
      <p:pic>
        <p:nvPicPr>
          <p:cNvPr id="59" name="Graphic 58" descr="Handshake with solid fill">
            <a:extLst>
              <a:ext uri="{FF2B5EF4-FFF2-40B4-BE49-F238E27FC236}">
                <a16:creationId xmlns:a16="http://schemas.microsoft.com/office/drawing/2014/main" id="{A2B668B0-181F-D2F8-2842-C2B47B5CA67F}"/>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9195974" y="3450895"/>
            <a:ext cx="914400" cy="914400"/>
          </a:xfrm>
          <a:prstGeom prst="rect">
            <a:avLst/>
          </a:prstGeom>
        </p:spPr>
      </p:pic>
      <p:pic>
        <p:nvPicPr>
          <p:cNvPr id="61" name="Graphic 60" descr="Little Girl With Balloon with solid fill">
            <a:extLst>
              <a:ext uri="{FF2B5EF4-FFF2-40B4-BE49-F238E27FC236}">
                <a16:creationId xmlns:a16="http://schemas.microsoft.com/office/drawing/2014/main" id="{007F4B47-4BF8-0A47-CBC0-F65D0C049F1C}"/>
              </a:ext>
            </a:extLst>
          </p:cNvPr>
          <p:cNvPicPr>
            <a:picLocks noChangeAspect="1"/>
          </p:cNvPicPr>
          <p:nvPr/>
        </p:nvPicPr>
        <p:blipFill>
          <a:blip r:embed="rId54">
            <a:extLst>
              <a:ext uri="{96DAC541-7B7A-43D3-8B79-37D633B846F1}">
                <asvg:svgBlip xmlns:asvg="http://schemas.microsoft.com/office/drawing/2016/SVG/main" r:embed="rId55"/>
              </a:ext>
            </a:extLst>
          </a:blip>
          <a:stretch>
            <a:fillRect/>
          </a:stretch>
        </p:blipFill>
        <p:spPr>
          <a:xfrm>
            <a:off x="4322646" y="3414600"/>
            <a:ext cx="914400" cy="914400"/>
          </a:xfrm>
          <a:prstGeom prst="rect">
            <a:avLst/>
          </a:prstGeom>
        </p:spPr>
      </p:pic>
      <p:pic>
        <p:nvPicPr>
          <p:cNvPr id="63" name="Graphic 62" descr="Loan with solid fill">
            <a:extLst>
              <a:ext uri="{FF2B5EF4-FFF2-40B4-BE49-F238E27FC236}">
                <a16:creationId xmlns:a16="http://schemas.microsoft.com/office/drawing/2014/main" id="{54F6C977-0817-D5F0-3336-09F6AE82ECA1}"/>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1970885" y="998287"/>
            <a:ext cx="914400" cy="914400"/>
          </a:xfrm>
          <a:prstGeom prst="rect">
            <a:avLst/>
          </a:prstGeom>
        </p:spPr>
      </p:pic>
      <p:pic>
        <p:nvPicPr>
          <p:cNvPr id="65" name="Graphic 64" descr="Neighborhood with solid fill">
            <a:extLst>
              <a:ext uri="{FF2B5EF4-FFF2-40B4-BE49-F238E27FC236}">
                <a16:creationId xmlns:a16="http://schemas.microsoft.com/office/drawing/2014/main" id="{AF0910F7-04D4-7EAE-CDEF-9C21B91D60FD}"/>
              </a:ext>
            </a:extLst>
          </p:cNvPr>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4124399" y="4920266"/>
            <a:ext cx="914400" cy="914400"/>
          </a:xfrm>
          <a:prstGeom prst="rect">
            <a:avLst/>
          </a:prstGeom>
        </p:spPr>
      </p:pic>
      <p:pic>
        <p:nvPicPr>
          <p:cNvPr id="67" name="Graphic 66" descr="Performance Curtains with solid fill">
            <a:extLst>
              <a:ext uri="{FF2B5EF4-FFF2-40B4-BE49-F238E27FC236}">
                <a16:creationId xmlns:a16="http://schemas.microsoft.com/office/drawing/2014/main" id="{6F497B70-E349-87FD-2068-4F2AE5F42F9E}"/>
              </a:ext>
            </a:extLst>
          </p:cNvPr>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6562817" y="4982910"/>
            <a:ext cx="914400" cy="914400"/>
          </a:xfrm>
          <a:prstGeom prst="rect">
            <a:avLst/>
          </a:prstGeom>
        </p:spPr>
      </p:pic>
      <p:pic>
        <p:nvPicPr>
          <p:cNvPr id="69" name="Graphic 68" descr="Pregnant lady with solid fill">
            <a:extLst>
              <a:ext uri="{FF2B5EF4-FFF2-40B4-BE49-F238E27FC236}">
                <a16:creationId xmlns:a16="http://schemas.microsoft.com/office/drawing/2014/main" id="{6A021FA4-FA97-2BA6-6592-20D832D78997}"/>
              </a:ext>
            </a:extLst>
          </p:cNvPr>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762669" y="4532842"/>
            <a:ext cx="914400" cy="914400"/>
          </a:xfrm>
          <a:prstGeom prst="rect">
            <a:avLst/>
          </a:prstGeom>
        </p:spPr>
      </p:pic>
      <p:pic>
        <p:nvPicPr>
          <p:cNvPr id="71" name="Graphic 70" descr="Rainy scene with solid fill">
            <a:extLst>
              <a:ext uri="{FF2B5EF4-FFF2-40B4-BE49-F238E27FC236}">
                <a16:creationId xmlns:a16="http://schemas.microsoft.com/office/drawing/2014/main" id="{BE8C838E-2C68-1F04-CD2F-C54F76B120F5}"/>
              </a:ext>
            </a:extLst>
          </p:cNvPr>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7398450" y="2521181"/>
            <a:ext cx="914400" cy="914400"/>
          </a:xfrm>
          <a:prstGeom prst="rect">
            <a:avLst/>
          </a:prstGeom>
        </p:spPr>
      </p:pic>
      <p:pic>
        <p:nvPicPr>
          <p:cNvPr id="73" name="Graphic 72" descr="Remote work with solid fill">
            <a:extLst>
              <a:ext uri="{FF2B5EF4-FFF2-40B4-BE49-F238E27FC236}">
                <a16:creationId xmlns:a16="http://schemas.microsoft.com/office/drawing/2014/main" id="{84CDB04C-1E34-628A-C36A-6989BCD045D4}"/>
              </a:ext>
            </a:extLst>
          </p:cNvPr>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7593465" y="4945227"/>
            <a:ext cx="914400" cy="914400"/>
          </a:xfrm>
          <a:prstGeom prst="rect">
            <a:avLst/>
          </a:prstGeom>
        </p:spPr>
      </p:pic>
      <p:pic>
        <p:nvPicPr>
          <p:cNvPr id="75" name="Graphic 74" descr="Restaurant with solid fill">
            <a:extLst>
              <a:ext uri="{FF2B5EF4-FFF2-40B4-BE49-F238E27FC236}">
                <a16:creationId xmlns:a16="http://schemas.microsoft.com/office/drawing/2014/main" id="{4FAF8876-D48C-B230-3A74-11AFF43E9067}"/>
              </a:ext>
            </a:extLst>
          </p:cNvPr>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9234777" y="4636200"/>
            <a:ext cx="914400" cy="914400"/>
          </a:xfrm>
          <a:prstGeom prst="rect">
            <a:avLst/>
          </a:prstGeom>
        </p:spPr>
      </p:pic>
      <p:pic>
        <p:nvPicPr>
          <p:cNvPr id="76" name="Graphic 75" descr="Earth globe: Americas with solid fill">
            <a:extLst>
              <a:ext uri="{FF2B5EF4-FFF2-40B4-BE49-F238E27FC236}">
                <a16:creationId xmlns:a16="http://schemas.microsoft.com/office/drawing/2014/main" id="{CE040DB0-6197-CF35-8AB4-8323A0FEEE77}"/>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4056656" y="1828799"/>
            <a:ext cx="914400" cy="914400"/>
          </a:xfrm>
          <a:prstGeom prst="rect">
            <a:avLst/>
          </a:prstGeom>
        </p:spPr>
      </p:pic>
      <p:pic>
        <p:nvPicPr>
          <p:cNvPr id="3" name="Graphic 2" descr="Atom with solid fill">
            <a:extLst>
              <a:ext uri="{FF2B5EF4-FFF2-40B4-BE49-F238E27FC236}">
                <a16:creationId xmlns:a16="http://schemas.microsoft.com/office/drawing/2014/main" id="{4B5B2F08-F513-1DB8-F0BA-A710401B079B}"/>
              </a:ext>
            </a:extLst>
          </p:cNvPr>
          <p:cNvPicPr>
            <a:picLocks noChangeAspect="1"/>
          </p:cNvPicPr>
          <p:nvPr/>
        </p:nvPicPr>
        <p:blipFill>
          <a:blip r:embed="rId72">
            <a:extLst>
              <a:ext uri="{96DAC541-7B7A-43D3-8B79-37D633B846F1}">
                <asvg:svgBlip xmlns:asvg="http://schemas.microsoft.com/office/drawing/2016/SVG/main" r:embed="rId73"/>
              </a:ext>
            </a:extLst>
          </a:blip>
          <a:stretch>
            <a:fillRect/>
          </a:stretch>
        </p:blipFill>
        <p:spPr>
          <a:xfrm>
            <a:off x="7899908" y="1609000"/>
            <a:ext cx="914400" cy="914400"/>
          </a:xfrm>
          <a:prstGeom prst="rect">
            <a:avLst/>
          </a:prstGeom>
        </p:spPr>
      </p:pic>
      <p:pic>
        <p:nvPicPr>
          <p:cNvPr id="5" name="Graphic 4" descr="Social network with solid fill">
            <a:extLst>
              <a:ext uri="{FF2B5EF4-FFF2-40B4-BE49-F238E27FC236}">
                <a16:creationId xmlns:a16="http://schemas.microsoft.com/office/drawing/2014/main" id="{2843F416-52BD-FC7F-ADDA-2C0717530B2C}"/>
              </a:ext>
            </a:extLst>
          </p:cNvPr>
          <p:cNvPicPr>
            <a:picLocks noChangeAspect="1"/>
          </p:cNvPicPr>
          <p:nvPr/>
        </p:nvPicPr>
        <p:blipFill>
          <a:blip r:embed="rId74">
            <a:extLst>
              <a:ext uri="{96DAC541-7B7A-43D3-8B79-37D633B846F1}">
                <asvg:svgBlip xmlns:asvg="http://schemas.microsoft.com/office/drawing/2016/SVG/main" r:embed="rId75"/>
              </a:ext>
            </a:extLst>
          </a:blip>
          <a:stretch>
            <a:fillRect/>
          </a:stretch>
        </p:blipFill>
        <p:spPr>
          <a:xfrm>
            <a:off x="3023267" y="1761131"/>
            <a:ext cx="914400" cy="914400"/>
          </a:xfrm>
          <a:prstGeom prst="rect">
            <a:avLst/>
          </a:prstGeom>
        </p:spPr>
      </p:pic>
      <p:pic>
        <p:nvPicPr>
          <p:cNvPr id="7" name="Graphic 6" descr="Blockchain with solid fill">
            <a:extLst>
              <a:ext uri="{FF2B5EF4-FFF2-40B4-BE49-F238E27FC236}">
                <a16:creationId xmlns:a16="http://schemas.microsoft.com/office/drawing/2014/main" id="{8D024578-EE40-9394-2BB2-1761107F0A59}"/>
              </a:ext>
            </a:extLst>
          </p:cNvPr>
          <p:cNvPicPr>
            <a:picLocks noChangeAspect="1"/>
          </p:cNvPicPr>
          <p:nvPr/>
        </p:nvPicPr>
        <p:blipFill>
          <a:blip r:embed="rId76">
            <a:extLst>
              <a:ext uri="{96DAC541-7B7A-43D3-8B79-37D633B846F1}">
                <asvg:svgBlip xmlns:asvg="http://schemas.microsoft.com/office/drawing/2016/SVG/main" r:embed="rId77"/>
              </a:ext>
            </a:extLst>
          </a:blip>
          <a:stretch>
            <a:fillRect/>
          </a:stretch>
        </p:blipFill>
        <p:spPr>
          <a:xfrm>
            <a:off x="5360418" y="2198907"/>
            <a:ext cx="914400" cy="914400"/>
          </a:xfrm>
          <a:prstGeom prst="rect">
            <a:avLst/>
          </a:prstGeom>
        </p:spPr>
      </p:pic>
      <p:pic>
        <p:nvPicPr>
          <p:cNvPr id="12" name="Graphic 11" descr="Bad Inventory with solid fill">
            <a:extLst>
              <a:ext uri="{FF2B5EF4-FFF2-40B4-BE49-F238E27FC236}">
                <a16:creationId xmlns:a16="http://schemas.microsoft.com/office/drawing/2014/main" id="{4F6324C0-70E7-7627-FEAC-373392D88C55}"/>
              </a:ext>
            </a:extLst>
          </p:cNvPr>
          <p:cNvPicPr>
            <a:picLocks noChangeAspect="1"/>
          </p:cNvPicPr>
          <p:nvPr/>
        </p:nvPicPr>
        <p:blipFill>
          <a:blip r:embed="rId78">
            <a:extLst>
              <a:ext uri="{96DAC541-7B7A-43D3-8B79-37D633B846F1}">
                <asvg:svgBlip xmlns:asvg="http://schemas.microsoft.com/office/drawing/2016/SVG/main" r:embed="rId79"/>
              </a:ext>
            </a:extLst>
          </a:blip>
          <a:stretch>
            <a:fillRect/>
          </a:stretch>
        </p:blipFill>
        <p:spPr>
          <a:xfrm>
            <a:off x="9722361" y="1202709"/>
            <a:ext cx="914400" cy="914400"/>
          </a:xfrm>
          <a:prstGeom prst="rect">
            <a:avLst/>
          </a:prstGeom>
        </p:spPr>
      </p:pic>
      <p:pic>
        <p:nvPicPr>
          <p:cNvPr id="16" name="Graphic 15" descr="Good Inventory with solid fill">
            <a:extLst>
              <a:ext uri="{FF2B5EF4-FFF2-40B4-BE49-F238E27FC236}">
                <a16:creationId xmlns:a16="http://schemas.microsoft.com/office/drawing/2014/main" id="{4C153DFD-6C08-0B67-94BE-B93D54E0BECC}"/>
              </a:ext>
            </a:extLst>
          </p:cNvPr>
          <p:cNvPicPr>
            <a:picLocks noChangeAspect="1"/>
          </p:cNvPicPr>
          <p:nvPr/>
        </p:nvPicPr>
        <p:blipFill>
          <a:blip r:embed="rId80">
            <a:extLst>
              <a:ext uri="{96DAC541-7B7A-43D3-8B79-37D633B846F1}">
                <asvg:svgBlip xmlns:asvg="http://schemas.microsoft.com/office/drawing/2016/SVG/main" r:embed="rId81"/>
              </a:ext>
            </a:extLst>
          </a:blip>
          <a:stretch>
            <a:fillRect/>
          </a:stretch>
        </p:blipFill>
        <p:spPr>
          <a:xfrm>
            <a:off x="10543583" y="1179473"/>
            <a:ext cx="914400" cy="914400"/>
          </a:xfrm>
          <a:prstGeom prst="rect">
            <a:avLst/>
          </a:prstGeom>
        </p:spPr>
      </p:pic>
      <p:pic>
        <p:nvPicPr>
          <p:cNvPr id="20" name="Graphic 19" descr="Inventory with solid fill">
            <a:extLst>
              <a:ext uri="{FF2B5EF4-FFF2-40B4-BE49-F238E27FC236}">
                <a16:creationId xmlns:a16="http://schemas.microsoft.com/office/drawing/2014/main" id="{797B2B4A-0B42-93EE-5642-25A84BD6C30D}"/>
              </a:ext>
            </a:extLst>
          </p:cNvPr>
          <p:cNvPicPr>
            <a:picLocks noChangeAspect="1"/>
          </p:cNvPicPr>
          <p:nvPr/>
        </p:nvPicPr>
        <p:blipFill>
          <a:blip r:embed="rId82">
            <a:extLst>
              <a:ext uri="{96DAC541-7B7A-43D3-8B79-37D633B846F1}">
                <asvg:svgBlip xmlns:asvg="http://schemas.microsoft.com/office/drawing/2016/SVG/main" r:embed="rId83"/>
              </a:ext>
            </a:extLst>
          </a:blip>
          <a:stretch>
            <a:fillRect/>
          </a:stretch>
        </p:blipFill>
        <p:spPr>
          <a:xfrm>
            <a:off x="8883489" y="1195509"/>
            <a:ext cx="914400" cy="914400"/>
          </a:xfrm>
          <a:prstGeom prst="rect">
            <a:avLst/>
          </a:prstGeom>
        </p:spPr>
      </p:pic>
      <p:pic>
        <p:nvPicPr>
          <p:cNvPr id="28" name="Graphic 27" descr="Clipboard Mixed with solid fill">
            <a:extLst>
              <a:ext uri="{FF2B5EF4-FFF2-40B4-BE49-F238E27FC236}">
                <a16:creationId xmlns:a16="http://schemas.microsoft.com/office/drawing/2014/main" id="{AB920911-7D20-D89E-3C57-315176B249ED}"/>
              </a:ext>
            </a:extLst>
          </p:cNvPr>
          <p:cNvPicPr>
            <a:picLocks noChangeAspect="1"/>
          </p:cNvPicPr>
          <p:nvPr/>
        </p:nvPicPr>
        <p:blipFill>
          <a:blip r:embed="rId84">
            <a:extLst>
              <a:ext uri="{96DAC541-7B7A-43D3-8B79-37D633B846F1}">
                <asvg:svgBlip xmlns:asvg="http://schemas.microsoft.com/office/drawing/2016/SVG/main" r:embed="rId85"/>
              </a:ext>
            </a:extLst>
          </a:blip>
          <a:stretch>
            <a:fillRect/>
          </a:stretch>
        </p:blipFill>
        <p:spPr>
          <a:xfrm>
            <a:off x="10213264" y="1969078"/>
            <a:ext cx="914400" cy="914400"/>
          </a:xfrm>
          <a:prstGeom prst="rect">
            <a:avLst/>
          </a:prstGeom>
        </p:spPr>
      </p:pic>
      <p:pic>
        <p:nvPicPr>
          <p:cNvPr id="32" name="Graphic 31" descr="Customer review with solid fill">
            <a:extLst>
              <a:ext uri="{FF2B5EF4-FFF2-40B4-BE49-F238E27FC236}">
                <a16:creationId xmlns:a16="http://schemas.microsoft.com/office/drawing/2014/main" id="{DB7D3592-B910-8D6C-5566-06142A99D2FC}"/>
              </a:ext>
            </a:extLst>
          </p:cNvPr>
          <p:cNvPicPr>
            <a:picLocks noChangeAspect="1"/>
          </p:cNvPicPr>
          <p:nvPr/>
        </p:nvPicPr>
        <p:blipFill>
          <a:blip r:embed="rId86">
            <a:extLst>
              <a:ext uri="{96DAC541-7B7A-43D3-8B79-37D633B846F1}">
                <asvg:svgBlip xmlns:asvg="http://schemas.microsoft.com/office/drawing/2016/SVG/main" r:embed="rId87"/>
              </a:ext>
            </a:extLst>
          </a:blip>
          <a:stretch>
            <a:fillRect/>
          </a:stretch>
        </p:blipFill>
        <p:spPr>
          <a:xfrm>
            <a:off x="10467174" y="2829814"/>
            <a:ext cx="914400" cy="914400"/>
          </a:xfrm>
          <a:prstGeom prst="rect">
            <a:avLst/>
          </a:prstGeom>
        </p:spPr>
      </p:pic>
      <p:pic>
        <p:nvPicPr>
          <p:cNvPr id="36" name="Graphic 35" descr="Upward trend with solid fill">
            <a:extLst>
              <a:ext uri="{FF2B5EF4-FFF2-40B4-BE49-F238E27FC236}">
                <a16:creationId xmlns:a16="http://schemas.microsoft.com/office/drawing/2014/main" id="{C5BEC69E-5FFF-FC37-37B8-14E730BDC563}"/>
              </a:ext>
            </a:extLst>
          </p:cNvPr>
          <p:cNvPicPr>
            <a:picLocks noChangeAspect="1"/>
          </p:cNvPicPr>
          <p:nvPr/>
        </p:nvPicPr>
        <p:blipFill>
          <a:blip r:embed="rId88">
            <a:extLst>
              <a:ext uri="{96DAC541-7B7A-43D3-8B79-37D633B846F1}">
                <asvg:svgBlip xmlns:asvg="http://schemas.microsoft.com/office/drawing/2016/SVG/main" r:embed="rId89"/>
              </a:ext>
            </a:extLst>
          </a:blip>
          <a:stretch>
            <a:fillRect/>
          </a:stretch>
        </p:blipFill>
        <p:spPr>
          <a:xfrm>
            <a:off x="10367627" y="3690550"/>
            <a:ext cx="914400" cy="914400"/>
          </a:xfrm>
          <a:prstGeom prst="rect">
            <a:avLst/>
          </a:prstGeom>
        </p:spPr>
      </p:pic>
    </p:spTree>
    <p:extLst>
      <p:ext uri="{BB962C8B-B14F-4D97-AF65-F5344CB8AC3E}">
        <p14:creationId xmlns:p14="http://schemas.microsoft.com/office/powerpoint/2010/main" val="70252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81D600E-97B6-B4C5-2E64-D05D01F578DE}"/>
              </a:ext>
            </a:extLst>
          </p:cNvPr>
          <p:cNvSpPr>
            <a:spLocks noGrp="1"/>
          </p:cNvSpPr>
          <p:nvPr>
            <p:ph type="title"/>
          </p:nvPr>
        </p:nvSpPr>
        <p:spPr/>
        <p:txBody>
          <a:bodyPr/>
          <a:lstStyle/>
          <a:p>
            <a:endParaRPr lang="es-CL"/>
          </a:p>
        </p:txBody>
      </p:sp>
      <p:sp>
        <p:nvSpPr>
          <p:cNvPr id="7" name="Marcador de texto 6">
            <a:extLst>
              <a:ext uri="{FF2B5EF4-FFF2-40B4-BE49-F238E27FC236}">
                <a16:creationId xmlns:a16="http://schemas.microsoft.com/office/drawing/2014/main" id="{E02058DB-7B9C-BDD9-8ECE-F6F4975069B5}"/>
              </a:ext>
            </a:extLst>
          </p:cNvPr>
          <p:cNvSpPr>
            <a:spLocks noGrp="1"/>
          </p:cNvSpPr>
          <p:nvPr>
            <p:ph type="body" idx="1"/>
          </p:nvPr>
        </p:nvSpPr>
        <p:spPr/>
        <p:txBody>
          <a:bodyPr/>
          <a:lstStyle/>
          <a:p>
            <a:endParaRPr lang="es-CL"/>
          </a:p>
        </p:txBody>
      </p:sp>
      <p:pic>
        <p:nvPicPr>
          <p:cNvPr id="5" name="Marcador de contenido 4">
            <a:extLst>
              <a:ext uri="{FF2B5EF4-FFF2-40B4-BE49-F238E27FC236}">
                <a16:creationId xmlns:a16="http://schemas.microsoft.com/office/drawing/2014/main" id="{2920E659-155F-F0BA-7769-1B616CFA2B22}"/>
              </a:ext>
            </a:extLst>
          </p:cNvPr>
          <p:cNvPicPr>
            <a:picLocks noGrp="1" noChangeAspect="1"/>
          </p:cNvPicPr>
          <p:nvPr>
            <p:ph sz="half" idx="2"/>
          </p:nvPr>
        </p:nvPicPr>
        <p:blipFill>
          <a:blip r:embed="rId2"/>
          <a:stretch>
            <a:fillRect/>
          </a:stretch>
        </p:blipFill>
        <p:spPr>
          <a:xfrm>
            <a:off x="2077104" y="3243263"/>
            <a:ext cx="3154642" cy="2632075"/>
          </a:xfrm>
        </p:spPr>
      </p:pic>
      <p:sp>
        <p:nvSpPr>
          <p:cNvPr id="8" name="Marcador de texto 7">
            <a:extLst>
              <a:ext uri="{FF2B5EF4-FFF2-40B4-BE49-F238E27FC236}">
                <a16:creationId xmlns:a16="http://schemas.microsoft.com/office/drawing/2014/main" id="{65BF61F2-19FC-8A07-703B-07896367A1C4}"/>
              </a:ext>
            </a:extLst>
          </p:cNvPr>
          <p:cNvSpPr>
            <a:spLocks noGrp="1"/>
          </p:cNvSpPr>
          <p:nvPr>
            <p:ph type="body" sz="quarter" idx="3"/>
          </p:nvPr>
        </p:nvSpPr>
        <p:spPr/>
        <p:txBody>
          <a:bodyPr/>
          <a:lstStyle/>
          <a:p>
            <a:endParaRPr lang="es-CL"/>
          </a:p>
        </p:txBody>
      </p:sp>
      <p:sp>
        <p:nvSpPr>
          <p:cNvPr id="9" name="Marcador de contenido 8">
            <a:extLst>
              <a:ext uri="{FF2B5EF4-FFF2-40B4-BE49-F238E27FC236}">
                <a16:creationId xmlns:a16="http://schemas.microsoft.com/office/drawing/2014/main" id="{9911C2AE-B646-02A9-C93F-7F6EF3D9C4C4}"/>
              </a:ext>
            </a:extLst>
          </p:cNvPr>
          <p:cNvSpPr>
            <a:spLocks noGrp="1"/>
          </p:cNvSpPr>
          <p:nvPr>
            <p:ph sz="quarter" idx="4"/>
          </p:nvPr>
        </p:nvSpPr>
        <p:spPr/>
        <p:txBody>
          <a:bodyPr/>
          <a:lstStyle/>
          <a:p>
            <a:r>
              <a:rPr lang="es-CL" dirty="0"/>
              <a:t>Nivel 1: 6 personas</a:t>
            </a:r>
          </a:p>
          <a:p>
            <a:r>
              <a:rPr lang="es-CL" dirty="0"/>
              <a:t>Nivel 2: 12 personas</a:t>
            </a:r>
          </a:p>
          <a:p>
            <a:r>
              <a:rPr lang="es-CL" dirty="0"/>
              <a:t>Nivel 3: </a:t>
            </a:r>
            <a:r>
              <a:rPr lang="es-CL"/>
              <a:t>18 personas =&gt; 32p</a:t>
            </a:r>
            <a:endParaRPr lang="es-CL" dirty="0"/>
          </a:p>
          <a:p>
            <a:r>
              <a:rPr lang="es-CL" dirty="0"/>
              <a:t>Nivel 4: 24 personas</a:t>
            </a:r>
          </a:p>
          <a:p>
            <a:r>
              <a:rPr lang="es-CL" dirty="0"/>
              <a:t>Nivel 5: 30 personas</a:t>
            </a:r>
          </a:p>
        </p:txBody>
      </p:sp>
    </p:spTree>
    <p:extLst>
      <p:ext uri="{BB962C8B-B14F-4D97-AF65-F5344CB8AC3E}">
        <p14:creationId xmlns:p14="http://schemas.microsoft.com/office/powerpoint/2010/main" val="373232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9258-836E-15D8-F52E-D959322D8EDE}"/>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35203C02-FD86-ACF6-60E9-1DF3E98B4EA6}"/>
              </a:ext>
            </a:extLst>
          </p:cNvPr>
          <p:cNvSpPr>
            <a:spLocks noGrp="1"/>
          </p:cNvSpPr>
          <p:nvPr>
            <p:ph idx="1"/>
          </p:nvPr>
        </p:nvSpPr>
        <p:spPr/>
        <p:txBody>
          <a:bodyPr/>
          <a:lstStyle/>
          <a:p>
            <a:r>
              <a:rPr lang="es-ES" dirty="0"/>
              <a:t>Recursos compartibles: personas, naturaleza, bienes, lugar, tiempo, habilidades, conocimientos, experiencia.</a:t>
            </a:r>
            <a:endParaRPr lang="es-CL" dirty="0"/>
          </a:p>
          <a:p>
            <a:endParaRPr lang="es-CL" dirty="0"/>
          </a:p>
        </p:txBody>
      </p:sp>
    </p:spTree>
    <p:extLst>
      <p:ext uri="{BB962C8B-B14F-4D97-AF65-F5344CB8AC3E}">
        <p14:creationId xmlns:p14="http://schemas.microsoft.com/office/powerpoint/2010/main" val="3382978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7D08-A8AD-BD6F-B61B-569C6BC3AC9E}"/>
              </a:ext>
            </a:extLst>
          </p:cNvPr>
          <p:cNvSpPr>
            <a:spLocks noGrp="1"/>
          </p:cNvSpPr>
          <p:nvPr>
            <p:ph type="title"/>
          </p:nvPr>
        </p:nvSpPr>
        <p:spPr/>
        <p:txBody>
          <a:bodyPr/>
          <a:lstStyle/>
          <a:p>
            <a:r>
              <a:rPr lang="es-CL" dirty="0"/>
              <a:t>Círculos</a:t>
            </a:r>
          </a:p>
        </p:txBody>
      </p:sp>
      <p:sp>
        <p:nvSpPr>
          <p:cNvPr id="3" name="Content Placeholder 2">
            <a:extLst>
              <a:ext uri="{FF2B5EF4-FFF2-40B4-BE49-F238E27FC236}">
                <a16:creationId xmlns:a16="http://schemas.microsoft.com/office/drawing/2014/main" id="{05CE9E59-F130-713B-BD35-F4D5130E8D61}"/>
              </a:ext>
            </a:extLst>
          </p:cNvPr>
          <p:cNvSpPr>
            <a:spLocks noGrp="1"/>
          </p:cNvSpPr>
          <p:nvPr>
            <p:ph idx="1"/>
          </p:nvPr>
        </p:nvSpPr>
        <p:spPr/>
        <p:txBody>
          <a:bodyPr numCol="2">
            <a:normAutofit fontScale="62500" lnSpcReduction="20000"/>
          </a:bodyPr>
          <a:lstStyle/>
          <a:p>
            <a:r>
              <a:rPr lang="es-ES" dirty="0"/>
              <a:t>Infancia y adolescencia:</a:t>
            </a:r>
          </a:p>
          <a:p>
            <a:pPr lvl="1"/>
            <a:r>
              <a:rPr lang="es-ES" dirty="0"/>
              <a:t>a) Familia</a:t>
            </a:r>
          </a:p>
          <a:p>
            <a:pPr lvl="1"/>
            <a:r>
              <a:rPr lang="es-ES" dirty="0"/>
              <a:t>b) Amigos de la escuela</a:t>
            </a:r>
          </a:p>
          <a:p>
            <a:pPr lvl="1"/>
            <a:r>
              <a:rPr lang="es-ES" dirty="0"/>
              <a:t>c) Grupos de actividades extracurriculares</a:t>
            </a:r>
          </a:p>
          <a:p>
            <a:r>
              <a:rPr lang="es-ES" dirty="0"/>
              <a:t>Adultez temprana:</a:t>
            </a:r>
          </a:p>
          <a:p>
            <a:pPr lvl="1"/>
            <a:r>
              <a:rPr lang="es-ES" dirty="0"/>
              <a:t>a) Amigos cercanos</a:t>
            </a:r>
          </a:p>
          <a:p>
            <a:pPr lvl="1"/>
            <a:r>
              <a:rPr lang="es-ES" dirty="0"/>
              <a:t>b) Compañeros de trabajo o estudio</a:t>
            </a:r>
          </a:p>
          <a:p>
            <a:pPr lvl="1"/>
            <a:r>
              <a:rPr lang="es-ES" dirty="0"/>
              <a:t>c) Pareja romántica</a:t>
            </a:r>
          </a:p>
          <a:p>
            <a:r>
              <a:rPr lang="es-ES" dirty="0"/>
              <a:t>Edad adulta y adultez tardía:</a:t>
            </a:r>
          </a:p>
          <a:p>
            <a:pPr lvl="1"/>
            <a:r>
              <a:rPr lang="es-ES" dirty="0"/>
              <a:t>a) Familia extensa</a:t>
            </a:r>
          </a:p>
          <a:p>
            <a:pPr lvl="1"/>
            <a:r>
              <a:rPr lang="es-ES" dirty="0"/>
              <a:t>b) Amistades duraderas</a:t>
            </a:r>
          </a:p>
          <a:p>
            <a:pPr lvl="1"/>
            <a:r>
              <a:rPr lang="es-ES" dirty="0"/>
              <a:t>c) Grupos comunitarios</a:t>
            </a:r>
          </a:p>
          <a:p>
            <a:r>
              <a:rPr lang="es-CL" dirty="0"/>
              <a:t>Infancia</a:t>
            </a:r>
          </a:p>
          <a:p>
            <a:r>
              <a:rPr lang="es-CL" dirty="0"/>
              <a:t>adolescencia</a:t>
            </a:r>
          </a:p>
          <a:p>
            <a:r>
              <a:rPr lang="es-CL" dirty="0"/>
              <a:t>Adultez temprana</a:t>
            </a:r>
          </a:p>
          <a:p>
            <a:r>
              <a:rPr lang="es-CL" dirty="0"/>
              <a:t>Edad adulta</a:t>
            </a:r>
          </a:p>
          <a:p>
            <a:r>
              <a:rPr lang="es-CL" dirty="0"/>
              <a:t>adultez tardía</a:t>
            </a:r>
          </a:p>
        </p:txBody>
      </p:sp>
    </p:spTree>
    <p:extLst>
      <p:ext uri="{BB962C8B-B14F-4D97-AF65-F5344CB8AC3E}">
        <p14:creationId xmlns:p14="http://schemas.microsoft.com/office/powerpoint/2010/main" val="134626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57BB-5425-565C-D234-28C2FBEA0B59}"/>
              </a:ext>
            </a:extLst>
          </p:cNvPr>
          <p:cNvSpPr>
            <a:spLocks noGrp="1"/>
          </p:cNvSpPr>
          <p:nvPr>
            <p:ph type="title"/>
          </p:nvPr>
        </p:nvSpPr>
        <p:spPr/>
        <p:txBody>
          <a:bodyPr/>
          <a:lstStyle/>
          <a:p>
            <a:r>
              <a:rPr lang="es-CL" dirty="0"/>
              <a:t>Característica Principal</a:t>
            </a:r>
          </a:p>
        </p:txBody>
      </p:sp>
      <p:sp>
        <p:nvSpPr>
          <p:cNvPr id="3" name="Content Placeholder 2">
            <a:extLst>
              <a:ext uri="{FF2B5EF4-FFF2-40B4-BE49-F238E27FC236}">
                <a16:creationId xmlns:a16="http://schemas.microsoft.com/office/drawing/2014/main" id="{038BF3D7-5804-9974-0590-585D36227A1F}"/>
              </a:ext>
            </a:extLst>
          </p:cNvPr>
          <p:cNvSpPr>
            <a:spLocks noGrp="1"/>
          </p:cNvSpPr>
          <p:nvPr>
            <p:ph idx="1"/>
          </p:nvPr>
        </p:nvSpPr>
        <p:spPr/>
        <p:txBody>
          <a:bodyPr/>
          <a:lstStyle/>
          <a:p>
            <a:r>
              <a:rPr lang="es-CL" dirty="0"/>
              <a:t>Sus manadas trabajan en </a:t>
            </a:r>
            <a:r>
              <a:rPr lang="es-CL" b="1" dirty="0"/>
              <a:t>equipos para cuidar</a:t>
            </a:r>
            <a:r>
              <a:rPr lang="es-CL" dirty="0"/>
              <a:t> a cada uno de sus integrantes.</a:t>
            </a:r>
          </a:p>
        </p:txBody>
      </p:sp>
      <p:pic>
        <p:nvPicPr>
          <p:cNvPr id="4" name="Graphic 3" descr="Heart with solid fill">
            <a:extLst>
              <a:ext uri="{FF2B5EF4-FFF2-40B4-BE49-F238E27FC236}">
                <a16:creationId xmlns:a16="http://schemas.microsoft.com/office/drawing/2014/main" id="{85A722CA-3AF4-F4D8-AC08-008912D02C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799" y="4528224"/>
            <a:ext cx="914400" cy="914400"/>
          </a:xfrm>
          <a:prstGeom prst="rect">
            <a:avLst/>
          </a:prstGeom>
        </p:spPr>
      </p:pic>
    </p:spTree>
    <p:extLst>
      <p:ext uri="{BB962C8B-B14F-4D97-AF65-F5344CB8AC3E}">
        <p14:creationId xmlns:p14="http://schemas.microsoft.com/office/powerpoint/2010/main" val="132556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a:bodyPr>
          <a:lstStyle/>
          <a:p>
            <a:r>
              <a:rPr lang="es-ES" dirty="0"/>
              <a:t>Hola, respóndeme como experto en HTML y JAVASCRIPT.</a:t>
            </a:r>
          </a:p>
          <a:p>
            <a:r>
              <a:rPr lang="es-ES" dirty="0"/>
              <a:t>Deseo mostrar la imagen ./</a:t>
            </a:r>
            <a:r>
              <a:rPr lang="es-ES" dirty="0" err="1"/>
              <a:t>images</a:t>
            </a:r>
            <a:r>
              <a:rPr lang="es-ES" dirty="0"/>
              <a:t>/Profile1.jpg rodeada de otras 5 imágenes, formando estas últimas un pentagrama perfecto alrededor de la primera, y  todas del mismo tamaño.</a:t>
            </a:r>
          </a:p>
          <a:p>
            <a:r>
              <a:rPr lang="es-ES" dirty="0"/>
              <a:t>Puedes darme el código?</a:t>
            </a:r>
          </a:p>
          <a:p>
            <a:endParaRPr lang="es-CL" dirty="0"/>
          </a:p>
        </p:txBody>
      </p:sp>
    </p:spTree>
    <p:extLst>
      <p:ext uri="{BB962C8B-B14F-4D97-AF65-F5344CB8AC3E}">
        <p14:creationId xmlns:p14="http://schemas.microsoft.com/office/powerpoint/2010/main" val="211887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92500" lnSpcReduction="20000"/>
          </a:bodyPr>
          <a:lstStyle/>
          <a:p>
            <a:r>
              <a:rPr lang="es-ES" dirty="0"/>
              <a:t>Hola, respóndeme como experto en HTML, </a:t>
            </a:r>
            <a:r>
              <a:rPr lang="es-ES" dirty="0" err="1"/>
              <a:t>js</a:t>
            </a:r>
            <a:r>
              <a:rPr lang="es-ES" dirty="0"/>
              <a:t> y Firestore en un entorno de navegador.</a:t>
            </a:r>
          </a:p>
          <a:p>
            <a:r>
              <a:rPr lang="es-ES" dirty="0"/>
              <a:t>Deseo tener un archivo F.JS de conexión a Firestore que dé servicios al archivo A.JS, y este a su vez, que dé servicios al archivo A.HTML.</a:t>
            </a:r>
          </a:p>
          <a:p>
            <a:r>
              <a:rPr lang="es-ES" dirty="0"/>
              <a:t>El archivo A.HTML recibe como parámetro el nombre de una colección de mi base Firestore y visualiza los documentos en un carrusel horizontal de tarjetas deslizable con el dedo. Cada tarjeta del carrusel es representada por una imagen de fondo tarjeta.jpg, la cual contiene sobre ella el nombre y el valor de cada campo del documento.</a:t>
            </a:r>
          </a:p>
          <a:p>
            <a:r>
              <a:rPr lang="es-ES" dirty="0"/>
              <a:t>Deseo generes para mi estos códigos de archivos HTML y JS.</a:t>
            </a:r>
          </a:p>
          <a:p>
            <a:endParaRPr lang="es-CL" dirty="0"/>
          </a:p>
        </p:txBody>
      </p:sp>
    </p:spTree>
    <p:extLst>
      <p:ext uri="{BB962C8B-B14F-4D97-AF65-F5344CB8AC3E}">
        <p14:creationId xmlns:p14="http://schemas.microsoft.com/office/powerpoint/2010/main" val="423450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85000" lnSpcReduction="20000"/>
          </a:bodyPr>
          <a:lstStyle/>
          <a:p>
            <a:r>
              <a:rPr lang="es-ES" dirty="0"/>
              <a:t>Hola, respóndeme como experto en HTML, </a:t>
            </a:r>
            <a:r>
              <a:rPr lang="es-ES" dirty="0" err="1"/>
              <a:t>js</a:t>
            </a:r>
            <a:r>
              <a:rPr lang="es-ES" dirty="0"/>
              <a:t> y Firestore en un entorno de navegador.</a:t>
            </a:r>
          </a:p>
          <a:p>
            <a:r>
              <a:rPr lang="es-ES" dirty="0"/>
              <a:t>Deseo tener un archivo F.JS de conexión a Firestore que dé servicios a los archivos A.JS y B.JS, y estos a su vez, que den servicios a los archivos A.HTML y B.HTML, respectivamente.</a:t>
            </a:r>
          </a:p>
          <a:p>
            <a:r>
              <a:rPr lang="es-ES" dirty="0"/>
              <a:t>El archivo A.HTML recibe como parámetro el nombre de una colección de mi base Firestore y visualiza los documentos en un carrusel horizontal de tarjetas. Cada tarjeta representa a un documento, y debe incluir todos sus campos y sus botones EDITAR.</a:t>
            </a:r>
          </a:p>
          <a:p>
            <a:r>
              <a:rPr lang="es-ES" dirty="0"/>
              <a:t>El archivo B.HTML recibe como parámetro el nombre de la colección y el id del documento a editar, y permite visualizar los campos, editar sus valores, y guardar dichos cambios utilizando un botón GARDAR, que a su vez, redirecciona hacia A.HTML.</a:t>
            </a:r>
          </a:p>
          <a:p>
            <a:r>
              <a:rPr lang="es-ES" dirty="0"/>
              <a:t>Deseo generes para mi estos códigos de archivos HTML </a:t>
            </a:r>
            <a:r>
              <a:rPr lang="es-ES"/>
              <a:t>y JS.</a:t>
            </a:r>
            <a:endParaRPr lang="es-ES" dirty="0"/>
          </a:p>
          <a:p>
            <a:endParaRPr lang="es-CL" dirty="0"/>
          </a:p>
        </p:txBody>
      </p:sp>
    </p:spTree>
    <p:extLst>
      <p:ext uri="{BB962C8B-B14F-4D97-AF65-F5344CB8AC3E}">
        <p14:creationId xmlns:p14="http://schemas.microsoft.com/office/powerpoint/2010/main" val="168415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62500" lnSpcReduction="20000"/>
          </a:bodyPr>
          <a:lstStyle/>
          <a:p>
            <a:r>
              <a:rPr lang="es-ES" dirty="0"/>
              <a:t>Hola, </a:t>
            </a:r>
            <a:r>
              <a:rPr lang="es-ES" dirty="0" err="1"/>
              <a:t>respondeme</a:t>
            </a:r>
            <a:r>
              <a:rPr lang="es-ES" dirty="0"/>
              <a:t>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tener un archivo F.JS de conexión a Firestore que dé servicios a los archivos A.JS, B.JS, C.JS y D.JS. Estos, a su vez, que estén vinculados a los archivos A.HTML, B.HTML, C.HTML y D.HTML, respectivamente.</a:t>
            </a:r>
          </a:p>
          <a:p>
            <a:r>
              <a:rPr lang="es-ES" dirty="0"/>
              <a:t>El archivo A.HTML permite ingresar los valores para un nuevo documento de la colección SOLICITUD, y con un botón CREAR crea el nuevo documento y redirecciona hacia B.HTML.</a:t>
            </a:r>
          </a:p>
          <a:p>
            <a:r>
              <a:rPr lang="es-ES" dirty="0"/>
              <a:t>El archivo B.HTML permite visualizar un documento de la colección SOLICITUD y ofrece los siguientes botones:</a:t>
            </a:r>
          </a:p>
          <a:p>
            <a:pPr lvl="1"/>
            <a:r>
              <a:rPr lang="es-ES" dirty="0"/>
              <a:t>Botón EDITAR: redirecciona hacia C.HTML, el cual permite visualizar cada uno de los campo, editar sus valores, y guardar dichos cambios utilizando un botón GARDAR.</a:t>
            </a:r>
          </a:p>
          <a:p>
            <a:pPr lvl="1"/>
            <a:r>
              <a:rPr lang="es-ES" dirty="0"/>
              <a:t>Botón ELIMINAR: redirecciona hacia D.HTML, el cual permite visualizar cada uno de los campo y valores, y borrar el documento utilizando un botón BORRAR.</a:t>
            </a:r>
          </a:p>
          <a:p>
            <a:r>
              <a:rPr lang="es-ES" dirty="0"/>
              <a:t>Los campos del documento de la colección SOLICITUD son: remitente, destinatario, recurso, acción y sujeto.</a:t>
            </a:r>
          </a:p>
          <a:p>
            <a:r>
              <a:rPr lang="es-ES" dirty="0"/>
              <a:t>Deseo generes los códigos de todos los archivos HTML y JS antes mencionados.</a:t>
            </a:r>
          </a:p>
          <a:p>
            <a:pPr lvl="1"/>
            <a:endParaRPr lang="es-ES" dirty="0"/>
          </a:p>
          <a:p>
            <a:endParaRPr lang="es-ES" dirty="0"/>
          </a:p>
          <a:p>
            <a:endParaRPr lang="es-CL" dirty="0"/>
          </a:p>
        </p:txBody>
      </p:sp>
    </p:spTree>
    <p:extLst>
      <p:ext uri="{BB962C8B-B14F-4D97-AF65-F5344CB8AC3E}">
        <p14:creationId xmlns:p14="http://schemas.microsoft.com/office/powerpoint/2010/main" val="2437251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92500" lnSpcReduction="10000"/>
          </a:bodyPr>
          <a:lstStyle/>
          <a:p>
            <a:r>
              <a:rPr lang="es-ES" dirty="0"/>
              <a:t>Hola, </a:t>
            </a:r>
            <a:r>
              <a:rPr lang="es-ES" dirty="0" err="1"/>
              <a:t>respondeme</a:t>
            </a:r>
            <a:r>
              <a:rPr lang="es-ES" dirty="0"/>
              <a:t>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sobre la base de datos al archivo A.JS, el cual este vinculado al archivo A.HTML. </a:t>
            </a:r>
          </a:p>
          <a:p>
            <a:r>
              <a:rPr lang="es-ES" dirty="0"/>
              <a:t>También deseo que el archivo A.HTML transite al archivo B.HTML utilizando un botón, el cual autentifique al usuario (email, password) en la base de datos utilizando la función “</a:t>
            </a:r>
            <a:r>
              <a:rPr lang="es-ES" dirty="0" err="1"/>
              <a:t>ingresa_registra</a:t>
            </a:r>
            <a:r>
              <a:rPr lang="es-ES" dirty="0"/>
              <a:t>” del archivo F.JS, la cual a su vez registre la información detallada de la autentificación en un documento en la colección </a:t>
            </a:r>
            <a:r>
              <a:rPr lang="es-ES" dirty="0" err="1"/>
              <a:t>Bitacora</a:t>
            </a:r>
            <a:r>
              <a:rPr lang="es-ES" dirty="0"/>
              <a:t> utilizando la función “registra” del mismo archivo F.JS.</a:t>
            </a:r>
          </a:p>
          <a:p>
            <a:r>
              <a:rPr lang="es-ES" dirty="0"/>
              <a:t>Si todo lo anterior ocurre sin errores, lleve al usuario a B.HTML.</a:t>
            </a:r>
          </a:p>
          <a:p>
            <a:endParaRPr lang="es-CL" dirty="0"/>
          </a:p>
        </p:txBody>
      </p:sp>
    </p:spTree>
    <p:extLst>
      <p:ext uri="{BB962C8B-B14F-4D97-AF65-F5344CB8AC3E}">
        <p14:creationId xmlns:p14="http://schemas.microsoft.com/office/powerpoint/2010/main" val="3050289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A794-76AD-2935-EE42-050A1710EE68}"/>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6648AFBA-19B7-62F1-F62C-5D80E1078AB2}"/>
              </a:ext>
            </a:extLst>
          </p:cNvPr>
          <p:cNvSpPr>
            <a:spLocks noGrp="1"/>
          </p:cNvSpPr>
          <p:nvPr>
            <p:ph idx="1"/>
          </p:nvPr>
        </p:nvSpPr>
        <p:spPr/>
        <p:txBody>
          <a:bodyPr/>
          <a:lstStyle/>
          <a:p>
            <a:r>
              <a:rPr lang="es-ES" dirty="0"/>
              <a:t>Hola, respóndeme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sobre la base de datos al archivo A.JS, el cual este vinculado al archivo A.HTML. </a:t>
            </a:r>
          </a:p>
          <a:p>
            <a:r>
              <a:rPr lang="es-ES" dirty="0"/>
              <a:t>El archivo A.HTML ofrece al usuario un botón para que suba una imagen B.jpg y la guarde en Firestore, vinculando al usuario con esta imagen.</a:t>
            </a:r>
          </a:p>
          <a:p>
            <a:endParaRPr lang="es-CL" dirty="0"/>
          </a:p>
        </p:txBody>
      </p:sp>
    </p:spTree>
    <p:extLst>
      <p:ext uri="{BB962C8B-B14F-4D97-AF65-F5344CB8AC3E}">
        <p14:creationId xmlns:p14="http://schemas.microsoft.com/office/powerpoint/2010/main" val="2087597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A794-76AD-2935-EE42-050A1710EE68}"/>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6648AFBA-19B7-62F1-F62C-5D80E1078AB2}"/>
              </a:ext>
            </a:extLst>
          </p:cNvPr>
          <p:cNvSpPr>
            <a:spLocks noGrp="1"/>
          </p:cNvSpPr>
          <p:nvPr>
            <p:ph idx="1"/>
          </p:nvPr>
        </p:nvSpPr>
        <p:spPr/>
        <p:txBody>
          <a:bodyPr>
            <a:normAutofit fontScale="92500"/>
          </a:bodyPr>
          <a:lstStyle/>
          <a:p>
            <a:r>
              <a:rPr lang="es-ES" dirty="0"/>
              <a:t>Hola, respóndeme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al archivo JS.JS, el cual es utilizado por los archivos A.HTML y B.HTML. </a:t>
            </a:r>
          </a:p>
          <a:p>
            <a:r>
              <a:rPr lang="es-ES" dirty="0"/>
              <a:t>A.HTML solicita email y password y lo valida para autorizar el ingreso a la base de datos y pasar a B.HTML</a:t>
            </a:r>
          </a:p>
          <a:p>
            <a:r>
              <a:rPr lang="es-ES" dirty="0"/>
              <a:t>El archivo B.HTML muestra el documento asociado al usuario de la en la colección USUARIO. Si no existe, crea y muestra el documento. También le ofrece un botón para que suba una imagen foto.jpg a Firestore y la vincule al documento.</a:t>
            </a:r>
          </a:p>
          <a:p>
            <a:endParaRPr lang="es-CL" dirty="0"/>
          </a:p>
        </p:txBody>
      </p:sp>
    </p:spTree>
    <p:extLst>
      <p:ext uri="{BB962C8B-B14F-4D97-AF65-F5344CB8AC3E}">
        <p14:creationId xmlns:p14="http://schemas.microsoft.com/office/powerpoint/2010/main" val="3922626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A794-76AD-2935-EE42-050A1710EE68}"/>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6648AFBA-19B7-62F1-F62C-5D80E1078AB2}"/>
              </a:ext>
            </a:extLst>
          </p:cNvPr>
          <p:cNvSpPr>
            <a:spLocks noGrp="1"/>
          </p:cNvSpPr>
          <p:nvPr>
            <p:ph idx="1"/>
          </p:nvPr>
        </p:nvSpPr>
        <p:spPr/>
        <p:txBody>
          <a:bodyPr>
            <a:normAutofit fontScale="92500" lnSpcReduction="10000"/>
          </a:bodyPr>
          <a:lstStyle/>
          <a:p>
            <a:r>
              <a:rPr lang="es-ES" dirty="0"/>
              <a:t>Hola, respóndeme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al archivo JS.JS, el cual es utilizado por los archivos A.HTML y B.HTML. </a:t>
            </a:r>
          </a:p>
          <a:p>
            <a:r>
              <a:rPr lang="es-ES" dirty="0"/>
              <a:t>A.HTML solicita email y password y lo valida para autorizar el ingreso a la base de datos y pasar a B.HTML</a:t>
            </a:r>
          </a:p>
          <a:p>
            <a:r>
              <a:rPr lang="es-ES" dirty="0"/>
              <a:t>El archivo B.HTML muestra en pantalla todos los datos públicos del usuario y su dispositivo capturados por Firestore al momento del </a:t>
            </a:r>
            <a:r>
              <a:rPr lang="es-ES" dirty="0" err="1"/>
              <a:t>logueo</a:t>
            </a:r>
            <a:r>
              <a:rPr lang="es-ES" dirty="0"/>
              <a:t>. También ofrece un boto para crear un documento en la colección USUARIO con esta información, utilizando su email como id.</a:t>
            </a:r>
            <a:endParaRPr lang="es-CL" dirty="0"/>
          </a:p>
        </p:txBody>
      </p:sp>
    </p:spTree>
    <p:extLst>
      <p:ext uri="{BB962C8B-B14F-4D97-AF65-F5344CB8AC3E}">
        <p14:creationId xmlns:p14="http://schemas.microsoft.com/office/powerpoint/2010/main" val="3251841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a:bodyPr>
          <a:lstStyle/>
          <a:p>
            <a:r>
              <a:rPr lang="es-ES" dirty="0"/>
              <a:t>Hola, </a:t>
            </a:r>
            <a:r>
              <a:rPr lang="es-ES" dirty="0" err="1"/>
              <a:t>respondeme</a:t>
            </a:r>
            <a:r>
              <a:rPr lang="es-ES" dirty="0"/>
              <a:t>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Cómo puedo que un botón sincronice la escritura en la base de datos y la inmediata visualización del siguiente archivo </a:t>
            </a:r>
            <a:r>
              <a:rPr lang="es-ES" dirty="0" err="1"/>
              <a:t>html</a:t>
            </a:r>
            <a:r>
              <a:rPr lang="es-ES" dirty="0"/>
              <a:t> sin cortar la escritura?</a:t>
            </a:r>
          </a:p>
          <a:p>
            <a:endParaRPr lang="es-CL" dirty="0"/>
          </a:p>
        </p:txBody>
      </p:sp>
    </p:spTree>
    <p:extLst>
      <p:ext uri="{BB962C8B-B14F-4D97-AF65-F5344CB8AC3E}">
        <p14:creationId xmlns:p14="http://schemas.microsoft.com/office/powerpoint/2010/main" val="351533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C19-9BF3-EFE3-A974-4723C05B24F1}"/>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3493021B-E66E-F1D3-DB0C-8239414C899A}"/>
              </a:ext>
            </a:extLst>
          </p:cNvPr>
          <p:cNvSpPr>
            <a:spLocks noGrp="1"/>
          </p:cNvSpPr>
          <p:nvPr>
            <p:ph idx="1"/>
          </p:nvPr>
        </p:nvSpPr>
        <p:spPr/>
        <p:txBody>
          <a:bodyPr>
            <a:normAutofit lnSpcReduction="10000"/>
          </a:bodyPr>
          <a:lstStyle/>
          <a:p>
            <a:r>
              <a:rPr lang="es-CL" dirty="0"/>
              <a:t>Hola, respóndeme como experto en salud humana.</a:t>
            </a:r>
          </a:p>
          <a:p>
            <a:r>
              <a:rPr lang="es-CL" dirty="0"/>
              <a:t>Para cada una de las siguiente preguntas, dame las 5 respuestas cortas más esperada de un humano holísticamente saludable:</a:t>
            </a:r>
          </a:p>
          <a:p>
            <a:pPr lvl="1"/>
            <a:r>
              <a:rPr lang="es-CL" dirty="0"/>
              <a:t>Quiénes son tus 5 humanos a los que más cuidas?</a:t>
            </a:r>
          </a:p>
          <a:p>
            <a:pPr lvl="1"/>
            <a:r>
              <a:rPr lang="es-CL" dirty="0"/>
              <a:t>Qué es lo más cuidado por un humano en cada etapa de su vida.</a:t>
            </a:r>
          </a:p>
          <a:p>
            <a:endParaRPr lang="es-CL" dirty="0"/>
          </a:p>
          <a:p>
            <a:r>
              <a:rPr lang="es-CL" dirty="0"/>
              <a:t>podría necesitar  de mis cuidado si soy el líder de una familia humana?</a:t>
            </a:r>
          </a:p>
          <a:p>
            <a:endParaRPr lang="es-CL" dirty="0"/>
          </a:p>
        </p:txBody>
      </p:sp>
    </p:spTree>
    <p:extLst>
      <p:ext uri="{BB962C8B-B14F-4D97-AF65-F5344CB8AC3E}">
        <p14:creationId xmlns:p14="http://schemas.microsoft.com/office/powerpoint/2010/main" val="102364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92EB-67F9-247D-E1F2-5F8C21E39C91}"/>
              </a:ext>
            </a:extLst>
          </p:cNvPr>
          <p:cNvSpPr>
            <a:spLocks noGrp="1"/>
          </p:cNvSpPr>
          <p:nvPr>
            <p:ph type="title"/>
          </p:nvPr>
        </p:nvSpPr>
        <p:spPr/>
        <p:txBody>
          <a:bodyPr/>
          <a:lstStyle/>
          <a:p>
            <a:r>
              <a:rPr lang="es-CL" dirty="0"/>
              <a:t>Comunicación Humana</a:t>
            </a:r>
          </a:p>
        </p:txBody>
      </p:sp>
      <p:sp>
        <p:nvSpPr>
          <p:cNvPr id="3" name="Content Placeholder 2">
            <a:extLst>
              <a:ext uri="{FF2B5EF4-FFF2-40B4-BE49-F238E27FC236}">
                <a16:creationId xmlns:a16="http://schemas.microsoft.com/office/drawing/2014/main" id="{8E5F9F51-4080-46E7-BEDF-6A6DB269A00C}"/>
              </a:ext>
            </a:extLst>
          </p:cNvPr>
          <p:cNvSpPr>
            <a:spLocks noGrp="1"/>
          </p:cNvSpPr>
          <p:nvPr>
            <p:ph idx="1"/>
          </p:nvPr>
        </p:nvSpPr>
        <p:spPr/>
        <p:txBody>
          <a:bodyPr/>
          <a:lstStyle/>
          <a:p>
            <a:r>
              <a:rPr lang="es-CL" dirty="0"/>
              <a:t>La </a:t>
            </a:r>
            <a:r>
              <a:rPr lang="es-CL" b="1" dirty="0"/>
              <a:t>tecnología aplicada </a:t>
            </a:r>
            <a:r>
              <a:rPr lang="es-CL" dirty="0"/>
              <a:t>a la comunicación</a:t>
            </a:r>
            <a:r>
              <a:rPr lang="es-CL" b="1" dirty="0"/>
              <a:t> </a:t>
            </a:r>
            <a:r>
              <a:rPr lang="es-CL" dirty="0"/>
              <a:t>entre Humanos les ha permitido conseguir </a:t>
            </a:r>
            <a:r>
              <a:rPr lang="es-CL" b="1" dirty="0"/>
              <a:t>más y mejores </a:t>
            </a:r>
            <a:r>
              <a:rPr lang="es-CL" dirty="0"/>
              <a:t>recursos a </a:t>
            </a:r>
            <a:r>
              <a:rPr lang="es-CL" b="1" dirty="0"/>
              <a:t>mayor velocidad</a:t>
            </a:r>
            <a:r>
              <a:rPr lang="es-CL" dirty="0"/>
              <a:t>.</a:t>
            </a:r>
          </a:p>
        </p:txBody>
      </p:sp>
      <p:pic>
        <p:nvPicPr>
          <p:cNvPr id="13" name="Graphic 12" descr="Marketing with solid fill">
            <a:extLst>
              <a:ext uri="{FF2B5EF4-FFF2-40B4-BE49-F238E27FC236}">
                <a16:creationId xmlns:a16="http://schemas.microsoft.com/office/drawing/2014/main" id="{07DC5650-3BE9-AAFD-2A3D-6D01AF1654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7560" y="4528224"/>
            <a:ext cx="914400" cy="914400"/>
          </a:xfrm>
          <a:prstGeom prst="rect">
            <a:avLst/>
          </a:prstGeom>
        </p:spPr>
      </p:pic>
      <p:pic>
        <p:nvPicPr>
          <p:cNvPr id="5" name="Graphic 4" descr="Open hand with solid fill">
            <a:extLst>
              <a:ext uri="{FF2B5EF4-FFF2-40B4-BE49-F238E27FC236}">
                <a16:creationId xmlns:a16="http://schemas.microsoft.com/office/drawing/2014/main" id="{0484B2A1-9AA2-6C43-C407-EE241A3D4F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0038" y="4528224"/>
            <a:ext cx="914400" cy="914400"/>
          </a:xfrm>
          <a:prstGeom prst="rect">
            <a:avLst/>
          </a:prstGeom>
        </p:spPr>
      </p:pic>
      <p:pic>
        <p:nvPicPr>
          <p:cNvPr id="6" name="Graphic 5" descr="Heart with solid fill">
            <a:extLst>
              <a:ext uri="{FF2B5EF4-FFF2-40B4-BE49-F238E27FC236}">
                <a16:creationId xmlns:a16="http://schemas.microsoft.com/office/drawing/2014/main" id="{ECEB6674-15A2-D9D9-952A-91842A51E8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8799" y="4528224"/>
            <a:ext cx="914400" cy="914400"/>
          </a:xfrm>
          <a:prstGeom prst="rect">
            <a:avLst/>
          </a:prstGeom>
        </p:spPr>
      </p:pic>
    </p:spTree>
    <p:extLst>
      <p:ext uri="{BB962C8B-B14F-4D97-AF65-F5344CB8AC3E}">
        <p14:creationId xmlns:p14="http://schemas.microsoft.com/office/powerpoint/2010/main" val="381034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296A-B5E2-4C99-94DE-95617EA46344}"/>
              </a:ext>
            </a:extLst>
          </p:cNvPr>
          <p:cNvSpPr>
            <a:spLocks noGrp="1"/>
          </p:cNvSpPr>
          <p:nvPr>
            <p:ph type="title"/>
          </p:nvPr>
        </p:nvSpPr>
        <p:spPr/>
        <p:txBody>
          <a:bodyPr/>
          <a:lstStyle/>
          <a:p>
            <a:r>
              <a:rPr lang="es-CL" dirty="0"/>
              <a:t>Misiones Humanas</a:t>
            </a:r>
          </a:p>
        </p:txBody>
      </p:sp>
      <p:sp>
        <p:nvSpPr>
          <p:cNvPr id="3" name="Content Placeholder 2">
            <a:extLst>
              <a:ext uri="{FF2B5EF4-FFF2-40B4-BE49-F238E27FC236}">
                <a16:creationId xmlns:a16="http://schemas.microsoft.com/office/drawing/2014/main" id="{3FF21365-4F9D-A66D-15F6-CD22F3550625}"/>
              </a:ext>
            </a:extLst>
          </p:cNvPr>
          <p:cNvSpPr>
            <a:spLocks noGrp="1"/>
          </p:cNvSpPr>
          <p:nvPr>
            <p:ph idx="1"/>
          </p:nvPr>
        </p:nvSpPr>
        <p:spPr/>
        <p:txBody>
          <a:bodyPr>
            <a:normAutofit/>
          </a:bodyPr>
          <a:lstStyle/>
          <a:p>
            <a:r>
              <a:rPr lang="es-CL" b="1" dirty="0"/>
              <a:t>Cuidar, Divertir y Evolucionar </a:t>
            </a:r>
            <a:r>
              <a:rPr lang="es-CL" dirty="0"/>
              <a:t>a cada integrante de la manada.</a:t>
            </a:r>
          </a:p>
          <a:p>
            <a:r>
              <a:rPr lang="es-CL" b="1" dirty="0"/>
              <a:t>Mayor restricción</a:t>
            </a:r>
            <a:r>
              <a:rPr lang="es-CL" dirty="0"/>
              <a:t>: recursos disponibles por cada integrante.</a:t>
            </a:r>
          </a:p>
          <a:p>
            <a:r>
              <a:rPr lang="es-CL" b="1" dirty="0"/>
              <a:t>Mejor estrategia</a:t>
            </a:r>
            <a:r>
              <a:rPr lang="es-CL" dirty="0"/>
              <a:t>: compartir los recursos entre todos los integrantes.</a:t>
            </a:r>
          </a:p>
          <a:p>
            <a:endParaRPr lang="es-CL" dirty="0"/>
          </a:p>
        </p:txBody>
      </p:sp>
      <p:pic>
        <p:nvPicPr>
          <p:cNvPr id="4" name="Graphic 3" descr="Social network with solid fill">
            <a:extLst>
              <a:ext uri="{FF2B5EF4-FFF2-40B4-BE49-F238E27FC236}">
                <a16:creationId xmlns:a16="http://schemas.microsoft.com/office/drawing/2014/main" id="{38AFEFB7-89EE-85B6-FFED-04A4A0F167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1277" y="4528224"/>
            <a:ext cx="914400" cy="914400"/>
          </a:xfrm>
          <a:prstGeom prst="rect">
            <a:avLst/>
          </a:prstGeom>
        </p:spPr>
      </p:pic>
      <p:pic>
        <p:nvPicPr>
          <p:cNvPr id="6" name="Graphic 5" descr="Marketing with solid fill">
            <a:extLst>
              <a:ext uri="{FF2B5EF4-FFF2-40B4-BE49-F238E27FC236}">
                <a16:creationId xmlns:a16="http://schemas.microsoft.com/office/drawing/2014/main" id="{19DFE5B8-B962-6872-B82D-BD5FEF644F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7560" y="4528224"/>
            <a:ext cx="914400" cy="914400"/>
          </a:xfrm>
          <a:prstGeom prst="rect">
            <a:avLst/>
          </a:prstGeom>
        </p:spPr>
      </p:pic>
      <p:pic>
        <p:nvPicPr>
          <p:cNvPr id="7" name="Graphic 6" descr="Open hand with solid fill">
            <a:extLst>
              <a:ext uri="{FF2B5EF4-FFF2-40B4-BE49-F238E27FC236}">
                <a16:creationId xmlns:a16="http://schemas.microsoft.com/office/drawing/2014/main" id="{1170AFFB-A54D-B04C-6651-D29796984B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900038" y="4528224"/>
            <a:ext cx="914400" cy="914400"/>
          </a:xfrm>
          <a:prstGeom prst="rect">
            <a:avLst/>
          </a:prstGeom>
        </p:spPr>
      </p:pic>
      <p:pic>
        <p:nvPicPr>
          <p:cNvPr id="8" name="Graphic 7" descr="Heart with solid fill">
            <a:extLst>
              <a:ext uri="{FF2B5EF4-FFF2-40B4-BE49-F238E27FC236}">
                <a16:creationId xmlns:a16="http://schemas.microsoft.com/office/drawing/2014/main" id="{E46EBAD1-471D-0B0D-C127-D512B241D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38799" y="4528224"/>
            <a:ext cx="914400" cy="914400"/>
          </a:xfrm>
          <a:prstGeom prst="rect">
            <a:avLst/>
          </a:prstGeom>
        </p:spPr>
      </p:pic>
      <p:pic>
        <p:nvPicPr>
          <p:cNvPr id="9" name="Graphic 8" descr="Social network with solid fill">
            <a:extLst>
              <a:ext uri="{FF2B5EF4-FFF2-40B4-BE49-F238E27FC236}">
                <a16:creationId xmlns:a16="http://schemas.microsoft.com/office/drawing/2014/main" id="{DC6CEC2D-FD98-F522-D643-FAC77A64E2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6321" y="4528224"/>
            <a:ext cx="914400" cy="914400"/>
          </a:xfrm>
          <a:prstGeom prst="rect">
            <a:avLst/>
          </a:prstGeom>
        </p:spPr>
      </p:pic>
    </p:spTree>
    <p:extLst>
      <p:ext uri="{BB962C8B-B14F-4D97-AF65-F5344CB8AC3E}">
        <p14:creationId xmlns:p14="http://schemas.microsoft.com/office/powerpoint/2010/main" val="331981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AA0A-9AF9-B9B5-90A6-D28B77F46065}"/>
              </a:ext>
            </a:extLst>
          </p:cNvPr>
          <p:cNvSpPr>
            <a:spLocks noGrp="1"/>
          </p:cNvSpPr>
          <p:nvPr>
            <p:ph type="title"/>
          </p:nvPr>
        </p:nvSpPr>
        <p:spPr/>
        <p:txBody>
          <a:bodyPr/>
          <a:lstStyle/>
          <a:p>
            <a:r>
              <a:rPr lang="es-CL" dirty="0"/>
              <a:t>Únete a nuestra manada!</a:t>
            </a:r>
          </a:p>
        </p:txBody>
      </p:sp>
      <p:sp>
        <p:nvSpPr>
          <p:cNvPr id="3" name="Content Placeholder 2">
            <a:extLst>
              <a:ext uri="{FF2B5EF4-FFF2-40B4-BE49-F238E27FC236}">
                <a16:creationId xmlns:a16="http://schemas.microsoft.com/office/drawing/2014/main" id="{A48402E0-0FEF-3874-D0BF-B10149F12A86}"/>
              </a:ext>
            </a:extLst>
          </p:cNvPr>
          <p:cNvSpPr>
            <a:spLocks noGrp="1"/>
          </p:cNvSpPr>
          <p:nvPr>
            <p:ph idx="1"/>
          </p:nvPr>
        </p:nvSpPr>
        <p:spPr/>
        <p:txBody>
          <a:bodyPr/>
          <a:lstStyle/>
          <a:p>
            <a:r>
              <a:rPr lang="es-CL" b="1" dirty="0"/>
              <a:t>Misión</a:t>
            </a:r>
            <a:r>
              <a:rPr lang="es-CL" dirty="0"/>
              <a:t>: Cuidar de nuestras </a:t>
            </a:r>
            <a:r>
              <a:rPr lang="es-CL" b="1" dirty="0"/>
              <a:t>manadas</a:t>
            </a:r>
            <a:r>
              <a:rPr lang="es-CL" dirty="0"/>
              <a:t> y, con ellos, cuidar el planeta</a:t>
            </a:r>
            <a:r>
              <a:rPr lang="es-CL" b="1" dirty="0"/>
              <a:t> Tierra</a:t>
            </a:r>
            <a:r>
              <a:rPr lang="es-CL" dirty="0"/>
              <a:t>.</a:t>
            </a:r>
          </a:p>
          <a:p>
            <a:r>
              <a:rPr lang="es-CL" b="1" dirty="0"/>
              <a:t>Visión</a:t>
            </a:r>
            <a:r>
              <a:rPr lang="es-CL" dirty="0"/>
              <a:t>: Ser Humanos consientes, amorosos, libres y responsables.</a:t>
            </a:r>
          </a:p>
          <a:p>
            <a:r>
              <a:rPr lang="es-CL" b="1" dirty="0"/>
              <a:t>Estrategia</a:t>
            </a:r>
            <a:r>
              <a:rPr lang="es-CL" dirty="0"/>
              <a:t>: Compartir nuestros recursos con nuestros </a:t>
            </a:r>
            <a:r>
              <a:rPr lang="es-CL" b="1" dirty="0"/>
              <a:t>círculos Humanos más íntimos</a:t>
            </a:r>
            <a:r>
              <a:rPr lang="es-CL" dirty="0"/>
              <a:t>.</a:t>
            </a:r>
          </a:p>
        </p:txBody>
      </p:sp>
      <p:pic>
        <p:nvPicPr>
          <p:cNvPr id="7" name="Graphic 6" descr="Social network with solid fill">
            <a:extLst>
              <a:ext uri="{FF2B5EF4-FFF2-40B4-BE49-F238E27FC236}">
                <a16:creationId xmlns:a16="http://schemas.microsoft.com/office/drawing/2014/main" id="{E9628851-6EE0-B2D5-8EC0-F090D89763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1277" y="4528224"/>
            <a:ext cx="914400" cy="914400"/>
          </a:xfrm>
          <a:prstGeom prst="rect">
            <a:avLst/>
          </a:prstGeom>
        </p:spPr>
      </p:pic>
      <p:pic>
        <p:nvPicPr>
          <p:cNvPr id="8" name="Graphic 7" descr="Marketing with solid fill">
            <a:extLst>
              <a:ext uri="{FF2B5EF4-FFF2-40B4-BE49-F238E27FC236}">
                <a16:creationId xmlns:a16="http://schemas.microsoft.com/office/drawing/2014/main" id="{E7505385-CA04-A2A1-7763-3C785CE341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7560" y="4528224"/>
            <a:ext cx="914400" cy="914400"/>
          </a:xfrm>
          <a:prstGeom prst="rect">
            <a:avLst/>
          </a:prstGeom>
        </p:spPr>
      </p:pic>
      <p:pic>
        <p:nvPicPr>
          <p:cNvPr id="9" name="Graphic 8" descr="Open hand with solid fill">
            <a:extLst>
              <a:ext uri="{FF2B5EF4-FFF2-40B4-BE49-F238E27FC236}">
                <a16:creationId xmlns:a16="http://schemas.microsoft.com/office/drawing/2014/main" id="{C5373513-5DB7-EC4B-7E30-D640223AB6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900038" y="4528224"/>
            <a:ext cx="914400" cy="914400"/>
          </a:xfrm>
          <a:prstGeom prst="rect">
            <a:avLst/>
          </a:prstGeom>
        </p:spPr>
      </p:pic>
      <p:pic>
        <p:nvPicPr>
          <p:cNvPr id="11" name="Graphic 10" descr="Social network with solid fill">
            <a:extLst>
              <a:ext uri="{FF2B5EF4-FFF2-40B4-BE49-F238E27FC236}">
                <a16:creationId xmlns:a16="http://schemas.microsoft.com/office/drawing/2014/main" id="{D78C9F8A-9180-936D-9287-D3806A2325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6321" y="4528224"/>
            <a:ext cx="914400" cy="914400"/>
          </a:xfrm>
          <a:prstGeom prst="rect">
            <a:avLst/>
          </a:prstGeom>
        </p:spPr>
      </p:pic>
      <p:pic>
        <p:nvPicPr>
          <p:cNvPr id="12" name="Graphic 11" descr="Earth globe: Americas with solid fill">
            <a:extLst>
              <a:ext uri="{FF2B5EF4-FFF2-40B4-BE49-F238E27FC236}">
                <a16:creationId xmlns:a16="http://schemas.microsoft.com/office/drawing/2014/main" id="{5386F402-D6DB-8D1C-DE11-682E1B4CAB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38799" y="4528224"/>
            <a:ext cx="914400" cy="914400"/>
          </a:xfrm>
          <a:prstGeom prst="rect">
            <a:avLst/>
          </a:prstGeom>
        </p:spPr>
      </p:pic>
    </p:spTree>
    <p:extLst>
      <p:ext uri="{BB962C8B-B14F-4D97-AF65-F5344CB8AC3E}">
        <p14:creationId xmlns:p14="http://schemas.microsoft.com/office/powerpoint/2010/main" val="251640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1510-DC1A-E11E-702A-481A99B8BE33}"/>
              </a:ext>
            </a:extLst>
          </p:cNvPr>
          <p:cNvSpPr>
            <a:spLocks noGrp="1"/>
          </p:cNvSpPr>
          <p:nvPr>
            <p:ph type="title"/>
          </p:nvPr>
        </p:nvSpPr>
        <p:spPr/>
        <p:txBody>
          <a:bodyPr/>
          <a:lstStyle/>
          <a:p>
            <a:r>
              <a:rPr lang="es-CL" dirty="0"/>
              <a:t>Modo de Uso</a:t>
            </a:r>
          </a:p>
        </p:txBody>
      </p:sp>
      <p:sp>
        <p:nvSpPr>
          <p:cNvPr id="3" name="Text Placeholder 2">
            <a:extLst>
              <a:ext uri="{FF2B5EF4-FFF2-40B4-BE49-F238E27FC236}">
                <a16:creationId xmlns:a16="http://schemas.microsoft.com/office/drawing/2014/main" id="{EAF20070-269C-3C2F-CCD7-06ED7FD85AAA}"/>
              </a:ext>
            </a:extLst>
          </p:cNvPr>
          <p:cNvSpPr>
            <a:spLocks noGrp="1"/>
          </p:cNvSpPr>
          <p:nvPr>
            <p:ph type="body" idx="1"/>
          </p:nvPr>
        </p:nvSpPr>
        <p:spPr/>
        <p:txBody>
          <a:bodyPr>
            <a:normAutofit lnSpcReduction="10000"/>
          </a:bodyPr>
          <a:lstStyle/>
          <a:p>
            <a:endParaRPr lang="en-US" dirty="0"/>
          </a:p>
          <a:p>
            <a:r>
              <a:rPr lang="en-US" dirty="0"/>
              <a:t>Humans</a:t>
            </a:r>
          </a:p>
        </p:txBody>
      </p:sp>
      <p:pic>
        <p:nvPicPr>
          <p:cNvPr id="4" name="Graphic 3" descr="Social network with solid fill">
            <a:extLst>
              <a:ext uri="{FF2B5EF4-FFF2-40B4-BE49-F238E27FC236}">
                <a16:creationId xmlns:a16="http://schemas.microsoft.com/office/drawing/2014/main" id="{48DCA814-0842-2A56-DB34-34ED630037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7212" y="1741586"/>
            <a:ext cx="914400" cy="914400"/>
          </a:xfrm>
          <a:prstGeom prst="rect">
            <a:avLst/>
          </a:prstGeom>
        </p:spPr>
      </p:pic>
      <p:pic>
        <p:nvPicPr>
          <p:cNvPr id="5" name="Graphic 4" descr="Baby crawling with solid fill">
            <a:extLst>
              <a:ext uri="{FF2B5EF4-FFF2-40B4-BE49-F238E27FC236}">
                <a16:creationId xmlns:a16="http://schemas.microsoft.com/office/drawing/2014/main" id="{00547468-8992-D6E4-7A61-F69F066C48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7057" y="3970280"/>
            <a:ext cx="554710" cy="554710"/>
          </a:xfrm>
          <a:prstGeom prst="rect">
            <a:avLst/>
          </a:prstGeom>
        </p:spPr>
      </p:pic>
    </p:spTree>
    <p:extLst>
      <p:ext uri="{BB962C8B-B14F-4D97-AF65-F5344CB8AC3E}">
        <p14:creationId xmlns:p14="http://schemas.microsoft.com/office/powerpoint/2010/main" val="421470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D73D2D5D-1566-9ABF-9F79-7F029E728294}"/>
              </a:ext>
            </a:extLst>
          </p:cNvPr>
          <p:cNvSpPr/>
          <p:nvPr/>
        </p:nvSpPr>
        <p:spPr>
          <a:xfrm>
            <a:off x="7638577" y="4070376"/>
            <a:ext cx="1772674" cy="102346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sz="1400" b="1" dirty="0"/>
              <a:t>Cuidar</a:t>
            </a:r>
          </a:p>
          <a:p>
            <a:r>
              <a:rPr lang="es-CL" sz="1400" b="1" dirty="0"/>
              <a:t>Divertir</a:t>
            </a:r>
          </a:p>
          <a:p>
            <a:r>
              <a:rPr lang="es-CL" sz="1400" b="1" dirty="0"/>
              <a:t>Evolucionar</a:t>
            </a:r>
          </a:p>
        </p:txBody>
      </p:sp>
      <p:sp>
        <p:nvSpPr>
          <p:cNvPr id="5" name="Arrow: Pentagon 4">
            <a:extLst>
              <a:ext uri="{FF2B5EF4-FFF2-40B4-BE49-F238E27FC236}">
                <a16:creationId xmlns:a16="http://schemas.microsoft.com/office/drawing/2014/main" id="{09E083A0-79F8-553C-D2E7-C9426F333E7E}"/>
              </a:ext>
            </a:extLst>
          </p:cNvPr>
          <p:cNvSpPr/>
          <p:nvPr/>
        </p:nvSpPr>
        <p:spPr>
          <a:xfrm>
            <a:off x="4878383" y="4070376"/>
            <a:ext cx="2079465" cy="1023462"/>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numCol="1" rtlCol="0" anchor="ctr"/>
          <a:lstStyle/>
          <a:p>
            <a:r>
              <a:rPr lang="es-ES" sz="1400" b="1" dirty="0"/>
              <a:t>Qué o Quién</a:t>
            </a:r>
          </a:p>
          <a:p>
            <a:r>
              <a:rPr lang="es-ES" sz="1400" b="1" dirty="0"/>
              <a:t>Cuánto</a:t>
            </a:r>
          </a:p>
          <a:p>
            <a:r>
              <a:rPr lang="es-ES" sz="1400" b="1" dirty="0"/>
              <a:t>Cuándo o Cómo</a:t>
            </a:r>
          </a:p>
          <a:p>
            <a:r>
              <a:rPr lang="es-ES" sz="1400" b="1" dirty="0"/>
              <a:t>Dónde</a:t>
            </a:r>
          </a:p>
        </p:txBody>
      </p:sp>
      <p:sp>
        <p:nvSpPr>
          <p:cNvPr id="8" name="Arrow: Pentagon 7">
            <a:extLst>
              <a:ext uri="{FF2B5EF4-FFF2-40B4-BE49-F238E27FC236}">
                <a16:creationId xmlns:a16="http://schemas.microsoft.com/office/drawing/2014/main" id="{7FC41BC8-2136-30F6-BF7C-7E76F8376FA3}"/>
              </a:ext>
            </a:extLst>
          </p:cNvPr>
          <p:cNvSpPr/>
          <p:nvPr/>
        </p:nvSpPr>
        <p:spPr>
          <a:xfrm>
            <a:off x="751359" y="3930173"/>
            <a:ext cx="3042480" cy="1303867"/>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sz="1400" b="1" dirty="0"/>
              <a:t>Hobbies</a:t>
            </a:r>
          </a:p>
          <a:p>
            <a:r>
              <a:rPr lang="es-CL" sz="1400" b="1" dirty="0"/>
              <a:t>Habilidades</a:t>
            </a:r>
          </a:p>
          <a:p>
            <a:r>
              <a:rPr lang="es-CL" sz="1400" b="1" dirty="0"/>
              <a:t>Conocimientos</a:t>
            </a:r>
          </a:p>
          <a:p>
            <a:r>
              <a:rPr lang="es-CL" sz="1400" b="1" dirty="0"/>
              <a:t>Experiencias</a:t>
            </a:r>
          </a:p>
          <a:p>
            <a:r>
              <a:rPr lang="es-CL" sz="1400" b="1" dirty="0"/>
              <a:t>Etapas</a:t>
            </a:r>
          </a:p>
          <a:p>
            <a:r>
              <a:rPr lang="es-CL" sz="1400" b="1" dirty="0"/>
              <a:t>Condiciones</a:t>
            </a:r>
          </a:p>
        </p:txBody>
      </p:sp>
      <p:sp>
        <p:nvSpPr>
          <p:cNvPr id="13" name="Arrow: Pentagon 12">
            <a:extLst>
              <a:ext uri="{FF2B5EF4-FFF2-40B4-BE49-F238E27FC236}">
                <a16:creationId xmlns:a16="http://schemas.microsoft.com/office/drawing/2014/main" id="{D43391F2-DA7E-BE8F-E82B-09F531CBBCC9}"/>
              </a:ext>
            </a:extLst>
          </p:cNvPr>
          <p:cNvSpPr/>
          <p:nvPr/>
        </p:nvSpPr>
        <p:spPr>
          <a:xfrm>
            <a:off x="9982122" y="4070376"/>
            <a:ext cx="1411092" cy="102346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sz="1400" b="1" dirty="0"/>
              <a:t>Humano</a:t>
            </a:r>
          </a:p>
          <a:p>
            <a:r>
              <a:rPr lang="es-CL" sz="1400" b="1" dirty="0"/>
              <a:t>Naturaleza</a:t>
            </a:r>
          </a:p>
          <a:p>
            <a:r>
              <a:rPr lang="es-CL" sz="1400" b="1" dirty="0"/>
              <a:t>Civilización</a:t>
            </a:r>
          </a:p>
        </p:txBody>
      </p:sp>
      <p:sp>
        <p:nvSpPr>
          <p:cNvPr id="17" name="Arrow: Pentagon 16">
            <a:extLst>
              <a:ext uri="{FF2B5EF4-FFF2-40B4-BE49-F238E27FC236}">
                <a16:creationId xmlns:a16="http://schemas.microsoft.com/office/drawing/2014/main" id="{5456C231-2734-8CAD-5042-A1FB36F5B200}"/>
              </a:ext>
            </a:extLst>
          </p:cNvPr>
          <p:cNvSpPr/>
          <p:nvPr/>
        </p:nvSpPr>
        <p:spPr>
          <a:xfrm>
            <a:off x="7655917" y="2727428"/>
            <a:ext cx="1772674" cy="91837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b="1" dirty="0"/>
              <a:t>Acción</a:t>
            </a:r>
          </a:p>
        </p:txBody>
      </p:sp>
      <p:sp>
        <p:nvSpPr>
          <p:cNvPr id="18" name="Arrow: Pentagon 17">
            <a:extLst>
              <a:ext uri="{FF2B5EF4-FFF2-40B4-BE49-F238E27FC236}">
                <a16:creationId xmlns:a16="http://schemas.microsoft.com/office/drawing/2014/main" id="{C0FD9FD4-F4FB-6C80-7DB4-80D89F96713A}"/>
              </a:ext>
            </a:extLst>
          </p:cNvPr>
          <p:cNvSpPr/>
          <p:nvPr/>
        </p:nvSpPr>
        <p:spPr>
          <a:xfrm>
            <a:off x="4878383" y="2670586"/>
            <a:ext cx="1701097" cy="918372"/>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numCol="1" rtlCol="0" anchor="ctr"/>
          <a:lstStyle/>
          <a:p>
            <a:r>
              <a:rPr lang="es-ES" b="1" dirty="0"/>
              <a:t>Recurso</a:t>
            </a:r>
          </a:p>
        </p:txBody>
      </p:sp>
      <p:sp>
        <p:nvSpPr>
          <p:cNvPr id="19" name="Arrow: Pentagon 18">
            <a:extLst>
              <a:ext uri="{FF2B5EF4-FFF2-40B4-BE49-F238E27FC236}">
                <a16:creationId xmlns:a16="http://schemas.microsoft.com/office/drawing/2014/main" id="{6D392DC9-2D80-049D-697C-D8EB535B5812}"/>
              </a:ext>
            </a:extLst>
          </p:cNvPr>
          <p:cNvSpPr/>
          <p:nvPr/>
        </p:nvSpPr>
        <p:spPr>
          <a:xfrm>
            <a:off x="6580606" y="2964850"/>
            <a:ext cx="1057971"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para</a:t>
            </a:r>
          </a:p>
        </p:txBody>
      </p:sp>
      <p:sp>
        <p:nvSpPr>
          <p:cNvPr id="21" name="Arrow: Pentagon 20">
            <a:extLst>
              <a:ext uri="{FF2B5EF4-FFF2-40B4-BE49-F238E27FC236}">
                <a16:creationId xmlns:a16="http://schemas.microsoft.com/office/drawing/2014/main" id="{C97B0151-DD36-BA5D-8204-58448A41D756}"/>
              </a:ext>
            </a:extLst>
          </p:cNvPr>
          <p:cNvSpPr/>
          <p:nvPr/>
        </p:nvSpPr>
        <p:spPr>
          <a:xfrm>
            <a:off x="764196" y="2685388"/>
            <a:ext cx="1196002" cy="91837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b="1" dirty="0"/>
              <a:t>Usuario</a:t>
            </a:r>
          </a:p>
        </p:txBody>
      </p:sp>
      <p:sp>
        <p:nvSpPr>
          <p:cNvPr id="22" name="Arrow: Pentagon 21">
            <a:extLst>
              <a:ext uri="{FF2B5EF4-FFF2-40B4-BE49-F238E27FC236}">
                <a16:creationId xmlns:a16="http://schemas.microsoft.com/office/drawing/2014/main" id="{8A1435A1-6F53-F061-6D34-936786932CDF}"/>
              </a:ext>
            </a:extLst>
          </p:cNvPr>
          <p:cNvSpPr/>
          <p:nvPr/>
        </p:nvSpPr>
        <p:spPr>
          <a:xfrm>
            <a:off x="2501462" y="2685388"/>
            <a:ext cx="1297592" cy="91837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b="1" dirty="0"/>
              <a:t>Usuario</a:t>
            </a:r>
          </a:p>
        </p:txBody>
      </p:sp>
      <p:sp>
        <p:nvSpPr>
          <p:cNvPr id="23" name="Arrow: Pentagon 22">
            <a:extLst>
              <a:ext uri="{FF2B5EF4-FFF2-40B4-BE49-F238E27FC236}">
                <a16:creationId xmlns:a16="http://schemas.microsoft.com/office/drawing/2014/main" id="{9AAEFBAE-4153-A03C-6064-1A770E0AD2CA}"/>
              </a:ext>
            </a:extLst>
          </p:cNvPr>
          <p:cNvSpPr/>
          <p:nvPr/>
        </p:nvSpPr>
        <p:spPr>
          <a:xfrm>
            <a:off x="1976601" y="2922810"/>
            <a:ext cx="511644"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a</a:t>
            </a:r>
          </a:p>
        </p:txBody>
      </p:sp>
      <p:sp>
        <p:nvSpPr>
          <p:cNvPr id="24" name="Arrow: Pentagon 23">
            <a:extLst>
              <a:ext uri="{FF2B5EF4-FFF2-40B4-BE49-F238E27FC236}">
                <a16:creationId xmlns:a16="http://schemas.microsoft.com/office/drawing/2014/main" id="{AA3F475C-402F-9D3F-7184-61A74EF42165}"/>
              </a:ext>
            </a:extLst>
          </p:cNvPr>
          <p:cNvSpPr/>
          <p:nvPr/>
        </p:nvSpPr>
        <p:spPr>
          <a:xfrm>
            <a:off x="3823217" y="2950903"/>
            <a:ext cx="1057971"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solicita</a:t>
            </a:r>
          </a:p>
        </p:txBody>
      </p:sp>
      <p:sp>
        <p:nvSpPr>
          <p:cNvPr id="25" name="Arrow: Pentagon 24">
            <a:extLst>
              <a:ext uri="{FF2B5EF4-FFF2-40B4-BE49-F238E27FC236}">
                <a16:creationId xmlns:a16="http://schemas.microsoft.com/office/drawing/2014/main" id="{4B8D6660-3981-7484-7971-F6D775A634FA}"/>
              </a:ext>
            </a:extLst>
          </p:cNvPr>
          <p:cNvSpPr/>
          <p:nvPr/>
        </p:nvSpPr>
        <p:spPr>
          <a:xfrm>
            <a:off x="9982122" y="2688265"/>
            <a:ext cx="1411092" cy="91837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b="1" dirty="0"/>
              <a:t>Sujeto</a:t>
            </a:r>
          </a:p>
        </p:txBody>
      </p:sp>
      <p:sp>
        <p:nvSpPr>
          <p:cNvPr id="26" name="Arrow: Pentagon 25">
            <a:extLst>
              <a:ext uri="{FF2B5EF4-FFF2-40B4-BE49-F238E27FC236}">
                <a16:creationId xmlns:a16="http://schemas.microsoft.com/office/drawing/2014/main" id="{D2CFD1EA-0E13-80C1-AEAF-D94EA5A3874D}"/>
              </a:ext>
            </a:extLst>
          </p:cNvPr>
          <p:cNvSpPr/>
          <p:nvPr/>
        </p:nvSpPr>
        <p:spPr>
          <a:xfrm>
            <a:off x="9439101" y="2964850"/>
            <a:ext cx="511644"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a</a:t>
            </a:r>
          </a:p>
        </p:txBody>
      </p:sp>
      <p:sp>
        <p:nvSpPr>
          <p:cNvPr id="32" name="Title 1">
            <a:extLst>
              <a:ext uri="{FF2B5EF4-FFF2-40B4-BE49-F238E27FC236}">
                <a16:creationId xmlns:a16="http://schemas.microsoft.com/office/drawing/2014/main" id="{BB6BF6FB-8104-8957-E8EF-06D5D453405B}"/>
              </a:ext>
            </a:extLst>
          </p:cNvPr>
          <p:cNvSpPr>
            <a:spLocks noGrp="1"/>
          </p:cNvSpPr>
          <p:nvPr>
            <p:ph type="title"/>
          </p:nvPr>
        </p:nvSpPr>
        <p:spPr>
          <a:xfrm>
            <a:off x="1295402" y="982132"/>
            <a:ext cx="9601196" cy="1303867"/>
          </a:xfrm>
        </p:spPr>
        <p:txBody>
          <a:bodyPr>
            <a:normAutofit fontScale="90000"/>
          </a:bodyPr>
          <a:lstStyle/>
          <a:p>
            <a:r>
              <a:rPr lang="es-CL" dirty="0"/>
              <a:t>Mensajes Estructurados para Solicitar Recursos</a:t>
            </a:r>
          </a:p>
        </p:txBody>
      </p:sp>
      <p:pic>
        <p:nvPicPr>
          <p:cNvPr id="2" name="Graphic 1" descr="Marketing with solid fill">
            <a:extLst>
              <a:ext uri="{FF2B5EF4-FFF2-40B4-BE49-F238E27FC236}">
                <a16:creationId xmlns:a16="http://schemas.microsoft.com/office/drawing/2014/main" id="{263A70F4-15BA-98ED-F369-C524F81D51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196" y="5247934"/>
            <a:ext cx="914400" cy="914400"/>
          </a:xfrm>
          <a:prstGeom prst="rect">
            <a:avLst/>
          </a:prstGeom>
        </p:spPr>
      </p:pic>
      <p:pic>
        <p:nvPicPr>
          <p:cNvPr id="3" name="Graphic 2" descr="Open hand with solid fill">
            <a:extLst>
              <a:ext uri="{FF2B5EF4-FFF2-40B4-BE49-F238E27FC236}">
                <a16:creationId xmlns:a16="http://schemas.microsoft.com/office/drawing/2014/main" id="{A8440216-273B-D4C2-849E-2CAC846D4F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0230468" y="5247934"/>
            <a:ext cx="914400" cy="914400"/>
          </a:xfrm>
          <a:prstGeom prst="rect">
            <a:avLst/>
          </a:prstGeom>
        </p:spPr>
      </p:pic>
    </p:spTree>
    <p:extLst>
      <p:ext uri="{BB962C8B-B14F-4D97-AF65-F5344CB8AC3E}">
        <p14:creationId xmlns:p14="http://schemas.microsoft.com/office/powerpoint/2010/main" val="195425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57BB-5425-565C-D234-28C2FBEA0B59}"/>
              </a:ext>
            </a:extLst>
          </p:cNvPr>
          <p:cNvSpPr>
            <a:spLocks noGrp="1"/>
          </p:cNvSpPr>
          <p:nvPr>
            <p:ph type="title"/>
          </p:nvPr>
        </p:nvSpPr>
        <p:spPr/>
        <p:txBody>
          <a:bodyPr/>
          <a:lstStyle/>
          <a:p>
            <a:r>
              <a:rPr lang="es-CL" dirty="0"/>
              <a:t>Regla de Privacidad</a:t>
            </a:r>
          </a:p>
        </p:txBody>
      </p:sp>
      <p:sp>
        <p:nvSpPr>
          <p:cNvPr id="3" name="Content Placeholder 2">
            <a:extLst>
              <a:ext uri="{FF2B5EF4-FFF2-40B4-BE49-F238E27FC236}">
                <a16:creationId xmlns:a16="http://schemas.microsoft.com/office/drawing/2014/main" id="{038BF3D7-5804-9974-0590-585D36227A1F}"/>
              </a:ext>
            </a:extLst>
          </p:cNvPr>
          <p:cNvSpPr>
            <a:spLocks noGrp="1"/>
          </p:cNvSpPr>
          <p:nvPr>
            <p:ph idx="1"/>
          </p:nvPr>
        </p:nvSpPr>
        <p:spPr/>
        <p:txBody>
          <a:bodyPr/>
          <a:lstStyle/>
          <a:p>
            <a:r>
              <a:rPr lang="es-CL" dirty="0"/>
              <a:t>La </a:t>
            </a:r>
            <a:r>
              <a:rPr lang="es-CL" b="1" dirty="0"/>
              <a:t>Identidad</a:t>
            </a:r>
            <a:r>
              <a:rPr lang="es-CL" dirty="0"/>
              <a:t> de la cadena de Humanos que proveen los recursos solicitados, no será conocido por el solicitante hasta que todos ellos lo </a:t>
            </a:r>
            <a:r>
              <a:rPr lang="es-CL" b="1" dirty="0"/>
              <a:t>autoricen explícitamente</a:t>
            </a:r>
            <a:r>
              <a:rPr lang="es-CL" dirty="0"/>
              <a:t>.</a:t>
            </a:r>
          </a:p>
          <a:p>
            <a:r>
              <a:rPr lang="es-CL" dirty="0"/>
              <a:t>El </a:t>
            </a:r>
            <a:r>
              <a:rPr lang="es-CL" b="1" dirty="0"/>
              <a:t>Recurso </a:t>
            </a:r>
            <a:r>
              <a:rPr lang="es-CL" dirty="0"/>
              <a:t>solicitado no será entregado al solicitante hasta que toda la cadena de Humanos que lo proveen lo </a:t>
            </a:r>
            <a:r>
              <a:rPr lang="es-CL" b="1" dirty="0"/>
              <a:t>autoricen explícitamente</a:t>
            </a:r>
            <a:r>
              <a:rPr lang="es-CL" dirty="0"/>
              <a:t>.</a:t>
            </a:r>
          </a:p>
        </p:txBody>
      </p:sp>
      <p:pic>
        <p:nvPicPr>
          <p:cNvPr id="5" name="Graphic 4" descr="Lock with solid fill">
            <a:extLst>
              <a:ext uri="{FF2B5EF4-FFF2-40B4-BE49-F238E27FC236}">
                <a16:creationId xmlns:a16="http://schemas.microsoft.com/office/drawing/2014/main" id="{EE7FA893-D429-2C19-1B5E-1A44C7EC42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Tree>
    <p:extLst>
      <p:ext uri="{BB962C8B-B14F-4D97-AF65-F5344CB8AC3E}">
        <p14:creationId xmlns:p14="http://schemas.microsoft.com/office/powerpoint/2010/main" val="329921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9B12-43A4-ABC5-5B27-E3FCEDCD8A5E}"/>
              </a:ext>
            </a:extLst>
          </p:cNvPr>
          <p:cNvSpPr>
            <a:spLocks noGrp="1"/>
          </p:cNvSpPr>
          <p:nvPr>
            <p:ph type="title"/>
          </p:nvPr>
        </p:nvSpPr>
        <p:spPr/>
        <p:txBody>
          <a:bodyPr>
            <a:normAutofit/>
          </a:bodyPr>
          <a:lstStyle/>
          <a:p>
            <a:r>
              <a:rPr lang="es-CL" dirty="0"/>
              <a:t>Navegación Usuarios</a:t>
            </a:r>
          </a:p>
        </p:txBody>
      </p:sp>
      <p:sp>
        <p:nvSpPr>
          <p:cNvPr id="4" name="Rectangle: Rounded Corners 3">
            <a:extLst>
              <a:ext uri="{FF2B5EF4-FFF2-40B4-BE49-F238E27FC236}">
                <a16:creationId xmlns:a16="http://schemas.microsoft.com/office/drawing/2014/main" id="{47F8477D-9127-F62F-8708-B5ADE714F74C}"/>
              </a:ext>
            </a:extLst>
          </p:cNvPr>
          <p:cNvSpPr/>
          <p:nvPr/>
        </p:nvSpPr>
        <p:spPr>
          <a:xfrm>
            <a:off x="3976467" y="2990462"/>
            <a:ext cx="1193533"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Ingreso</a:t>
            </a:r>
          </a:p>
        </p:txBody>
      </p:sp>
      <p:sp>
        <p:nvSpPr>
          <p:cNvPr id="7" name="Rectangle: Rounded Corners 6">
            <a:extLst>
              <a:ext uri="{FF2B5EF4-FFF2-40B4-BE49-F238E27FC236}">
                <a16:creationId xmlns:a16="http://schemas.microsoft.com/office/drawing/2014/main" id="{298D7C4D-00CC-2A06-D527-F23B64A637C6}"/>
              </a:ext>
            </a:extLst>
          </p:cNvPr>
          <p:cNvSpPr/>
          <p:nvPr/>
        </p:nvSpPr>
        <p:spPr>
          <a:xfrm>
            <a:off x="5746603" y="3991271"/>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Misiones</a:t>
            </a:r>
          </a:p>
        </p:txBody>
      </p:sp>
      <p:sp>
        <p:nvSpPr>
          <p:cNvPr id="8" name="Rectangle: Rounded Corners 7">
            <a:extLst>
              <a:ext uri="{FF2B5EF4-FFF2-40B4-BE49-F238E27FC236}">
                <a16:creationId xmlns:a16="http://schemas.microsoft.com/office/drawing/2014/main" id="{08433FB6-7674-2A0D-164A-4F8A39DAEEA9}"/>
              </a:ext>
            </a:extLst>
          </p:cNvPr>
          <p:cNvSpPr/>
          <p:nvPr/>
        </p:nvSpPr>
        <p:spPr>
          <a:xfrm>
            <a:off x="940349" y="4985681"/>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Perfil</a:t>
            </a:r>
          </a:p>
        </p:txBody>
      </p:sp>
      <p:sp>
        <p:nvSpPr>
          <p:cNvPr id="9" name="Rectangle: Rounded Corners 8">
            <a:extLst>
              <a:ext uri="{FF2B5EF4-FFF2-40B4-BE49-F238E27FC236}">
                <a16:creationId xmlns:a16="http://schemas.microsoft.com/office/drawing/2014/main" id="{15A52CE8-F323-41E2-4531-669515783987}"/>
              </a:ext>
            </a:extLst>
          </p:cNvPr>
          <p:cNvSpPr/>
          <p:nvPr/>
        </p:nvSpPr>
        <p:spPr>
          <a:xfrm>
            <a:off x="3192245" y="4985682"/>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Recursos</a:t>
            </a:r>
          </a:p>
        </p:txBody>
      </p:sp>
      <p:cxnSp>
        <p:nvCxnSpPr>
          <p:cNvPr id="13" name="Connector: Elbow 12">
            <a:extLst>
              <a:ext uri="{FF2B5EF4-FFF2-40B4-BE49-F238E27FC236}">
                <a16:creationId xmlns:a16="http://schemas.microsoft.com/office/drawing/2014/main" id="{33E78FD9-59DB-A383-15A7-1510977D309C}"/>
              </a:ext>
            </a:extLst>
          </p:cNvPr>
          <p:cNvCxnSpPr>
            <a:cxnSpLocks/>
            <a:stCxn id="7" idx="2"/>
            <a:endCxn id="3" idx="0"/>
          </p:cNvCxnSpPr>
          <p:nvPr/>
        </p:nvCxnSpPr>
        <p:spPr>
          <a:xfrm rot="5400000">
            <a:off x="6231722" y="4776176"/>
            <a:ext cx="414489" cy="452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id="{C029580A-2126-66D8-86E6-811E8BB49013}"/>
              </a:ext>
            </a:extLst>
          </p:cNvPr>
          <p:cNvCxnSpPr>
            <a:cxnSpLocks/>
            <a:stCxn id="55" idx="2"/>
            <a:endCxn id="8" idx="0"/>
          </p:cNvCxnSpPr>
          <p:nvPr/>
        </p:nvCxnSpPr>
        <p:spPr>
          <a:xfrm rot="5400000">
            <a:off x="2251165" y="3955002"/>
            <a:ext cx="414488" cy="164687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Connector: Elbow 18">
            <a:extLst>
              <a:ext uri="{FF2B5EF4-FFF2-40B4-BE49-F238E27FC236}">
                <a16:creationId xmlns:a16="http://schemas.microsoft.com/office/drawing/2014/main" id="{E8967661-A8BA-0725-3645-2B5D7C2832A3}"/>
              </a:ext>
            </a:extLst>
          </p:cNvPr>
          <p:cNvCxnSpPr>
            <a:cxnSpLocks/>
            <a:stCxn id="60" idx="2"/>
            <a:endCxn id="55" idx="0"/>
          </p:cNvCxnSpPr>
          <p:nvPr/>
        </p:nvCxnSpPr>
        <p:spPr>
          <a:xfrm rot="5400000">
            <a:off x="4648832" y="2203398"/>
            <a:ext cx="420886" cy="315486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Rectangle: Rounded Corners 29">
            <a:extLst>
              <a:ext uri="{FF2B5EF4-FFF2-40B4-BE49-F238E27FC236}">
                <a16:creationId xmlns:a16="http://schemas.microsoft.com/office/drawing/2014/main" id="{18C5FD18-925A-5294-530D-042149D608A9}"/>
              </a:ext>
            </a:extLst>
          </p:cNvPr>
          <p:cNvSpPr/>
          <p:nvPr/>
        </p:nvSpPr>
        <p:spPr>
          <a:xfrm>
            <a:off x="7703410" y="2990462"/>
            <a:ext cx="1097280"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Salida</a:t>
            </a:r>
          </a:p>
        </p:txBody>
      </p:sp>
      <p:cxnSp>
        <p:nvCxnSpPr>
          <p:cNvPr id="31" name="Connector: Elbow 30">
            <a:extLst>
              <a:ext uri="{FF2B5EF4-FFF2-40B4-BE49-F238E27FC236}">
                <a16:creationId xmlns:a16="http://schemas.microsoft.com/office/drawing/2014/main" id="{7563B65C-8F51-8037-C875-E3C7AC4B9F9E}"/>
              </a:ext>
            </a:extLst>
          </p:cNvPr>
          <p:cNvCxnSpPr>
            <a:cxnSpLocks/>
            <a:stCxn id="60" idx="3"/>
            <a:endCxn id="30" idx="1"/>
          </p:cNvCxnSpPr>
          <p:nvPr/>
        </p:nvCxnSpPr>
        <p:spPr>
          <a:xfrm flipV="1">
            <a:off x="6985345" y="3280423"/>
            <a:ext cx="718065" cy="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Connector: Elbow 48">
            <a:extLst>
              <a:ext uri="{FF2B5EF4-FFF2-40B4-BE49-F238E27FC236}">
                <a16:creationId xmlns:a16="http://schemas.microsoft.com/office/drawing/2014/main" id="{9CE575B2-29C6-5DAC-9452-3F0618629C04}"/>
              </a:ext>
            </a:extLst>
          </p:cNvPr>
          <p:cNvCxnSpPr>
            <a:cxnSpLocks/>
            <a:stCxn id="55" idx="2"/>
            <a:endCxn id="9" idx="0"/>
          </p:cNvCxnSpPr>
          <p:nvPr/>
        </p:nvCxnSpPr>
        <p:spPr>
          <a:xfrm rot="16200000" flipH="1">
            <a:off x="3377112" y="4475924"/>
            <a:ext cx="414489" cy="60502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Rectangle: Rounded Corners 54">
            <a:extLst>
              <a:ext uri="{FF2B5EF4-FFF2-40B4-BE49-F238E27FC236}">
                <a16:creationId xmlns:a16="http://schemas.microsoft.com/office/drawing/2014/main" id="{92CF6016-809A-EA2F-020C-33D1A76EBBD9}"/>
              </a:ext>
            </a:extLst>
          </p:cNvPr>
          <p:cNvSpPr/>
          <p:nvPr/>
        </p:nvSpPr>
        <p:spPr>
          <a:xfrm>
            <a:off x="2587220" y="3991271"/>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Círculos</a:t>
            </a:r>
          </a:p>
        </p:txBody>
      </p:sp>
      <p:cxnSp>
        <p:nvCxnSpPr>
          <p:cNvPr id="106" name="Connector: Elbow 105">
            <a:extLst>
              <a:ext uri="{FF2B5EF4-FFF2-40B4-BE49-F238E27FC236}">
                <a16:creationId xmlns:a16="http://schemas.microsoft.com/office/drawing/2014/main" id="{3061E592-7997-3C20-635C-C1FC33DFBF7F}"/>
              </a:ext>
            </a:extLst>
          </p:cNvPr>
          <p:cNvCxnSpPr>
            <a:cxnSpLocks/>
            <a:stCxn id="60" idx="2"/>
            <a:endCxn id="7" idx="0"/>
          </p:cNvCxnSpPr>
          <p:nvPr/>
        </p:nvCxnSpPr>
        <p:spPr>
          <a:xfrm rot="16200000" flipH="1">
            <a:off x="6228523" y="3778567"/>
            <a:ext cx="420886" cy="452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Rectangle: Rounded Corners 2">
            <a:extLst>
              <a:ext uri="{FF2B5EF4-FFF2-40B4-BE49-F238E27FC236}">
                <a16:creationId xmlns:a16="http://schemas.microsoft.com/office/drawing/2014/main" id="{25D1B837-F3AC-EB8C-A144-285525455646}"/>
              </a:ext>
            </a:extLst>
          </p:cNvPr>
          <p:cNvSpPr/>
          <p:nvPr/>
        </p:nvSpPr>
        <p:spPr>
          <a:xfrm>
            <a:off x="5742081" y="4985682"/>
            <a:ext cx="1389247"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Solicitudes</a:t>
            </a:r>
          </a:p>
        </p:txBody>
      </p:sp>
      <p:sp>
        <p:nvSpPr>
          <p:cNvPr id="26" name="Rectangle: Rounded Corners 25">
            <a:extLst>
              <a:ext uri="{FF2B5EF4-FFF2-40B4-BE49-F238E27FC236}">
                <a16:creationId xmlns:a16="http://schemas.microsoft.com/office/drawing/2014/main" id="{4709DEA2-7238-FDAC-D0F3-12C2DA09B9EC}"/>
              </a:ext>
            </a:extLst>
          </p:cNvPr>
          <p:cNvSpPr/>
          <p:nvPr/>
        </p:nvSpPr>
        <p:spPr>
          <a:xfrm>
            <a:off x="8905986" y="3991270"/>
            <a:ext cx="1384724"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Progreso</a:t>
            </a:r>
          </a:p>
          <a:p>
            <a:pPr algn="ctr"/>
            <a:r>
              <a:rPr lang="es-CL" dirty="0"/>
              <a:t>Misiones</a:t>
            </a:r>
          </a:p>
        </p:txBody>
      </p:sp>
      <p:cxnSp>
        <p:nvCxnSpPr>
          <p:cNvPr id="46" name="Connector: Elbow 45">
            <a:extLst>
              <a:ext uri="{FF2B5EF4-FFF2-40B4-BE49-F238E27FC236}">
                <a16:creationId xmlns:a16="http://schemas.microsoft.com/office/drawing/2014/main" id="{DBD20D61-29FC-F710-84BC-F9115DB67A43}"/>
              </a:ext>
            </a:extLst>
          </p:cNvPr>
          <p:cNvCxnSpPr>
            <a:cxnSpLocks/>
            <a:stCxn id="4" idx="3"/>
            <a:endCxn id="60" idx="1"/>
          </p:cNvCxnSpPr>
          <p:nvPr/>
        </p:nvCxnSpPr>
        <p:spPr>
          <a:xfrm>
            <a:off x="5170000" y="3280423"/>
            <a:ext cx="718065" cy="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Rectangle: Rounded Corners 53">
            <a:extLst>
              <a:ext uri="{FF2B5EF4-FFF2-40B4-BE49-F238E27FC236}">
                <a16:creationId xmlns:a16="http://schemas.microsoft.com/office/drawing/2014/main" id="{6AE99C24-9520-89D4-501C-F65BC1F3B37C}"/>
              </a:ext>
            </a:extLst>
          </p:cNvPr>
          <p:cNvSpPr/>
          <p:nvPr/>
        </p:nvSpPr>
        <p:spPr>
          <a:xfrm>
            <a:off x="8789050" y="4985681"/>
            <a:ext cx="1611283"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Colaboraciones</a:t>
            </a:r>
          </a:p>
        </p:txBody>
      </p:sp>
      <p:cxnSp>
        <p:nvCxnSpPr>
          <p:cNvPr id="56" name="Connector: Elbow 55">
            <a:extLst>
              <a:ext uri="{FF2B5EF4-FFF2-40B4-BE49-F238E27FC236}">
                <a16:creationId xmlns:a16="http://schemas.microsoft.com/office/drawing/2014/main" id="{A66D2D68-64C9-1D19-D99D-02E4504F34A3}"/>
              </a:ext>
            </a:extLst>
          </p:cNvPr>
          <p:cNvCxnSpPr>
            <a:cxnSpLocks/>
            <a:stCxn id="26" idx="2"/>
            <a:endCxn id="54" idx="0"/>
          </p:cNvCxnSpPr>
          <p:nvPr/>
        </p:nvCxnSpPr>
        <p:spPr>
          <a:xfrm rot="5400000">
            <a:off x="9389276" y="4776608"/>
            <a:ext cx="414489" cy="365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Rectangle: Rounded Corners 59">
            <a:extLst>
              <a:ext uri="{FF2B5EF4-FFF2-40B4-BE49-F238E27FC236}">
                <a16:creationId xmlns:a16="http://schemas.microsoft.com/office/drawing/2014/main" id="{18336F84-664C-2132-AA3B-9B801522C281}"/>
              </a:ext>
            </a:extLst>
          </p:cNvPr>
          <p:cNvSpPr/>
          <p:nvPr/>
        </p:nvSpPr>
        <p:spPr>
          <a:xfrm>
            <a:off x="5888065" y="2990463"/>
            <a:ext cx="1097280"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Mapa</a:t>
            </a:r>
          </a:p>
        </p:txBody>
      </p:sp>
      <p:cxnSp>
        <p:nvCxnSpPr>
          <p:cNvPr id="75" name="Connector: Elbow 74">
            <a:extLst>
              <a:ext uri="{FF2B5EF4-FFF2-40B4-BE49-F238E27FC236}">
                <a16:creationId xmlns:a16="http://schemas.microsoft.com/office/drawing/2014/main" id="{B3032EFC-D8FC-B561-CE51-56E97E45D319}"/>
              </a:ext>
            </a:extLst>
          </p:cNvPr>
          <p:cNvCxnSpPr>
            <a:cxnSpLocks/>
            <a:stCxn id="60" idx="2"/>
            <a:endCxn id="26" idx="0"/>
          </p:cNvCxnSpPr>
          <p:nvPr/>
        </p:nvCxnSpPr>
        <p:spPr>
          <a:xfrm rot="16200000" flipH="1">
            <a:off x="7807084" y="2200005"/>
            <a:ext cx="420885" cy="3161643"/>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123" name="Graphic 122" descr="List with solid fill">
            <a:extLst>
              <a:ext uri="{FF2B5EF4-FFF2-40B4-BE49-F238E27FC236}">
                <a16:creationId xmlns:a16="http://schemas.microsoft.com/office/drawing/2014/main" id="{5243B5B7-F06E-4541-9DE3-7D1AC52BDF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37972" y="3817634"/>
            <a:ext cx="914400" cy="914400"/>
          </a:xfrm>
          <a:prstGeom prst="rect">
            <a:avLst/>
          </a:prstGeom>
        </p:spPr>
      </p:pic>
      <p:pic>
        <p:nvPicPr>
          <p:cNvPr id="124" name="Graphic 123" descr="Marketing with solid fill">
            <a:extLst>
              <a:ext uri="{FF2B5EF4-FFF2-40B4-BE49-F238E27FC236}">
                <a16:creationId xmlns:a16="http://schemas.microsoft.com/office/drawing/2014/main" id="{9C62E402-42AE-122D-7BD6-E0F940276B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37972" y="4818442"/>
            <a:ext cx="914400" cy="914400"/>
          </a:xfrm>
          <a:prstGeom prst="rect">
            <a:avLst/>
          </a:prstGeom>
        </p:spPr>
      </p:pic>
      <p:pic>
        <p:nvPicPr>
          <p:cNvPr id="125" name="Graphic 124" descr="Open hand with solid fill">
            <a:extLst>
              <a:ext uri="{FF2B5EF4-FFF2-40B4-BE49-F238E27FC236}">
                <a16:creationId xmlns:a16="http://schemas.microsoft.com/office/drawing/2014/main" id="{07378181-6277-E4D9-CDBD-A2A3C6D580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402454" y="4829696"/>
            <a:ext cx="914400" cy="914400"/>
          </a:xfrm>
          <a:prstGeom prst="rect">
            <a:avLst/>
          </a:prstGeom>
        </p:spPr>
      </p:pic>
      <p:pic>
        <p:nvPicPr>
          <p:cNvPr id="128" name="Graphic 127" descr="Inventory with solid fill">
            <a:extLst>
              <a:ext uri="{FF2B5EF4-FFF2-40B4-BE49-F238E27FC236}">
                <a16:creationId xmlns:a16="http://schemas.microsoft.com/office/drawing/2014/main" id="{10B19AAB-E70F-A09C-E3ED-165E0322AB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6969" y="4823613"/>
            <a:ext cx="914400" cy="914400"/>
          </a:xfrm>
          <a:prstGeom prst="rect">
            <a:avLst/>
          </a:prstGeom>
        </p:spPr>
      </p:pic>
      <p:pic>
        <p:nvPicPr>
          <p:cNvPr id="129" name="Graphic 128" descr="Social network with solid fill">
            <a:extLst>
              <a:ext uri="{FF2B5EF4-FFF2-40B4-BE49-F238E27FC236}">
                <a16:creationId xmlns:a16="http://schemas.microsoft.com/office/drawing/2014/main" id="{470D5373-EE4F-3759-8E34-F2062F1BADC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59284" y="3817634"/>
            <a:ext cx="914400" cy="914400"/>
          </a:xfrm>
          <a:prstGeom prst="rect">
            <a:avLst/>
          </a:prstGeom>
        </p:spPr>
      </p:pic>
      <p:pic>
        <p:nvPicPr>
          <p:cNvPr id="131" name="Graphic 130" descr="Clipboard Mixed with solid fill">
            <a:extLst>
              <a:ext uri="{FF2B5EF4-FFF2-40B4-BE49-F238E27FC236}">
                <a16:creationId xmlns:a16="http://schemas.microsoft.com/office/drawing/2014/main" id="{A1EE476A-192A-AC15-545C-AE34677AC73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95092" y="3824031"/>
            <a:ext cx="914400" cy="914400"/>
          </a:xfrm>
          <a:prstGeom prst="rect">
            <a:avLst/>
          </a:prstGeom>
        </p:spPr>
      </p:pic>
      <p:pic>
        <p:nvPicPr>
          <p:cNvPr id="137" name="Graphic 136" descr="Spinning Plates with solid fill">
            <a:extLst>
              <a:ext uri="{FF2B5EF4-FFF2-40B4-BE49-F238E27FC236}">
                <a16:creationId xmlns:a16="http://schemas.microsoft.com/office/drawing/2014/main" id="{1C00A4D0-E308-943A-0F72-CEB5ED9946E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62377" y="4796795"/>
            <a:ext cx="914400" cy="914400"/>
          </a:xfrm>
          <a:prstGeom prst="rect">
            <a:avLst/>
          </a:prstGeom>
        </p:spPr>
      </p:pic>
    </p:spTree>
    <p:extLst>
      <p:ext uri="{BB962C8B-B14F-4D97-AF65-F5344CB8AC3E}">
        <p14:creationId xmlns:p14="http://schemas.microsoft.com/office/powerpoint/2010/main" val="38956903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65177339BF2A4A8462DF1ADA12F10E" ma:contentTypeVersion="15" ma:contentTypeDescription="Create a new document." ma:contentTypeScope="" ma:versionID="f6a62cdd7e08f7eb15d409069cdca4b7">
  <xsd:schema xmlns:xsd="http://www.w3.org/2001/XMLSchema" xmlns:xs="http://www.w3.org/2001/XMLSchema" xmlns:p="http://schemas.microsoft.com/office/2006/metadata/properties" xmlns:ns3="814d1b9c-07c0-4a43-8d4e-e7238ca17fe8" xmlns:ns4="a91a766e-d968-4078-9d7e-69f3ed64105c" targetNamespace="http://schemas.microsoft.com/office/2006/metadata/properties" ma:root="true" ma:fieldsID="a446d789fa078c5c01b8f1a5024c6c54" ns3:_="" ns4:_="">
    <xsd:import namespace="814d1b9c-07c0-4a43-8d4e-e7238ca17fe8"/>
    <xsd:import namespace="a91a766e-d968-4078-9d7e-69f3ed64105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LengthInSeconds" minOccurs="0"/>
                <xsd:element ref="ns3:MediaServiceAutoKeyPoints" minOccurs="0"/>
                <xsd:element ref="ns3:MediaServiceKeyPoints"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4d1b9c-07c0-4a43-8d4e-e7238ca17f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91a766e-d968-4078-9d7e-69f3ed64105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14d1b9c-07c0-4a43-8d4e-e7238ca17fe8" xsi:nil="true"/>
  </documentManagement>
</p:properties>
</file>

<file path=customXml/itemProps1.xml><?xml version="1.0" encoding="utf-8"?>
<ds:datastoreItem xmlns:ds="http://schemas.openxmlformats.org/officeDocument/2006/customXml" ds:itemID="{2EF166E8-22D6-4886-B6FB-D36C0A7B87C1}">
  <ds:schemaRefs>
    <ds:schemaRef ds:uri="http://schemas.microsoft.com/sharepoint/v3/contenttype/forms"/>
  </ds:schemaRefs>
</ds:datastoreItem>
</file>

<file path=customXml/itemProps2.xml><?xml version="1.0" encoding="utf-8"?>
<ds:datastoreItem xmlns:ds="http://schemas.openxmlformats.org/officeDocument/2006/customXml" ds:itemID="{B4514627-629E-4D2A-9D91-04AAE77406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4d1b9c-07c0-4a43-8d4e-e7238ca17fe8"/>
    <ds:schemaRef ds:uri="a91a766e-d968-4078-9d7e-69f3ed6410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9E3501-9C38-433F-AA21-C7872657E832}">
  <ds:schemaRefs>
    <ds:schemaRef ds:uri="814d1b9c-07c0-4a43-8d4e-e7238ca17fe8"/>
    <ds:schemaRef ds:uri="http://purl.org/dc/dcmitype/"/>
    <ds:schemaRef ds:uri="http://schemas.microsoft.com/office/2006/metadata/properties"/>
    <ds:schemaRef ds:uri="http://purl.org/dc/elements/1.1/"/>
    <ds:schemaRef ds:uri="a91a766e-d968-4078-9d7e-69f3ed64105c"/>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Organic</Template>
  <TotalTime>14053</TotalTime>
  <Words>1736</Words>
  <Application>Microsoft Office PowerPoint</Application>
  <PresentationFormat>Panorámica</PresentationFormat>
  <Paragraphs>223</Paragraphs>
  <Slides>29</Slides>
  <Notes>0</Notes>
  <HiddenSlides>13</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29</vt:i4>
      </vt:variant>
    </vt:vector>
  </HeadingPairs>
  <TitlesOfParts>
    <vt:vector size="32" baseType="lpstr">
      <vt:lpstr>Arial</vt:lpstr>
      <vt:lpstr>Garamond</vt:lpstr>
      <vt:lpstr>Organic</vt:lpstr>
      <vt:lpstr>Humans</vt:lpstr>
      <vt:lpstr>Característica Principal</vt:lpstr>
      <vt:lpstr>Comunicación Humana</vt:lpstr>
      <vt:lpstr>Misiones Humanas</vt:lpstr>
      <vt:lpstr>Únete a nuestra manada!</vt:lpstr>
      <vt:lpstr>Modo de Uso</vt:lpstr>
      <vt:lpstr>Mensajes Estructurados para Solicitar Recursos</vt:lpstr>
      <vt:lpstr>Regla de Privacidad</vt:lpstr>
      <vt:lpstr>Navegación Usuarios</vt:lpstr>
      <vt:lpstr>Ingreso</vt:lpstr>
      <vt:lpstr>Comparte y completemos la misión!</vt:lpstr>
      <vt:lpstr>Navegación Usuarios</vt:lpstr>
      <vt:lpstr>Círculos</vt:lpstr>
      <vt:lpstr>Círculos y Personas</vt:lpstr>
      <vt:lpstr>USO INTERNO</vt:lpstr>
      <vt:lpstr>Iconos</vt:lpstr>
      <vt:lpstr>Presentación de PowerPoint</vt:lpstr>
      <vt:lpstr>Presentación de PowerPoint</vt:lpstr>
      <vt:lpstr>Círculos</vt:lpstr>
      <vt:lpstr>Consultas</vt:lpstr>
      <vt:lpstr>Consultas</vt:lpstr>
      <vt:lpstr>Consultas</vt:lpstr>
      <vt:lpstr>Consultas</vt:lpstr>
      <vt:lpstr>Consultas</vt:lpstr>
      <vt:lpstr>Presentación de PowerPoint</vt:lpstr>
      <vt:lpstr>Presentación de PowerPoint</vt:lpstr>
      <vt:lpstr>Presentación de PowerPoint</vt:lpstr>
      <vt:lpstr>Consultas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Humans</dc:title>
  <dc:creator>Sergio Alegria</dc:creator>
  <cp:lastModifiedBy>sergio alegria</cp:lastModifiedBy>
  <cp:revision>4</cp:revision>
  <dcterms:created xsi:type="dcterms:W3CDTF">2023-05-05T23:06:04Z</dcterms:created>
  <dcterms:modified xsi:type="dcterms:W3CDTF">2023-07-26T07:21:26Z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0x010100EA65177339BF2A4A8462DF1ADA12F10E</vt:lpwstr>
  </property>
</Properties>
</file>