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2" r:id="rId7"/>
    <p:sldId id="270" r:id="rId8"/>
    <p:sldId id="263" r:id="rId9"/>
    <p:sldId id="275" r:id="rId10"/>
    <p:sldId id="260" r:id="rId11"/>
    <p:sldId id="271" r:id="rId12"/>
    <p:sldId id="273" r:id="rId13"/>
    <p:sldId id="258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ADCB9-D652-4EC0-9573-F8D4522AE845}" v="20" dt="2023-05-13T22:21:36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legria" userId="4ef0b9b1-b32e-492b-98c0-514ecb172572" providerId="ADAL" clId="{EB4ADCB9-D652-4EC0-9573-F8D4522AE845}"/>
    <pc:docChg chg="undo redo custSel addSld delSld modSld sldOrd">
      <pc:chgData name="Sergio Alegria" userId="4ef0b9b1-b32e-492b-98c0-514ecb172572" providerId="ADAL" clId="{EB4ADCB9-D652-4EC0-9573-F8D4522AE845}" dt="2023-05-17T23:23:57.981" v="2910" actId="27636"/>
      <pc:docMkLst>
        <pc:docMk/>
      </pc:docMkLst>
      <pc:sldChg chg="modSp mod">
        <pc:chgData name="Sergio Alegria" userId="4ef0b9b1-b32e-492b-98c0-514ecb172572" providerId="ADAL" clId="{EB4ADCB9-D652-4EC0-9573-F8D4522AE845}" dt="2023-05-17T23:23:57.981" v="2910" actId="27636"/>
        <pc:sldMkLst>
          <pc:docMk/>
          <pc:sldMk cId="1599414443" sldId="256"/>
        </pc:sldMkLst>
        <pc:spChg chg="mod">
          <ac:chgData name="Sergio Alegria" userId="4ef0b9b1-b32e-492b-98c0-514ecb172572" providerId="ADAL" clId="{EB4ADCB9-D652-4EC0-9573-F8D4522AE845}" dt="2023-05-17T23:23:57.981" v="2910" actId="27636"/>
          <ac:spMkLst>
            <pc:docMk/>
            <pc:sldMk cId="1599414443" sldId="256"/>
            <ac:spMk id="3" creationId="{6F529EDB-6385-B74E-246F-8CA2D7901D81}"/>
          </ac:spMkLst>
        </pc:spChg>
        <pc:picChg chg="mod">
          <ac:chgData name="Sergio Alegria" userId="4ef0b9b1-b32e-492b-98c0-514ecb172572" providerId="ADAL" clId="{EB4ADCB9-D652-4EC0-9573-F8D4522AE845}" dt="2023-05-13T01:18:00.360" v="1845" actId="1076"/>
          <ac:picMkLst>
            <pc:docMk/>
            <pc:sldMk cId="1599414443" sldId="256"/>
            <ac:picMk id="7" creationId="{75C56BDD-A389-5FC2-AE21-61FC94611B1B}"/>
          </ac:picMkLst>
        </pc:picChg>
      </pc:sldChg>
      <pc:sldChg chg="addSp modSp mod">
        <pc:chgData name="Sergio Alegria" userId="4ef0b9b1-b32e-492b-98c0-514ecb172572" providerId="ADAL" clId="{EB4ADCB9-D652-4EC0-9573-F8D4522AE845}" dt="2023-05-13T22:20:43.248" v="2894" actId="1076"/>
        <pc:sldMkLst>
          <pc:docMk/>
          <pc:sldMk cId="896804057" sldId="258"/>
        </pc:sldMkLst>
        <pc:spChg chg="mod">
          <ac:chgData name="Sergio Alegria" userId="4ef0b9b1-b32e-492b-98c0-514ecb172572" providerId="ADAL" clId="{EB4ADCB9-D652-4EC0-9573-F8D4522AE845}" dt="2023-05-13T00:50:55.782" v="1136" actId="20577"/>
          <ac:spMkLst>
            <pc:docMk/>
            <pc:sldMk cId="896804057" sldId="258"/>
            <ac:spMk id="2" creationId="{ACC133EE-2B6E-6516-054E-1C78684CDE76}"/>
          </ac:spMkLst>
        </pc:spChg>
        <pc:spChg chg="mod">
          <ac:chgData name="Sergio Alegria" userId="4ef0b9b1-b32e-492b-98c0-514ecb172572" providerId="ADAL" clId="{EB4ADCB9-D652-4EC0-9573-F8D4522AE845}" dt="2023-05-13T00:44:37.231" v="1003" actId="20577"/>
          <ac:spMkLst>
            <pc:docMk/>
            <pc:sldMk cId="896804057" sldId="258"/>
            <ac:spMk id="3" creationId="{B61DF555-23BB-FC2E-82F9-F21D9FCE65D3}"/>
          </ac:spMkLst>
        </pc:spChg>
        <pc:picChg chg="add mod">
          <ac:chgData name="Sergio Alegria" userId="4ef0b9b1-b32e-492b-98c0-514ecb172572" providerId="ADAL" clId="{EB4ADCB9-D652-4EC0-9573-F8D4522AE845}" dt="2023-05-13T22:20:43.248" v="2894" actId="1076"/>
          <ac:picMkLst>
            <pc:docMk/>
            <pc:sldMk cId="896804057" sldId="258"/>
            <ac:picMk id="5" creationId="{EB7E3842-D5D2-5017-29B3-9219C1D6AFD5}"/>
          </ac:picMkLst>
        </pc:picChg>
      </pc:sldChg>
      <pc:sldChg chg="modSp mod ord">
        <pc:chgData name="Sergio Alegria" userId="4ef0b9b1-b32e-492b-98c0-514ecb172572" providerId="ADAL" clId="{EB4ADCB9-D652-4EC0-9573-F8D4522AE845}" dt="2023-05-13T22:12:00.529" v="2795"/>
        <pc:sldMkLst>
          <pc:docMk/>
          <pc:sldMk cId="3299212260" sldId="260"/>
        </pc:sldMkLst>
        <pc:spChg chg="mod">
          <ac:chgData name="Sergio Alegria" userId="4ef0b9b1-b32e-492b-98c0-514ecb172572" providerId="ADAL" clId="{EB4ADCB9-D652-4EC0-9573-F8D4522AE845}" dt="2023-05-13T00:48:44.359" v="1104" actId="113"/>
          <ac:spMkLst>
            <pc:docMk/>
            <pc:sldMk cId="3299212260" sldId="260"/>
            <ac:spMk id="3" creationId="{038BF3D7-5804-9974-0590-585D36227A1F}"/>
          </ac:spMkLst>
        </pc:spChg>
        <pc:picChg chg="mod">
          <ac:chgData name="Sergio Alegria" userId="4ef0b9b1-b32e-492b-98c0-514ecb172572" providerId="ADAL" clId="{EB4ADCB9-D652-4EC0-9573-F8D4522AE845}" dt="2023-05-13T01:18:14.027" v="1863" actId="1035"/>
          <ac:picMkLst>
            <pc:docMk/>
            <pc:sldMk cId="3299212260" sldId="260"/>
            <ac:picMk id="5" creationId="{EE7FA893-D429-2C19-1B5E-1A44C7EC42A9}"/>
          </ac:picMkLst>
        </pc:picChg>
      </pc:sldChg>
      <pc:sldChg chg="add del">
        <pc:chgData name="Sergio Alegria" userId="4ef0b9b1-b32e-492b-98c0-514ecb172572" providerId="ADAL" clId="{EB4ADCB9-D652-4EC0-9573-F8D4522AE845}" dt="2023-05-13T02:47:12.010" v="2479" actId="47"/>
        <pc:sldMkLst>
          <pc:docMk/>
          <pc:sldMk cId="1785662065" sldId="261"/>
        </pc:sldMkLst>
      </pc:sldChg>
      <pc:sldChg chg="addSp modSp mod">
        <pc:chgData name="Sergio Alegria" userId="4ef0b9b1-b32e-492b-98c0-514ecb172572" providerId="ADAL" clId="{EB4ADCB9-D652-4EC0-9573-F8D4522AE845}" dt="2023-05-13T22:21:39.251" v="2898" actId="1076"/>
        <pc:sldMkLst>
          <pc:docMk/>
          <pc:sldMk cId="2516406469" sldId="263"/>
        </pc:sldMkLst>
        <pc:spChg chg="mod">
          <ac:chgData name="Sergio Alegria" userId="4ef0b9b1-b32e-492b-98c0-514ecb172572" providerId="ADAL" clId="{EB4ADCB9-D652-4EC0-9573-F8D4522AE845}" dt="2023-05-13T00:04:04.883" v="102"/>
          <ac:spMkLst>
            <pc:docMk/>
            <pc:sldMk cId="2516406469" sldId="263"/>
            <ac:spMk id="3" creationId="{A48402E0-0FEF-3874-D0BF-B10149F12A86}"/>
          </ac:spMkLst>
        </pc:spChg>
        <pc:picChg chg="add mod">
          <ac:chgData name="Sergio Alegria" userId="4ef0b9b1-b32e-492b-98c0-514ecb172572" providerId="ADAL" clId="{EB4ADCB9-D652-4EC0-9573-F8D4522AE845}" dt="2023-05-13T22:21:31.463" v="2896" actId="1076"/>
          <ac:picMkLst>
            <pc:docMk/>
            <pc:sldMk cId="2516406469" sldId="263"/>
            <ac:picMk id="4" creationId="{C344DFBC-E578-C8DD-CD6F-B8FDDE2DFB8E}"/>
          </ac:picMkLst>
        </pc:picChg>
        <pc:picChg chg="add mod">
          <ac:chgData name="Sergio Alegria" userId="4ef0b9b1-b32e-492b-98c0-514ecb172572" providerId="ADAL" clId="{EB4ADCB9-D652-4EC0-9573-F8D4522AE845}" dt="2023-05-13T22:21:39.251" v="2898" actId="1076"/>
          <ac:picMkLst>
            <pc:docMk/>
            <pc:sldMk cId="2516406469" sldId="263"/>
            <ac:picMk id="6" creationId="{69C4279F-4B64-E265-A607-8C5686ABA903}"/>
          </ac:picMkLst>
        </pc:picChg>
      </pc:sldChg>
      <pc:sldChg chg="del">
        <pc:chgData name="Sergio Alegria" userId="4ef0b9b1-b32e-492b-98c0-514ecb172572" providerId="ADAL" clId="{EB4ADCB9-D652-4EC0-9573-F8D4522AE845}" dt="2023-05-13T02:47:12.010" v="2479" actId="47"/>
        <pc:sldMkLst>
          <pc:docMk/>
          <pc:sldMk cId="2940360901" sldId="264"/>
        </pc:sldMkLst>
      </pc:sldChg>
      <pc:sldChg chg="del">
        <pc:chgData name="Sergio Alegria" userId="4ef0b9b1-b32e-492b-98c0-514ecb172572" providerId="ADAL" clId="{EB4ADCB9-D652-4EC0-9573-F8D4522AE845}" dt="2023-05-13T02:47:12.010" v="2479" actId="47"/>
        <pc:sldMkLst>
          <pc:docMk/>
          <pc:sldMk cId="652524914" sldId="265"/>
        </pc:sldMkLst>
      </pc:sldChg>
      <pc:sldChg chg="del">
        <pc:chgData name="Sergio Alegria" userId="4ef0b9b1-b32e-492b-98c0-514ecb172572" providerId="ADAL" clId="{EB4ADCB9-D652-4EC0-9573-F8D4522AE845}" dt="2023-05-13T02:47:12.010" v="2479" actId="47"/>
        <pc:sldMkLst>
          <pc:docMk/>
          <pc:sldMk cId="957295735" sldId="266"/>
        </pc:sldMkLst>
      </pc:sldChg>
      <pc:sldChg chg="add del">
        <pc:chgData name="Sergio Alegria" userId="4ef0b9b1-b32e-492b-98c0-514ecb172572" providerId="ADAL" clId="{EB4ADCB9-D652-4EC0-9573-F8D4522AE845}" dt="2023-05-13T02:47:12.010" v="2479" actId="47"/>
        <pc:sldMkLst>
          <pc:docMk/>
          <pc:sldMk cId="3951540162" sldId="267"/>
        </pc:sldMkLst>
      </pc:sldChg>
      <pc:sldChg chg="add del">
        <pc:chgData name="Sergio Alegria" userId="4ef0b9b1-b32e-492b-98c0-514ecb172572" providerId="ADAL" clId="{EB4ADCB9-D652-4EC0-9573-F8D4522AE845}" dt="2023-05-13T02:47:12.010" v="2479" actId="47"/>
        <pc:sldMkLst>
          <pc:docMk/>
          <pc:sldMk cId="3785850684" sldId="268"/>
        </pc:sldMkLst>
      </pc:sldChg>
      <pc:sldChg chg="add del">
        <pc:chgData name="Sergio Alegria" userId="4ef0b9b1-b32e-492b-98c0-514ecb172572" providerId="ADAL" clId="{EB4ADCB9-D652-4EC0-9573-F8D4522AE845}" dt="2023-05-13T02:47:12.010" v="2479" actId="47"/>
        <pc:sldMkLst>
          <pc:docMk/>
          <pc:sldMk cId="4242859224" sldId="269"/>
        </pc:sldMkLst>
      </pc:sldChg>
      <pc:sldChg chg="addSp modSp mod">
        <pc:chgData name="Sergio Alegria" userId="4ef0b9b1-b32e-492b-98c0-514ecb172572" providerId="ADAL" clId="{EB4ADCB9-D652-4EC0-9573-F8D4522AE845}" dt="2023-05-13T00:30:36.911" v="639" actId="113"/>
        <pc:sldMkLst>
          <pc:docMk/>
          <pc:sldMk cId="3319819960" sldId="270"/>
        </pc:sldMkLst>
        <pc:spChg chg="mod">
          <ac:chgData name="Sergio Alegria" userId="4ef0b9b1-b32e-492b-98c0-514ecb172572" providerId="ADAL" clId="{EB4ADCB9-D652-4EC0-9573-F8D4522AE845}" dt="2023-05-13T00:30:36.911" v="639" actId="113"/>
          <ac:spMkLst>
            <pc:docMk/>
            <pc:sldMk cId="3319819960" sldId="270"/>
            <ac:spMk id="3" creationId="{3FF21365-4F9D-A66D-15F6-CD22F3550625}"/>
          </ac:spMkLst>
        </pc:spChg>
        <pc:picChg chg="add mod">
          <ac:chgData name="Sergio Alegria" userId="4ef0b9b1-b32e-492b-98c0-514ecb172572" providerId="ADAL" clId="{EB4ADCB9-D652-4EC0-9573-F8D4522AE845}" dt="2023-05-13T00:01:28.197" v="13" actId="1076"/>
          <ac:picMkLst>
            <pc:docMk/>
            <pc:sldMk cId="3319819960" sldId="270"/>
            <ac:picMk id="5" creationId="{83C02567-24A8-6995-2D23-98694948E71E}"/>
          </ac:picMkLst>
        </pc:picChg>
      </pc:sldChg>
      <pc:sldChg chg="addSp modSp mod">
        <pc:chgData name="Sergio Alegria" userId="4ef0b9b1-b32e-492b-98c0-514ecb172572" providerId="ADAL" clId="{EB4ADCB9-D652-4EC0-9573-F8D4522AE845}" dt="2023-05-13T04:24:48.599" v="2608" actId="20577"/>
        <pc:sldMkLst>
          <pc:docMk/>
          <pc:sldMk cId="4263670971" sldId="271"/>
        </pc:sldMkLst>
        <pc:spChg chg="mod">
          <ac:chgData name="Sergio Alegria" userId="4ef0b9b1-b32e-492b-98c0-514ecb172572" providerId="ADAL" clId="{EB4ADCB9-D652-4EC0-9573-F8D4522AE845}" dt="2023-05-13T00:27:58.111" v="599" actId="20577"/>
          <ac:spMkLst>
            <pc:docMk/>
            <pc:sldMk cId="4263670971" sldId="271"/>
            <ac:spMk id="2" creationId="{B30B296A-B5E2-4C99-94DE-95617EA46344}"/>
          </ac:spMkLst>
        </pc:spChg>
        <pc:spChg chg="mod">
          <ac:chgData name="Sergio Alegria" userId="4ef0b9b1-b32e-492b-98c0-514ecb172572" providerId="ADAL" clId="{EB4ADCB9-D652-4EC0-9573-F8D4522AE845}" dt="2023-05-13T04:17:07.723" v="2590" actId="1037"/>
          <ac:spMkLst>
            <pc:docMk/>
            <pc:sldMk cId="4263670971" sldId="271"/>
            <ac:spMk id="7" creationId="{D2892381-BAAC-7B69-8964-3279A4803B9D}"/>
          </ac:spMkLst>
        </pc:spChg>
        <pc:spChg chg="mod">
          <ac:chgData name="Sergio Alegria" userId="4ef0b9b1-b32e-492b-98c0-514ecb172572" providerId="ADAL" clId="{EB4ADCB9-D652-4EC0-9573-F8D4522AE845}" dt="2023-05-13T04:17:07.723" v="2590" actId="1037"/>
          <ac:spMkLst>
            <pc:docMk/>
            <pc:sldMk cId="4263670971" sldId="271"/>
            <ac:spMk id="9" creationId="{0B9CAB4E-E8D8-7939-BF2F-DB53B2ACE254}"/>
          </ac:spMkLst>
        </pc:spChg>
        <pc:spChg chg="mod">
          <ac:chgData name="Sergio Alegria" userId="4ef0b9b1-b32e-492b-98c0-514ecb172572" providerId="ADAL" clId="{EB4ADCB9-D652-4EC0-9573-F8D4522AE845}" dt="2023-05-13T04:17:07.723" v="2590" actId="1037"/>
          <ac:spMkLst>
            <pc:docMk/>
            <pc:sldMk cId="4263670971" sldId="271"/>
            <ac:spMk id="11" creationId="{45B8746D-20D0-FEC7-15F2-580C59CA01D0}"/>
          </ac:spMkLst>
        </pc:spChg>
        <pc:spChg chg="mod">
          <ac:chgData name="Sergio Alegria" userId="4ef0b9b1-b32e-492b-98c0-514ecb172572" providerId="ADAL" clId="{EB4ADCB9-D652-4EC0-9573-F8D4522AE845}" dt="2023-05-13T04:17:07.723" v="2590" actId="1037"/>
          <ac:spMkLst>
            <pc:docMk/>
            <pc:sldMk cId="4263670971" sldId="271"/>
            <ac:spMk id="14" creationId="{CF702766-3546-7D43-48DC-6D09A4A26A80}"/>
          </ac:spMkLst>
        </pc:spChg>
        <pc:spChg chg="mod">
          <ac:chgData name="Sergio Alegria" userId="4ef0b9b1-b32e-492b-98c0-514ecb172572" providerId="ADAL" clId="{EB4ADCB9-D652-4EC0-9573-F8D4522AE845}" dt="2023-05-13T04:17:07.723" v="2590" actId="1037"/>
          <ac:spMkLst>
            <pc:docMk/>
            <pc:sldMk cId="4263670971" sldId="271"/>
            <ac:spMk id="15" creationId="{099E9A72-4129-5E71-F0B3-785DBC2EC2E3}"/>
          </ac:spMkLst>
        </pc:spChg>
        <pc:spChg chg="mod">
          <ac:chgData name="Sergio Alegria" userId="4ef0b9b1-b32e-492b-98c0-514ecb172572" providerId="ADAL" clId="{EB4ADCB9-D652-4EC0-9573-F8D4522AE845}" dt="2023-05-13T04:17:07.723" v="2590" actId="1037"/>
          <ac:spMkLst>
            <pc:docMk/>
            <pc:sldMk cId="4263670971" sldId="271"/>
            <ac:spMk id="16" creationId="{9DBDDA49-B3D2-3B57-A814-E4E4407744B9}"/>
          </ac:spMkLst>
        </pc:spChg>
        <pc:spChg chg="mod">
          <ac:chgData name="Sergio Alegria" userId="4ef0b9b1-b32e-492b-98c0-514ecb172572" providerId="ADAL" clId="{EB4ADCB9-D652-4EC0-9573-F8D4522AE845}" dt="2023-05-13T04:17:07.723" v="2590" actId="1037"/>
          <ac:spMkLst>
            <pc:docMk/>
            <pc:sldMk cId="4263670971" sldId="271"/>
            <ac:spMk id="18" creationId="{AC47889D-6C19-1C3B-2561-0D9A4479736B}"/>
          </ac:spMkLst>
        </pc:spChg>
        <pc:spChg chg="mod">
          <ac:chgData name="Sergio Alegria" userId="4ef0b9b1-b32e-492b-98c0-514ecb172572" providerId="ADAL" clId="{EB4ADCB9-D652-4EC0-9573-F8D4522AE845}" dt="2023-05-13T04:17:20.857" v="2600" actId="20577"/>
          <ac:spMkLst>
            <pc:docMk/>
            <pc:sldMk cId="4263670971" sldId="271"/>
            <ac:spMk id="19" creationId="{89D4E36B-FAD3-5FDC-CF7D-0559877FD2C3}"/>
          </ac:spMkLst>
        </pc:spChg>
        <pc:spChg chg="mod">
          <ac:chgData name="Sergio Alegria" userId="4ef0b9b1-b32e-492b-98c0-514ecb172572" providerId="ADAL" clId="{EB4ADCB9-D652-4EC0-9573-F8D4522AE845}" dt="2023-05-13T04:17:07.723" v="2590" actId="1037"/>
          <ac:spMkLst>
            <pc:docMk/>
            <pc:sldMk cId="4263670971" sldId="271"/>
            <ac:spMk id="20" creationId="{148714D4-EC0F-160A-8310-EA104D7F5DF9}"/>
          </ac:spMkLst>
        </pc:spChg>
        <pc:spChg chg="mod">
          <ac:chgData name="Sergio Alegria" userId="4ef0b9b1-b32e-492b-98c0-514ecb172572" providerId="ADAL" clId="{EB4ADCB9-D652-4EC0-9573-F8D4522AE845}" dt="2023-05-13T04:24:48.599" v="2608" actId="20577"/>
          <ac:spMkLst>
            <pc:docMk/>
            <pc:sldMk cId="4263670971" sldId="271"/>
            <ac:spMk id="24" creationId="{132BD766-E132-E35C-022C-606BA6902EE9}"/>
          </ac:spMkLst>
        </pc:spChg>
        <pc:picChg chg="add mod">
          <ac:chgData name="Sergio Alegria" userId="4ef0b9b1-b32e-492b-98c0-514ecb172572" providerId="ADAL" clId="{EB4ADCB9-D652-4EC0-9573-F8D4522AE845}" dt="2023-05-13T01:40:26.716" v="2446" actId="1038"/>
          <ac:picMkLst>
            <pc:docMk/>
            <pc:sldMk cId="4263670971" sldId="271"/>
            <ac:picMk id="3" creationId="{D2945243-E2EC-7DD1-864D-80ADCBAD7498}"/>
          </ac:picMkLst>
        </pc:picChg>
      </pc:sldChg>
      <pc:sldChg chg="addSp modSp new mod">
        <pc:chgData name="Sergio Alegria" userId="4ef0b9b1-b32e-492b-98c0-514ecb172572" providerId="ADAL" clId="{EB4ADCB9-D652-4EC0-9573-F8D4522AE845}" dt="2023-05-13T22:17:22.560" v="2890" actId="1076"/>
        <pc:sldMkLst>
          <pc:docMk/>
          <pc:sldMk cId="1097667934" sldId="272"/>
        </pc:sldMkLst>
        <pc:spChg chg="mod">
          <ac:chgData name="Sergio Alegria" userId="4ef0b9b1-b32e-492b-98c0-514ecb172572" providerId="ADAL" clId="{EB4ADCB9-D652-4EC0-9573-F8D4522AE845}" dt="2023-05-13T01:27:43.292" v="2206" actId="20577"/>
          <ac:spMkLst>
            <pc:docMk/>
            <pc:sldMk cId="1097667934" sldId="272"/>
            <ac:spMk id="2" creationId="{BB90CF07-0E1F-9B5B-B426-DAF10DAC1DC4}"/>
          </ac:spMkLst>
        </pc:spChg>
        <pc:spChg chg="mod">
          <ac:chgData name="Sergio Alegria" userId="4ef0b9b1-b32e-492b-98c0-514ecb172572" providerId="ADAL" clId="{EB4ADCB9-D652-4EC0-9573-F8D4522AE845}" dt="2023-05-13T03:28:59.370" v="2503" actId="20577"/>
          <ac:spMkLst>
            <pc:docMk/>
            <pc:sldMk cId="1097667934" sldId="272"/>
            <ac:spMk id="3" creationId="{2E9F8D3A-D4B1-2A27-1E5B-3C52F3F92F8E}"/>
          </ac:spMkLst>
        </pc:spChg>
        <pc:picChg chg="add mod">
          <ac:chgData name="Sergio Alegria" userId="4ef0b9b1-b32e-492b-98c0-514ecb172572" providerId="ADAL" clId="{EB4ADCB9-D652-4EC0-9573-F8D4522AE845}" dt="2023-05-13T22:17:14.867" v="2888" actId="1076"/>
          <ac:picMkLst>
            <pc:docMk/>
            <pc:sldMk cId="1097667934" sldId="272"/>
            <ac:picMk id="4" creationId="{0E7915B6-4167-BA69-2815-81D505524474}"/>
          </ac:picMkLst>
        </pc:picChg>
        <pc:picChg chg="add mod">
          <ac:chgData name="Sergio Alegria" userId="4ef0b9b1-b32e-492b-98c0-514ecb172572" providerId="ADAL" clId="{EB4ADCB9-D652-4EC0-9573-F8D4522AE845}" dt="2023-05-13T22:17:22.560" v="2890" actId="1076"/>
          <ac:picMkLst>
            <pc:docMk/>
            <pc:sldMk cId="1097667934" sldId="272"/>
            <ac:picMk id="5" creationId="{351935D3-440F-B11E-1364-25CBA53A1E60}"/>
          </ac:picMkLst>
        </pc:picChg>
      </pc:sldChg>
      <pc:sldChg chg="addSp delSp modSp new mod ord">
        <pc:chgData name="Sergio Alegria" userId="4ef0b9b1-b32e-492b-98c0-514ecb172572" providerId="ADAL" clId="{EB4ADCB9-D652-4EC0-9573-F8D4522AE845}" dt="2023-05-13T22:14:04.669" v="2797"/>
        <pc:sldMkLst>
          <pc:docMk/>
          <pc:sldMk cId="1979904733" sldId="273"/>
        </pc:sldMkLst>
        <pc:spChg chg="mod">
          <ac:chgData name="Sergio Alegria" userId="4ef0b9b1-b32e-492b-98c0-514ecb172572" providerId="ADAL" clId="{EB4ADCB9-D652-4EC0-9573-F8D4522AE845}" dt="2023-05-13T01:14:19.754" v="1796" actId="20577"/>
          <ac:spMkLst>
            <pc:docMk/>
            <pc:sldMk cId="1979904733" sldId="273"/>
            <ac:spMk id="2" creationId="{91C354C5-FE36-37A7-411C-D0918D78EAB9}"/>
          </ac:spMkLst>
        </pc:spChg>
        <pc:spChg chg="mod">
          <ac:chgData name="Sergio Alegria" userId="4ef0b9b1-b32e-492b-98c0-514ecb172572" providerId="ADAL" clId="{EB4ADCB9-D652-4EC0-9573-F8D4522AE845}" dt="2023-05-13T04:45:53.977" v="2636" actId="113"/>
          <ac:spMkLst>
            <pc:docMk/>
            <pc:sldMk cId="1979904733" sldId="273"/>
            <ac:spMk id="3" creationId="{A8A5EF66-A62E-60B1-D102-9A1E93C43499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4" creationId="{30202E8A-F703-4FEA-AA1E-201E90832FCA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5" creationId="{AA1F3995-73F1-47AE-15DA-232EA818B210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6" creationId="{96DB6F91-D830-9427-DAA8-61DFD91BF2CE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7" creationId="{2AE1EC42-2905-B089-6437-AC0617DC48A3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8" creationId="{E1697A75-2DC5-C492-B108-2C81B155D0A3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9" creationId="{FED0314D-F7F1-1B68-4C36-1BD4A7976AF8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10" creationId="{4027BF44-5FBF-6720-4BEE-5ED734ABBBFD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11" creationId="{805B9F05-BAB2-6099-499A-2B39F7E3C6EC}"/>
          </ac:spMkLst>
        </pc:spChg>
        <pc:spChg chg="add del mod">
          <ac:chgData name="Sergio Alegria" userId="4ef0b9b1-b32e-492b-98c0-514ecb172572" providerId="ADAL" clId="{EB4ADCB9-D652-4EC0-9573-F8D4522AE845}" dt="2023-05-13T04:17:49.754" v="2601" actId="478"/>
          <ac:spMkLst>
            <pc:docMk/>
            <pc:sldMk cId="1979904733" sldId="273"/>
            <ac:spMk id="12" creationId="{1FDF2E74-0066-FD4F-FAC2-AB6D68EFF248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13" creationId="{6421F68A-02B8-38F2-1FF5-825833A26A61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14" creationId="{E1D206AA-7DA8-8B9F-B26A-218DED805658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15" creationId="{111DC7BD-EE3B-B9DB-70B6-B13784406C7B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16" creationId="{5A5687E3-AEAB-8F9A-C9C0-D5040626CA99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17" creationId="{DA9CC8CD-B23E-5A87-C9EF-CE6DCF80D4B6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18" creationId="{6176229F-78AD-29A3-0325-C54329EFACBE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19" creationId="{A331B9B2-E377-B917-F3D3-02DD506C36AC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20" creationId="{1C792096-92FC-679A-91DC-E6047A61E307}"/>
          </ac:spMkLst>
        </pc:spChg>
        <pc:spChg chg="add mod">
          <ac:chgData name="Sergio Alegria" userId="4ef0b9b1-b32e-492b-98c0-514ecb172572" providerId="ADAL" clId="{EB4ADCB9-D652-4EC0-9573-F8D4522AE845}" dt="2023-05-13T04:17:50.155" v="2602"/>
          <ac:spMkLst>
            <pc:docMk/>
            <pc:sldMk cId="1979904733" sldId="273"/>
            <ac:spMk id="21" creationId="{73945B1A-2E30-FAEB-0534-C0F33B6C3AE2}"/>
          </ac:spMkLst>
        </pc:spChg>
        <pc:picChg chg="add mod">
          <ac:chgData name="Sergio Alegria" userId="4ef0b9b1-b32e-492b-98c0-514ecb172572" providerId="ADAL" clId="{EB4ADCB9-D652-4EC0-9573-F8D4522AE845}" dt="2023-05-13T04:17:50.155" v="2602"/>
          <ac:picMkLst>
            <pc:docMk/>
            <pc:sldMk cId="1979904733" sldId="273"/>
            <ac:picMk id="22" creationId="{9E227647-7BD3-F976-5B49-170A18EF24FA}"/>
          </ac:picMkLst>
        </pc:picChg>
        <pc:picChg chg="add mod">
          <ac:chgData name="Sergio Alegria" userId="4ef0b9b1-b32e-492b-98c0-514ecb172572" providerId="ADAL" clId="{EB4ADCB9-D652-4EC0-9573-F8D4522AE845}" dt="2023-05-13T22:09:17.949" v="2707" actId="1038"/>
          <ac:picMkLst>
            <pc:docMk/>
            <pc:sldMk cId="1979904733" sldId="273"/>
            <ac:picMk id="24" creationId="{F94C2487-CBE4-3EAB-C6E5-77304F6D8A75}"/>
          </ac:picMkLst>
        </pc:picChg>
      </pc:sldChg>
      <pc:sldChg chg="addSp delSp modSp new mod">
        <pc:chgData name="Sergio Alegria" userId="4ef0b9b1-b32e-492b-98c0-514ecb172572" providerId="ADAL" clId="{EB4ADCB9-D652-4EC0-9573-F8D4522AE845}" dt="2023-05-13T22:16:15.776" v="2887" actId="27636"/>
        <pc:sldMkLst>
          <pc:docMk/>
          <pc:sldMk cId="1952011582" sldId="274"/>
        </pc:sldMkLst>
        <pc:spChg chg="mod">
          <ac:chgData name="Sergio Alegria" userId="4ef0b9b1-b32e-492b-98c0-514ecb172572" providerId="ADAL" clId="{EB4ADCB9-D652-4EC0-9573-F8D4522AE845}" dt="2023-05-13T01:34:39.906" v="2394" actId="20577"/>
          <ac:spMkLst>
            <pc:docMk/>
            <pc:sldMk cId="1952011582" sldId="274"/>
            <ac:spMk id="2" creationId="{35112549-4FE7-274C-CCB6-A1B6A47F3B09}"/>
          </ac:spMkLst>
        </pc:spChg>
        <pc:spChg chg="mod">
          <ac:chgData name="Sergio Alegria" userId="4ef0b9b1-b32e-492b-98c0-514ecb172572" providerId="ADAL" clId="{EB4ADCB9-D652-4EC0-9573-F8D4522AE845}" dt="2023-05-13T22:16:15.776" v="2887" actId="27636"/>
          <ac:spMkLst>
            <pc:docMk/>
            <pc:sldMk cId="1952011582" sldId="274"/>
            <ac:spMk id="3" creationId="{4514C968-734C-8080-8E6A-9C7FE5232F54}"/>
          </ac:spMkLst>
        </pc:spChg>
        <pc:picChg chg="add del mod">
          <ac:chgData name="Sergio Alegria" userId="4ef0b9b1-b32e-492b-98c0-514ecb172572" providerId="ADAL" clId="{EB4ADCB9-D652-4EC0-9573-F8D4522AE845}" dt="2023-05-13T22:16:12.538" v="2884" actId="478"/>
          <ac:picMkLst>
            <pc:docMk/>
            <pc:sldMk cId="1952011582" sldId="274"/>
            <ac:picMk id="4" creationId="{29EFF275-59DE-2470-0A0E-6E08853C4A02}"/>
          </ac:picMkLst>
        </pc:picChg>
        <pc:picChg chg="add mod">
          <ac:chgData name="Sergio Alegria" userId="4ef0b9b1-b32e-492b-98c0-514ecb172572" providerId="ADAL" clId="{EB4ADCB9-D652-4EC0-9573-F8D4522AE845}" dt="2023-05-13T01:39:34.555" v="2418" actId="1076"/>
          <ac:picMkLst>
            <pc:docMk/>
            <pc:sldMk cId="1952011582" sldId="274"/>
            <ac:picMk id="5" creationId="{55A85B5A-B710-DDA6-E9FC-3860E86AE357}"/>
          </ac:picMkLst>
        </pc:picChg>
        <pc:picChg chg="add mod">
          <ac:chgData name="Sergio Alegria" userId="4ef0b9b1-b32e-492b-98c0-514ecb172572" providerId="ADAL" clId="{EB4ADCB9-D652-4EC0-9573-F8D4522AE845}" dt="2023-05-13T22:16:12.746" v="2885"/>
          <ac:picMkLst>
            <pc:docMk/>
            <pc:sldMk cId="1952011582" sldId="274"/>
            <ac:picMk id="6" creationId="{01C4F89A-F9BB-C8F1-4560-221BB78B1650}"/>
          </ac:picMkLst>
        </pc:picChg>
        <pc:picChg chg="add del mod">
          <ac:chgData name="Sergio Alegria" userId="4ef0b9b1-b32e-492b-98c0-514ecb172572" providerId="ADAL" clId="{EB4ADCB9-D652-4EC0-9573-F8D4522AE845}" dt="2023-05-13T01:38:53.078" v="2411" actId="478"/>
          <ac:picMkLst>
            <pc:docMk/>
            <pc:sldMk cId="1952011582" sldId="274"/>
            <ac:picMk id="7" creationId="{72C348C5-CAC9-E16A-A71B-78353EDEC8F6}"/>
          </ac:picMkLst>
        </pc:picChg>
        <pc:picChg chg="add del mod">
          <ac:chgData name="Sergio Alegria" userId="4ef0b9b1-b32e-492b-98c0-514ecb172572" providerId="ADAL" clId="{EB4ADCB9-D652-4EC0-9573-F8D4522AE845}" dt="2023-05-13T01:39:54.958" v="2419" actId="478"/>
          <ac:picMkLst>
            <pc:docMk/>
            <pc:sldMk cId="1952011582" sldId="274"/>
            <ac:picMk id="8" creationId="{B1A112DE-0B3B-858B-73B5-0080A03778D6}"/>
          </ac:picMkLst>
        </pc:picChg>
      </pc:sldChg>
      <pc:sldChg chg="addSp modSp new del mod">
        <pc:chgData name="Sergio Alegria" userId="4ef0b9b1-b32e-492b-98c0-514ecb172572" providerId="ADAL" clId="{EB4ADCB9-D652-4EC0-9573-F8D4522AE845}" dt="2023-05-13T22:08:41.691" v="2693" actId="47"/>
        <pc:sldMkLst>
          <pc:docMk/>
          <pc:sldMk cId="3044483871" sldId="275"/>
        </pc:sldMkLst>
        <pc:spChg chg="mod">
          <ac:chgData name="Sergio Alegria" userId="4ef0b9b1-b32e-492b-98c0-514ecb172572" providerId="ADAL" clId="{EB4ADCB9-D652-4EC0-9573-F8D4522AE845}" dt="2023-05-13T22:08:13.005" v="2692" actId="20577"/>
          <ac:spMkLst>
            <pc:docMk/>
            <pc:sldMk cId="3044483871" sldId="275"/>
            <ac:spMk id="2" creationId="{F77480C4-A875-5A7A-C5BF-117F12353A2E}"/>
          </ac:spMkLst>
        </pc:spChg>
        <pc:picChg chg="add mod">
          <ac:chgData name="Sergio Alegria" userId="4ef0b9b1-b32e-492b-98c0-514ecb172572" providerId="ADAL" clId="{EB4ADCB9-D652-4EC0-9573-F8D4522AE845}" dt="2023-05-13T22:07:29.042" v="2641" actId="1076"/>
          <ac:picMkLst>
            <pc:docMk/>
            <pc:sldMk cId="3044483871" sldId="275"/>
            <ac:picMk id="5" creationId="{51E1658D-F692-41EF-9025-94188EAD0720}"/>
          </ac:picMkLst>
        </pc:picChg>
      </pc:sldChg>
      <pc:sldChg chg="addSp modSp new mod">
        <pc:chgData name="Sergio Alegria" userId="4ef0b9b1-b32e-492b-98c0-514ecb172572" providerId="ADAL" clId="{EB4ADCB9-D652-4EC0-9573-F8D4522AE845}" dt="2023-05-13T22:16:04.081" v="2883" actId="1076"/>
        <pc:sldMkLst>
          <pc:docMk/>
          <pc:sldMk cId="4214701247" sldId="275"/>
        </pc:sldMkLst>
        <pc:spChg chg="mod">
          <ac:chgData name="Sergio Alegria" userId="4ef0b9b1-b32e-492b-98c0-514ecb172572" providerId="ADAL" clId="{EB4ADCB9-D652-4EC0-9573-F8D4522AE845}" dt="2023-05-13T22:10:52.279" v="2788" actId="20577"/>
          <ac:spMkLst>
            <pc:docMk/>
            <pc:sldMk cId="4214701247" sldId="275"/>
            <ac:spMk id="2" creationId="{971F1510-DC1A-E11E-702A-481A99B8BE33}"/>
          </ac:spMkLst>
        </pc:spChg>
        <pc:spChg chg="mod">
          <ac:chgData name="Sergio Alegria" userId="4ef0b9b1-b32e-492b-98c0-514ecb172572" providerId="ADAL" clId="{EB4ADCB9-D652-4EC0-9573-F8D4522AE845}" dt="2023-05-13T22:15:30.489" v="2856" actId="27636"/>
          <ac:spMkLst>
            <pc:docMk/>
            <pc:sldMk cId="4214701247" sldId="275"/>
            <ac:spMk id="3" creationId="{EAF20070-269C-3C2F-CCD7-06ED7FD85AAA}"/>
          </ac:spMkLst>
        </pc:spChg>
        <pc:picChg chg="add mod">
          <ac:chgData name="Sergio Alegria" userId="4ef0b9b1-b32e-492b-98c0-514ecb172572" providerId="ADAL" clId="{EB4ADCB9-D652-4EC0-9573-F8D4522AE845}" dt="2023-05-13T22:11:30.822" v="2791"/>
          <ac:picMkLst>
            <pc:docMk/>
            <pc:sldMk cId="4214701247" sldId="275"/>
            <ac:picMk id="4" creationId="{48DCA814-0842-2A56-DB34-34ED63003716}"/>
          </ac:picMkLst>
        </pc:picChg>
        <pc:picChg chg="add mod">
          <ac:chgData name="Sergio Alegria" userId="4ef0b9b1-b32e-492b-98c0-514ecb172572" providerId="ADAL" clId="{EB4ADCB9-D652-4EC0-9573-F8D4522AE845}" dt="2023-05-13T22:16:04.081" v="2883" actId="1076"/>
          <ac:picMkLst>
            <pc:docMk/>
            <pc:sldMk cId="4214701247" sldId="275"/>
            <ac:picMk id="5" creationId="{00547468-8992-D6E4-7A61-F69F066C48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836A-B7F8-1554-9180-D196011CB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29EDB-6385-B74E-246F-8CA2D7901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b="1" dirty="0"/>
              <a:t>Lo esencial es invisible a los </a:t>
            </a:r>
            <a:r>
              <a:rPr lang="es-CL" b="1"/>
              <a:t>ojos,</a:t>
            </a:r>
            <a:endParaRPr lang="es-CL" b="1" dirty="0"/>
          </a:p>
          <a:p>
            <a:r>
              <a:rPr lang="es-CL" b="1" dirty="0"/>
              <a:t>pero a los datos no!</a:t>
            </a:r>
          </a:p>
          <a:p>
            <a:endParaRPr lang="es-CL" dirty="0"/>
          </a:p>
          <a:p>
            <a:r>
              <a:rPr lang="es-CL" dirty="0"/>
              <a:t>Mayo 2023 - Watton Apps.</a:t>
            </a:r>
          </a:p>
        </p:txBody>
      </p:sp>
      <p:pic>
        <p:nvPicPr>
          <p:cNvPr id="7" name="Graphic 6" descr="Baby crawling with solid fill">
            <a:extLst>
              <a:ext uri="{FF2B5EF4-FFF2-40B4-BE49-F238E27FC236}">
                <a16:creationId xmlns:a16="http://schemas.microsoft.com/office/drawing/2014/main" id="{75C56BDD-A389-5FC2-AE21-61FC9461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8711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1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33EE-2B6E-6516-054E-1C78684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Registro Inicial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F555-23BB-FC2E-82F9-F21D9FCE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s-CL" dirty="0"/>
              <a:t>Ingresa a la app con un </a:t>
            </a:r>
            <a:r>
              <a:rPr lang="es-CL" b="1" dirty="0"/>
              <a:t>email</a:t>
            </a:r>
            <a:r>
              <a:rPr lang="es-CL" dirty="0"/>
              <a:t> y una </a:t>
            </a:r>
            <a:r>
              <a:rPr lang="es-CL" b="1" dirty="0"/>
              <a:t>password</a:t>
            </a:r>
            <a:r>
              <a:rPr lang="es-CL" dirty="0"/>
              <a:t>. Recuérdalos!</a:t>
            </a:r>
          </a:p>
          <a:p>
            <a:r>
              <a:rPr lang="es-CL" dirty="0"/>
              <a:t>Ingresa una </a:t>
            </a:r>
            <a:r>
              <a:rPr lang="es-CL" b="1" dirty="0"/>
              <a:t>imagen</a:t>
            </a:r>
            <a:r>
              <a:rPr lang="es-CL" dirty="0"/>
              <a:t> a la app que te identificará. Cualquiera sirve!</a:t>
            </a:r>
          </a:p>
          <a:p>
            <a:r>
              <a:rPr lang="es-CL" dirty="0"/>
              <a:t>Crea tus </a:t>
            </a:r>
            <a:r>
              <a:rPr lang="es-CL" b="1" dirty="0"/>
              <a:t>círculos</a:t>
            </a:r>
            <a:r>
              <a:rPr lang="es-CL" dirty="0"/>
              <a:t> de Humanos más </a:t>
            </a:r>
            <a:r>
              <a:rPr lang="es-CL" b="1" dirty="0"/>
              <a:t>íntimos</a:t>
            </a:r>
            <a:r>
              <a:rPr lang="es-CL" dirty="0"/>
              <a:t>. Máximo 5 personas por círculo.</a:t>
            </a:r>
          </a:p>
          <a:p>
            <a:r>
              <a:rPr lang="es-CL" dirty="0"/>
              <a:t>Selecciona los </a:t>
            </a:r>
            <a:r>
              <a:rPr lang="es-CL" b="1" dirty="0"/>
              <a:t>recursos</a:t>
            </a:r>
            <a:r>
              <a:rPr lang="es-CL" dirty="0"/>
              <a:t> que tú dispones y que podrías </a:t>
            </a:r>
            <a:r>
              <a:rPr lang="es-CL" b="1" dirty="0"/>
              <a:t>compartir </a:t>
            </a:r>
            <a:r>
              <a:rPr lang="es-CL" dirty="0"/>
              <a:t>con ellos:</a:t>
            </a:r>
          </a:p>
          <a:p>
            <a:pPr lvl="1"/>
            <a:r>
              <a:rPr lang="es-ES" dirty="0"/>
              <a:t>personas, naturaleza, bienes, lugar, tiempo, habilidades, conocimientos, experiencia.</a:t>
            </a:r>
            <a:endParaRPr lang="es-CL" dirty="0"/>
          </a:p>
          <a:p>
            <a:r>
              <a:rPr lang="es-CL" dirty="0"/>
              <a:t>Crea tu </a:t>
            </a:r>
            <a:r>
              <a:rPr lang="es-CL" b="1" dirty="0"/>
              <a:t>misión</a:t>
            </a:r>
            <a:r>
              <a:rPr lang="es-CL" dirty="0"/>
              <a:t> y colabora para completar las </a:t>
            </a:r>
            <a:r>
              <a:rPr lang="es-CL" b="1" dirty="0"/>
              <a:t>misiones</a:t>
            </a:r>
            <a:r>
              <a:rPr lang="es-CL" dirty="0"/>
              <a:t> de toda tu manada!</a:t>
            </a:r>
          </a:p>
        </p:txBody>
      </p:sp>
      <p:pic>
        <p:nvPicPr>
          <p:cNvPr id="5" name="Graphic 4" descr="Address Book with solid fill">
            <a:extLst>
              <a:ext uri="{FF2B5EF4-FFF2-40B4-BE49-F238E27FC236}">
                <a16:creationId xmlns:a16="http://schemas.microsoft.com/office/drawing/2014/main" id="{EB7E3842-D5D2-5017-29B3-9219C1D6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197" y="1176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0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CF07-0E1F-9B5B-B426-DAF10DAC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Círculos y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8D3A-D4B1-2A27-1E5B-3C52F3F9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Círculos</a:t>
            </a:r>
          </a:p>
          <a:p>
            <a:pPr lvl="1"/>
            <a:r>
              <a:rPr lang="es-CL" dirty="0"/>
              <a:t>Desde 2 a 6 personas, tú incluido.</a:t>
            </a:r>
          </a:p>
          <a:p>
            <a:pPr lvl="1"/>
            <a:r>
              <a:rPr lang="es-CL" dirty="0"/>
              <a:t>Debes tener al menos 3 círculos para usar la aplicación.</a:t>
            </a:r>
          </a:p>
          <a:p>
            <a:pPr lvl="1"/>
            <a:r>
              <a:rPr lang="es-CL" dirty="0"/>
              <a:t>Si la persona de tu circulo no es usuario de la aplicación, debes completar un perfil reducido sobre él.</a:t>
            </a:r>
          </a:p>
          <a:p>
            <a:r>
              <a:rPr lang="es-CL" dirty="0"/>
              <a:t>Personas</a:t>
            </a:r>
          </a:p>
          <a:p>
            <a:pPr lvl="1"/>
            <a:r>
              <a:rPr lang="es-CL" dirty="0"/>
              <a:t>Se identifican por un email y una imagen.</a:t>
            </a:r>
          </a:p>
          <a:p>
            <a:pPr lvl="1"/>
            <a:r>
              <a:rPr lang="es-CL" dirty="0"/>
              <a:t>Pueden estar en más de un circulo.</a:t>
            </a:r>
          </a:p>
          <a:p>
            <a:pPr lvl="1"/>
            <a:r>
              <a:rPr lang="es-CL" dirty="0"/>
              <a:t>Disponen de recursos propios: hobbies, habilidades, conocimientos, experiencia.</a:t>
            </a:r>
          </a:p>
        </p:txBody>
      </p:sp>
      <p:pic>
        <p:nvPicPr>
          <p:cNvPr id="4" name="Graphic 3" descr="Social network with solid fill">
            <a:extLst>
              <a:ext uri="{FF2B5EF4-FFF2-40B4-BE49-F238E27FC236}">
                <a16:creationId xmlns:a16="http://schemas.microsoft.com/office/drawing/2014/main" id="{0E7915B6-4167-BA69-2815-81D50552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551" y="1176865"/>
            <a:ext cx="914400" cy="914400"/>
          </a:xfrm>
          <a:prstGeom prst="rect">
            <a:avLst/>
          </a:prstGeom>
        </p:spPr>
      </p:pic>
      <p:pic>
        <p:nvPicPr>
          <p:cNvPr id="5" name="Graphic 4" descr="Social network with solid fill">
            <a:extLst>
              <a:ext uri="{FF2B5EF4-FFF2-40B4-BE49-F238E27FC236}">
                <a16:creationId xmlns:a16="http://schemas.microsoft.com/office/drawing/2014/main" id="{351935D3-440F-B11E-1364-25CBA53A1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051" y="1176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2549-4FE7-274C-CCB6-A1B6A47F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Comparte y completemos la misión!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C968-734C-8080-8E6A-9C7FE523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Humans</a:t>
            </a:r>
          </a:p>
        </p:txBody>
      </p:sp>
      <p:pic>
        <p:nvPicPr>
          <p:cNvPr id="5" name="Graphic 4" descr="Social network with solid fill">
            <a:extLst>
              <a:ext uri="{FF2B5EF4-FFF2-40B4-BE49-F238E27FC236}">
                <a16:creationId xmlns:a16="http://schemas.microsoft.com/office/drawing/2014/main" id="{55A85B5A-B710-DDA6-E9FC-3860E86AE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212" y="1741586"/>
            <a:ext cx="914400" cy="914400"/>
          </a:xfrm>
          <a:prstGeom prst="rect">
            <a:avLst/>
          </a:prstGeom>
        </p:spPr>
      </p:pic>
      <p:pic>
        <p:nvPicPr>
          <p:cNvPr id="6" name="Graphic 5" descr="Baby crawling with solid fill">
            <a:extLst>
              <a:ext uri="{FF2B5EF4-FFF2-40B4-BE49-F238E27FC236}">
                <a16:creationId xmlns:a16="http://schemas.microsoft.com/office/drawing/2014/main" id="{01C4F89A-F9BB-C8F1-4560-221BB78B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7057" y="3970280"/>
            <a:ext cx="554710" cy="5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57BB-5425-565C-D234-28C2FBEA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F3D7-5804-9974-0590-585D3622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Sus manadas trabajan en </a:t>
            </a:r>
            <a:r>
              <a:rPr lang="es-CL" b="1" dirty="0"/>
              <a:t>equipos</a:t>
            </a:r>
            <a:r>
              <a:rPr lang="es-CL" dirty="0"/>
              <a:t> para </a:t>
            </a:r>
            <a:r>
              <a:rPr lang="es-CL" b="1" dirty="0"/>
              <a:t>cuidar</a:t>
            </a:r>
            <a:r>
              <a:rPr lang="es-CL" dirty="0"/>
              <a:t> de sus integrantes que lo requieran.</a:t>
            </a:r>
          </a:p>
        </p:txBody>
      </p:sp>
      <p:pic>
        <p:nvPicPr>
          <p:cNvPr id="5" name="Graphic 4" descr="Heart with solid fill">
            <a:extLst>
              <a:ext uri="{FF2B5EF4-FFF2-40B4-BE49-F238E27FC236}">
                <a16:creationId xmlns:a16="http://schemas.microsoft.com/office/drawing/2014/main" id="{68A3EF6A-D514-EE9B-7C2A-C12E770FC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8765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92EB-67F9-247D-E1F2-5F8C21E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Comunicación Humana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9F51-4080-46E7-BEDF-6A6DB269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tecnología</a:t>
            </a:r>
            <a:r>
              <a:rPr lang="es-CL" dirty="0"/>
              <a:t> aplicada a la comunicación</a:t>
            </a:r>
            <a:r>
              <a:rPr lang="es-CL" b="1" dirty="0"/>
              <a:t> </a:t>
            </a:r>
            <a:r>
              <a:rPr lang="es-CL" dirty="0"/>
              <a:t>entre Humanos les ha permitido conseguir </a:t>
            </a:r>
            <a:r>
              <a:rPr lang="es-CL" b="1" dirty="0"/>
              <a:t>más y mejores </a:t>
            </a:r>
            <a:r>
              <a:rPr lang="es-CL" dirty="0"/>
              <a:t>recursos a </a:t>
            </a:r>
            <a:r>
              <a:rPr lang="es-CL" b="1" dirty="0"/>
              <a:t>mayor velocidad</a:t>
            </a:r>
            <a:r>
              <a:rPr lang="es-CL" dirty="0"/>
              <a:t>.</a:t>
            </a:r>
          </a:p>
        </p:txBody>
      </p:sp>
      <p:pic>
        <p:nvPicPr>
          <p:cNvPr id="13" name="Graphic 12" descr="Marketing with solid fill">
            <a:extLst>
              <a:ext uri="{FF2B5EF4-FFF2-40B4-BE49-F238E27FC236}">
                <a16:creationId xmlns:a16="http://schemas.microsoft.com/office/drawing/2014/main" id="{07DC5650-3BE9-AAFD-2A3D-6D01AF165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9565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296A-B5E2-4C99-94DE-95617EA4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Misiones Humanas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1365-4F9D-A66D-15F6-CD22F355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Cuidar , Divertir y Evolucionar </a:t>
            </a:r>
            <a:r>
              <a:rPr lang="es-CL" dirty="0"/>
              <a:t>junto a toda su manada en el lugar, tiempo y recursos que </a:t>
            </a:r>
            <a:r>
              <a:rPr lang="es-CL" b="1" dirty="0"/>
              <a:t>comparten</a:t>
            </a:r>
            <a:r>
              <a:rPr lang="es-CL" dirty="0"/>
              <a:t>.</a:t>
            </a:r>
          </a:p>
          <a:p>
            <a:endParaRPr lang="es-CL" dirty="0"/>
          </a:p>
        </p:txBody>
      </p:sp>
      <p:pic>
        <p:nvPicPr>
          <p:cNvPr id="5" name="Graphic 4" descr="Muscular arm with solid fill">
            <a:extLst>
              <a:ext uri="{FF2B5EF4-FFF2-40B4-BE49-F238E27FC236}">
                <a16:creationId xmlns:a16="http://schemas.microsoft.com/office/drawing/2014/main" id="{83C02567-24A8-6995-2D23-98694948E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9702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AA0A-9AF9-B9B5-90A6-D28B77F4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Únete a la labor!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02E0-0FEF-3874-D0BF-B10149F1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Visión</a:t>
            </a:r>
            <a:r>
              <a:rPr lang="es-CL" dirty="0"/>
              <a:t>: Ser Humanos consientes, amorosos, libres y responsables.</a:t>
            </a:r>
          </a:p>
          <a:p>
            <a:r>
              <a:rPr lang="es-CL" b="1" dirty="0"/>
              <a:t>Misión</a:t>
            </a:r>
            <a:r>
              <a:rPr lang="es-CL" dirty="0"/>
              <a:t>: Cuidar de nuestras manadas y, con ellos, cuidar del planeta Tierra.</a:t>
            </a:r>
          </a:p>
          <a:p>
            <a:r>
              <a:rPr lang="es-CL" b="1" dirty="0"/>
              <a:t>Estrategia</a:t>
            </a:r>
            <a:r>
              <a:rPr lang="es-CL" dirty="0"/>
              <a:t>: Compartimos nuestros </a:t>
            </a:r>
            <a:r>
              <a:rPr lang="es-CL" b="1" dirty="0"/>
              <a:t>recursos</a:t>
            </a:r>
            <a:r>
              <a:rPr lang="es-CL" dirty="0"/>
              <a:t> con nuestros círculos de Humanos más </a:t>
            </a:r>
            <a:r>
              <a:rPr lang="es-CL" b="1" dirty="0"/>
              <a:t>íntimos</a:t>
            </a:r>
            <a:r>
              <a:rPr lang="es-CL" dirty="0"/>
              <a:t>.</a:t>
            </a:r>
          </a:p>
        </p:txBody>
      </p:sp>
      <p:pic>
        <p:nvPicPr>
          <p:cNvPr id="5" name="Graphic 4" descr="Earth globe: Americas with solid fill">
            <a:extLst>
              <a:ext uri="{FF2B5EF4-FFF2-40B4-BE49-F238E27FC236}">
                <a16:creationId xmlns:a16="http://schemas.microsoft.com/office/drawing/2014/main" id="{3F1B9044-F4AE-804E-452F-3FB8D2DD1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4588845"/>
            <a:ext cx="914400" cy="914400"/>
          </a:xfrm>
          <a:prstGeom prst="rect">
            <a:avLst/>
          </a:prstGeom>
        </p:spPr>
      </p:pic>
      <p:pic>
        <p:nvPicPr>
          <p:cNvPr id="4" name="Graphic 3" descr="Social network with solid fill">
            <a:extLst>
              <a:ext uri="{FF2B5EF4-FFF2-40B4-BE49-F238E27FC236}">
                <a16:creationId xmlns:a16="http://schemas.microsoft.com/office/drawing/2014/main" id="{C344DFBC-E578-C8DD-CD6F-B8FDDE2D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3860" y="4588845"/>
            <a:ext cx="914400" cy="914400"/>
          </a:xfrm>
          <a:prstGeom prst="rect">
            <a:avLst/>
          </a:prstGeom>
        </p:spPr>
      </p:pic>
      <p:pic>
        <p:nvPicPr>
          <p:cNvPr id="6" name="Graphic 5" descr="Social network with solid fill">
            <a:extLst>
              <a:ext uri="{FF2B5EF4-FFF2-40B4-BE49-F238E27FC236}">
                <a16:creationId xmlns:a16="http://schemas.microsoft.com/office/drawing/2014/main" id="{69C4279F-4B64-E265-A607-8C5686ABA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738" y="4588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1510-DC1A-E11E-702A-481A99B8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Modo de Uso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0070-269C-3C2F-CCD7-06ED7FD85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Humans</a:t>
            </a:r>
          </a:p>
        </p:txBody>
      </p:sp>
      <p:pic>
        <p:nvPicPr>
          <p:cNvPr id="4" name="Graphic 3" descr="Social network with solid fill">
            <a:extLst>
              <a:ext uri="{FF2B5EF4-FFF2-40B4-BE49-F238E27FC236}">
                <a16:creationId xmlns:a16="http://schemas.microsoft.com/office/drawing/2014/main" id="{48DCA814-0842-2A56-DB34-34ED63003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212" y="1741586"/>
            <a:ext cx="914400" cy="914400"/>
          </a:xfrm>
          <a:prstGeom prst="rect">
            <a:avLst/>
          </a:prstGeom>
        </p:spPr>
      </p:pic>
      <p:pic>
        <p:nvPicPr>
          <p:cNvPr id="5" name="Graphic 4" descr="Baby crawling with solid fill">
            <a:extLst>
              <a:ext uri="{FF2B5EF4-FFF2-40B4-BE49-F238E27FC236}">
                <a16:creationId xmlns:a16="http://schemas.microsoft.com/office/drawing/2014/main" id="{00547468-8992-D6E4-7A61-F69F066C4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7057" y="3970280"/>
            <a:ext cx="554710" cy="5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0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57BB-5425-565C-D234-28C2FBEA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Regla de Privacidad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F3D7-5804-9974-0590-585D3622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Identidad</a:t>
            </a:r>
            <a:r>
              <a:rPr lang="es-CL" dirty="0"/>
              <a:t> de los Humanos que proveen los recursos solicitados, no será visualizada por el solicitante hasta que ellos lo </a:t>
            </a:r>
            <a:r>
              <a:rPr lang="es-CL" b="1" dirty="0"/>
              <a:t>autoricen explícitamente</a:t>
            </a:r>
            <a:r>
              <a:rPr lang="es-CL" dirty="0"/>
              <a:t>.</a:t>
            </a:r>
          </a:p>
          <a:p>
            <a:r>
              <a:rPr lang="es-CL" dirty="0"/>
              <a:t>El </a:t>
            </a:r>
            <a:r>
              <a:rPr lang="es-CL" b="1" dirty="0"/>
              <a:t>Recurso </a:t>
            </a:r>
            <a:r>
              <a:rPr lang="es-CL" dirty="0"/>
              <a:t>solicitado no será visualizado por el solicitante hasta que todos los Humanos de toda la cadena que lo provee lo </a:t>
            </a:r>
            <a:r>
              <a:rPr lang="es-CL" b="1" dirty="0"/>
              <a:t>autoricen explícitamente</a:t>
            </a:r>
            <a:r>
              <a:rPr lang="es-CL" dirty="0"/>
              <a:t>.</a:t>
            </a:r>
          </a:p>
          <a:p>
            <a:endParaRPr lang="es-CL" dirty="0"/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EE7FA893-D429-2C19-1B5E-1A44C7EC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4610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296A-B5E2-4C99-94DE-95617EA4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Mensajes Estructurados para Solicitar Recursos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9EDCC-DAEE-B05E-59B6-483C585D3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432094"/>
          </a:xfrm>
        </p:spPr>
        <p:txBody>
          <a:bodyPr>
            <a:normAutofit fontScale="62500" lnSpcReduction="20000"/>
          </a:bodyPr>
          <a:lstStyle/>
          <a:p>
            <a:r>
              <a:rPr lang="es-CL" b="1" dirty="0"/>
              <a:t>Quién o Qué</a:t>
            </a:r>
          </a:p>
          <a:p>
            <a:pPr lvl="1"/>
            <a:r>
              <a:rPr lang="es-CL" dirty="0"/>
              <a:t>Personas: niños, jóvenes, enfermos, adultos mayores, tú.</a:t>
            </a:r>
            <a:endParaRPr lang="es-CL" b="1" dirty="0"/>
          </a:p>
          <a:p>
            <a:pPr lvl="1"/>
            <a:r>
              <a:rPr lang="es-CL" dirty="0"/>
              <a:t>Naturaleza: plantas, mascotas, jardines, parques, ríos, lagos.</a:t>
            </a:r>
          </a:p>
          <a:p>
            <a:pPr lvl="1"/>
            <a:r>
              <a:rPr lang="es-CL" dirty="0"/>
              <a:t>Bienes: casas, departamentos, electrónicos, electro domésticos.</a:t>
            </a:r>
          </a:p>
          <a:p>
            <a:endParaRPr lang="es-CL" b="1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32BD766-E132-E35C-022C-606BA690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2432094"/>
          </a:xfrm>
        </p:spPr>
        <p:txBody>
          <a:bodyPr>
            <a:normAutofit fontScale="62500" lnSpcReduction="20000"/>
          </a:bodyPr>
          <a:lstStyle/>
          <a:p>
            <a:r>
              <a:rPr lang="es-CL" b="1" dirty="0"/>
              <a:t>Lugar</a:t>
            </a:r>
          </a:p>
          <a:p>
            <a:pPr lvl="1"/>
            <a:r>
              <a:rPr lang="es-CL" dirty="0"/>
              <a:t>Físicos: casa, departamento, parque, playa, campo.</a:t>
            </a:r>
          </a:p>
          <a:p>
            <a:pPr lvl="1"/>
            <a:r>
              <a:rPr lang="es-CL" dirty="0"/>
              <a:t>Remoto: redes sociales y círculos humanos.</a:t>
            </a:r>
          </a:p>
          <a:p>
            <a:r>
              <a:rPr lang="es-CL" b="1" dirty="0"/>
              <a:t>Tiempo</a:t>
            </a:r>
          </a:p>
          <a:p>
            <a:pPr lvl="1"/>
            <a:r>
              <a:rPr lang="es-CL" dirty="0"/>
              <a:t>Periodo: fin de semana, vacaciones, verano, invierno, pandemia.</a:t>
            </a:r>
          </a:p>
          <a:p>
            <a:r>
              <a:rPr lang="es-CL" b="1" dirty="0"/>
              <a:t>Recursos</a:t>
            </a:r>
          </a:p>
          <a:p>
            <a:pPr lvl="1"/>
            <a:r>
              <a:rPr lang="es-CL" dirty="0"/>
              <a:t>Quién o qué, lugar, tiempo, habilidades, conocimientos, experiencia.</a:t>
            </a:r>
          </a:p>
          <a:p>
            <a:endParaRPr lang="es-CL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2892381-BAAC-7B69-8964-3279A4803B9D}"/>
              </a:ext>
            </a:extLst>
          </p:cNvPr>
          <p:cNvSpPr/>
          <p:nvPr/>
        </p:nvSpPr>
        <p:spPr>
          <a:xfrm>
            <a:off x="4088543" y="4970240"/>
            <a:ext cx="1772674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Cuidar</a:t>
            </a:r>
          </a:p>
          <a:p>
            <a:r>
              <a:rPr lang="es-CL" b="1" dirty="0"/>
              <a:t>Divertir</a:t>
            </a:r>
          </a:p>
          <a:p>
            <a:r>
              <a:rPr lang="es-CL" b="1" dirty="0"/>
              <a:t>Evolucionar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B9CAB4E-E8D8-7939-BF2F-DB53B2ACE254}"/>
              </a:ext>
            </a:extLst>
          </p:cNvPr>
          <p:cNvSpPr/>
          <p:nvPr/>
        </p:nvSpPr>
        <p:spPr>
          <a:xfrm>
            <a:off x="6417598" y="4970242"/>
            <a:ext cx="1057971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Quién</a:t>
            </a:r>
          </a:p>
          <a:p>
            <a:r>
              <a:rPr lang="es-CL" b="1" dirty="0"/>
              <a:t>o Qué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5B8746D-20D0-FEC7-15F2-580C59CA01D0}"/>
              </a:ext>
            </a:extLst>
          </p:cNvPr>
          <p:cNvSpPr/>
          <p:nvPr/>
        </p:nvSpPr>
        <p:spPr>
          <a:xfrm>
            <a:off x="8031950" y="4979402"/>
            <a:ext cx="1057971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Lugar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CF702766-3546-7D43-48DC-6D09A4A26A80}"/>
              </a:ext>
            </a:extLst>
          </p:cNvPr>
          <p:cNvSpPr/>
          <p:nvPr/>
        </p:nvSpPr>
        <p:spPr>
          <a:xfrm>
            <a:off x="10182572" y="4970241"/>
            <a:ext cx="1236647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Tiempo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099E9A72-4129-5E71-F0B3-785DBC2EC2E3}"/>
              </a:ext>
            </a:extLst>
          </p:cNvPr>
          <p:cNvSpPr/>
          <p:nvPr/>
        </p:nvSpPr>
        <p:spPr>
          <a:xfrm>
            <a:off x="9107261" y="5295149"/>
            <a:ext cx="1057971" cy="41691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durante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9DBDDA49-B3D2-3B57-A814-E4E4407744B9}"/>
              </a:ext>
            </a:extLst>
          </p:cNvPr>
          <p:cNvSpPr/>
          <p:nvPr/>
        </p:nvSpPr>
        <p:spPr>
          <a:xfrm>
            <a:off x="7492910" y="5285989"/>
            <a:ext cx="511644" cy="41691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C47889D-6C19-1C3B-2561-0D9A4479736B}"/>
              </a:ext>
            </a:extLst>
          </p:cNvPr>
          <p:cNvSpPr/>
          <p:nvPr/>
        </p:nvSpPr>
        <p:spPr>
          <a:xfrm>
            <a:off x="5888613" y="5285990"/>
            <a:ext cx="511644" cy="41691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89D4E36B-FAD3-5FDC-CF7D-0559877FD2C3}"/>
              </a:ext>
            </a:extLst>
          </p:cNvPr>
          <p:cNvSpPr/>
          <p:nvPr/>
        </p:nvSpPr>
        <p:spPr>
          <a:xfrm>
            <a:off x="1638255" y="4992414"/>
            <a:ext cx="1347580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Solicitar</a:t>
            </a:r>
          </a:p>
          <a:p>
            <a:r>
              <a:rPr lang="es-CL" b="1" dirty="0"/>
              <a:t>Recursos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48714D4-EC0F-160A-8310-EA104D7F5DF9}"/>
              </a:ext>
            </a:extLst>
          </p:cNvPr>
          <p:cNvSpPr/>
          <p:nvPr/>
        </p:nvSpPr>
        <p:spPr>
          <a:xfrm>
            <a:off x="3003176" y="5295149"/>
            <a:ext cx="1057971" cy="41691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para</a:t>
            </a:r>
          </a:p>
        </p:txBody>
      </p:sp>
      <p:pic>
        <p:nvPicPr>
          <p:cNvPr id="3" name="Graphic 2" descr="Marketing with solid fill">
            <a:extLst>
              <a:ext uri="{FF2B5EF4-FFF2-40B4-BE49-F238E27FC236}">
                <a16:creationId xmlns:a16="http://schemas.microsoft.com/office/drawing/2014/main" id="{D2945243-E2EC-7DD1-864D-80ADCBAD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88" y="51245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7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54C5-FE36-37A7-411C-D0918D78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Solicitar y Proveer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EF66-A62E-60B1-D102-9A1E93C4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235785"/>
          </a:xfrm>
        </p:spPr>
        <p:txBody>
          <a:bodyPr>
            <a:normAutofit/>
          </a:bodyPr>
          <a:lstStyle/>
          <a:p>
            <a:r>
              <a:rPr lang="es-CL" dirty="0"/>
              <a:t>Cada </a:t>
            </a:r>
            <a:r>
              <a:rPr lang="es-CL" b="1" dirty="0"/>
              <a:t>cuerpo</a:t>
            </a:r>
            <a:r>
              <a:rPr lang="es-CL" dirty="0"/>
              <a:t> del mensaje está </a:t>
            </a:r>
            <a:r>
              <a:rPr lang="es-CL" b="1" dirty="0"/>
              <a:t>estructurado</a:t>
            </a:r>
            <a:r>
              <a:rPr lang="es-CL" dirty="0"/>
              <a:t>.</a:t>
            </a:r>
          </a:p>
          <a:p>
            <a:r>
              <a:rPr lang="es-CL" dirty="0"/>
              <a:t>Se pueden usar </a:t>
            </a:r>
            <a:r>
              <a:rPr lang="es-CL" b="1" dirty="0"/>
              <a:t>categorías</a:t>
            </a:r>
            <a:r>
              <a:rPr lang="es-CL" dirty="0"/>
              <a:t> ya creadas o crear </a:t>
            </a:r>
            <a:r>
              <a:rPr lang="es-CL" b="1" dirty="0"/>
              <a:t>subcategorías </a:t>
            </a:r>
            <a:r>
              <a:rPr lang="es-CL" dirty="0"/>
              <a:t>y </a:t>
            </a:r>
            <a:r>
              <a:rPr lang="es-CL" b="1" dirty="0"/>
              <a:t>atributos</a:t>
            </a:r>
            <a:r>
              <a:rPr lang="es-CL" dirty="0"/>
              <a:t>.</a:t>
            </a:r>
          </a:p>
          <a:p>
            <a:r>
              <a:rPr lang="es-CL" dirty="0"/>
              <a:t>Toda la cadena de Humanos que </a:t>
            </a:r>
            <a:r>
              <a:rPr lang="es-CL" b="1" dirty="0"/>
              <a:t>provea</a:t>
            </a:r>
            <a:r>
              <a:rPr lang="es-CL" dirty="0"/>
              <a:t> un recurso será </a:t>
            </a:r>
            <a:r>
              <a:rPr lang="es-CL" b="1" dirty="0"/>
              <a:t>notificada</a:t>
            </a:r>
            <a:r>
              <a:rPr lang="es-CL" dirty="0"/>
              <a:t> para dar su </a:t>
            </a:r>
            <a:r>
              <a:rPr lang="es-CL" b="1" dirty="0"/>
              <a:t>autorización</a:t>
            </a:r>
            <a:r>
              <a:rPr lang="es-CL" dirty="0"/>
              <a:t> y recibirán </a:t>
            </a:r>
            <a:r>
              <a:rPr lang="es-CL" b="1" dirty="0"/>
              <a:t>puntos de visibilidad </a:t>
            </a:r>
            <a:r>
              <a:rPr lang="es-CL" dirty="0"/>
              <a:t>honorífica.</a:t>
            </a:r>
          </a:p>
          <a:p>
            <a:endParaRPr lang="es-CL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421F68A-02B8-38F2-1FF5-825833A26A61}"/>
              </a:ext>
            </a:extLst>
          </p:cNvPr>
          <p:cNvSpPr/>
          <p:nvPr/>
        </p:nvSpPr>
        <p:spPr>
          <a:xfrm>
            <a:off x="4088543" y="4970240"/>
            <a:ext cx="1772674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Cuidar</a:t>
            </a:r>
          </a:p>
          <a:p>
            <a:r>
              <a:rPr lang="es-CL" b="1" dirty="0"/>
              <a:t>Divertir</a:t>
            </a:r>
          </a:p>
          <a:p>
            <a:r>
              <a:rPr lang="es-CL" b="1" dirty="0"/>
              <a:t>Evolucionar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E1D206AA-7DA8-8B9F-B26A-218DED805658}"/>
              </a:ext>
            </a:extLst>
          </p:cNvPr>
          <p:cNvSpPr/>
          <p:nvPr/>
        </p:nvSpPr>
        <p:spPr>
          <a:xfrm>
            <a:off x="6417598" y="4970242"/>
            <a:ext cx="1057971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Quién</a:t>
            </a:r>
          </a:p>
          <a:p>
            <a:r>
              <a:rPr lang="es-CL" b="1" dirty="0"/>
              <a:t>o Qué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11DC7BD-EE3B-B9DB-70B6-B13784406C7B}"/>
              </a:ext>
            </a:extLst>
          </p:cNvPr>
          <p:cNvSpPr/>
          <p:nvPr/>
        </p:nvSpPr>
        <p:spPr>
          <a:xfrm>
            <a:off x="8031950" y="4979402"/>
            <a:ext cx="1057971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Lugar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A5687E3-AEAB-8F9A-C9C0-D5040626CA99}"/>
              </a:ext>
            </a:extLst>
          </p:cNvPr>
          <p:cNvSpPr/>
          <p:nvPr/>
        </p:nvSpPr>
        <p:spPr>
          <a:xfrm>
            <a:off x="10182572" y="4970241"/>
            <a:ext cx="1236647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Tiempo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DA9CC8CD-B23E-5A87-C9EF-CE6DCF80D4B6}"/>
              </a:ext>
            </a:extLst>
          </p:cNvPr>
          <p:cNvSpPr/>
          <p:nvPr/>
        </p:nvSpPr>
        <p:spPr>
          <a:xfrm>
            <a:off x="9107261" y="5295149"/>
            <a:ext cx="1057971" cy="41691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durante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176229F-78AD-29A3-0325-C54329EFACBE}"/>
              </a:ext>
            </a:extLst>
          </p:cNvPr>
          <p:cNvSpPr/>
          <p:nvPr/>
        </p:nvSpPr>
        <p:spPr>
          <a:xfrm>
            <a:off x="7492910" y="5285989"/>
            <a:ext cx="511644" cy="41691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A331B9B2-E377-B917-F3D3-02DD506C36AC}"/>
              </a:ext>
            </a:extLst>
          </p:cNvPr>
          <p:cNvSpPr/>
          <p:nvPr/>
        </p:nvSpPr>
        <p:spPr>
          <a:xfrm>
            <a:off x="5888613" y="5285990"/>
            <a:ext cx="511644" cy="41691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C792096-92FC-679A-91DC-E6047A61E307}"/>
              </a:ext>
            </a:extLst>
          </p:cNvPr>
          <p:cNvSpPr/>
          <p:nvPr/>
        </p:nvSpPr>
        <p:spPr>
          <a:xfrm>
            <a:off x="1638255" y="4992414"/>
            <a:ext cx="1347580" cy="104840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Solicitar</a:t>
            </a:r>
          </a:p>
          <a:p>
            <a:r>
              <a:rPr lang="es-CL" b="1" dirty="0"/>
              <a:t>Recursos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3945B1A-2E30-FAEB-0534-C0F33B6C3AE2}"/>
              </a:ext>
            </a:extLst>
          </p:cNvPr>
          <p:cNvSpPr/>
          <p:nvPr/>
        </p:nvSpPr>
        <p:spPr>
          <a:xfrm>
            <a:off x="3003176" y="5295149"/>
            <a:ext cx="1057971" cy="41691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para</a:t>
            </a:r>
          </a:p>
        </p:txBody>
      </p:sp>
      <p:pic>
        <p:nvPicPr>
          <p:cNvPr id="22" name="Graphic 21" descr="Marketing with solid fill">
            <a:extLst>
              <a:ext uri="{FF2B5EF4-FFF2-40B4-BE49-F238E27FC236}">
                <a16:creationId xmlns:a16="http://schemas.microsoft.com/office/drawing/2014/main" id="{9E227647-7BD3-F976-5B49-170A18EF2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88" y="5124542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4C2487-CBE4-3EAB-C6E5-77304F6D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16" y="2472684"/>
            <a:ext cx="9754971" cy="24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4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5177339BF2A4A8462DF1ADA12F10E" ma:contentTypeVersion="15" ma:contentTypeDescription="Create a new document." ma:contentTypeScope="" ma:versionID="f6a62cdd7e08f7eb15d409069cdca4b7">
  <xsd:schema xmlns:xsd="http://www.w3.org/2001/XMLSchema" xmlns:xs="http://www.w3.org/2001/XMLSchema" xmlns:p="http://schemas.microsoft.com/office/2006/metadata/properties" xmlns:ns3="814d1b9c-07c0-4a43-8d4e-e7238ca17fe8" xmlns:ns4="a91a766e-d968-4078-9d7e-69f3ed64105c" targetNamespace="http://schemas.microsoft.com/office/2006/metadata/properties" ma:root="true" ma:fieldsID="a446d789fa078c5c01b8f1a5024c6c54" ns3:_="" ns4:_="">
    <xsd:import namespace="814d1b9c-07c0-4a43-8d4e-e7238ca17fe8"/>
    <xsd:import namespace="a91a766e-d968-4078-9d7e-69f3ed6410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d1b9c-07c0-4a43-8d4e-e7238ca17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a766e-d968-4078-9d7e-69f3ed6410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4d1b9c-07c0-4a43-8d4e-e7238ca17fe8" xsi:nil="true"/>
  </documentManagement>
</p:properties>
</file>

<file path=customXml/itemProps1.xml><?xml version="1.0" encoding="utf-8"?>
<ds:datastoreItem xmlns:ds="http://schemas.openxmlformats.org/officeDocument/2006/customXml" ds:itemID="{B4514627-629E-4D2A-9D91-04AAE7740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4d1b9c-07c0-4a43-8d4e-e7238ca17fe8"/>
    <ds:schemaRef ds:uri="a91a766e-d968-4078-9d7e-69f3ed641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F166E8-22D6-4886-B6FB-D36C0A7B8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9E3501-9C38-433F-AA21-C7872657E832}">
  <ds:schemaRefs>
    <ds:schemaRef ds:uri="814d1b9c-07c0-4a43-8d4e-e7238ca17fe8"/>
    <ds:schemaRef ds:uri="http://purl.org/dc/dcmitype/"/>
    <ds:schemaRef ds:uri="http://schemas.microsoft.com/office/2006/metadata/properties"/>
    <ds:schemaRef ds:uri="http://purl.org/dc/elements/1.1/"/>
    <ds:schemaRef ds:uri="a91a766e-d968-4078-9d7e-69f3ed64105c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8491</TotalTime>
  <Words>520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Humans</vt:lpstr>
      <vt:lpstr>Característica Principal</vt:lpstr>
      <vt:lpstr>Comunicación Humana</vt:lpstr>
      <vt:lpstr>Misiones Humanas</vt:lpstr>
      <vt:lpstr>Únete a la labor!</vt:lpstr>
      <vt:lpstr>Modo de Uso</vt:lpstr>
      <vt:lpstr>Regla de Privacidad</vt:lpstr>
      <vt:lpstr>Mensajes Estructurados para Solicitar Recursos</vt:lpstr>
      <vt:lpstr>Solicitar y Proveer</vt:lpstr>
      <vt:lpstr>Registro Inicial</vt:lpstr>
      <vt:lpstr>Círculos y Personas</vt:lpstr>
      <vt:lpstr>Comparte y completemos la misión!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</dc:title>
  <dc:creator>Sergio Alegria</dc:creator>
  <cp:lastModifiedBy>Sergio Alegria</cp:lastModifiedBy>
  <cp:revision>3</cp:revision>
  <dcterms:created xsi:type="dcterms:W3CDTF">2023-05-05T23:06:04Z</dcterms:created>
  <dcterms:modified xsi:type="dcterms:W3CDTF">2023-05-17T23:24:03Z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0x010100EA65177339BF2A4A8462DF1ADA12F10E</vt:lpwstr>
  </property>
</Properties>
</file>