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306" r:id="rId3"/>
    <p:sldId id="316" r:id="rId4"/>
    <p:sldId id="318" r:id="rId5"/>
    <p:sldId id="327" r:id="rId6"/>
    <p:sldId id="328" r:id="rId7"/>
    <p:sldId id="317" r:id="rId8"/>
    <p:sldId id="329" r:id="rId9"/>
    <p:sldId id="330" r:id="rId10"/>
    <p:sldId id="331" r:id="rId11"/>
    <p:sldId id="332" r:id="rId12"/>
    <p:sldId id="333" r:id="rId13"/>
    <p:sldId id="326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21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5" d="100"/>
          <a:sy n="35" d="100"/>
        </p:scale>
        <p:origin x="-474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HTTP</a:t>
            </a:r>
            <a:r>
              <a:rPr lang="zh-CN" altLang="en-US" dirty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</a:p>
          <a:p>
            <a:r>
              <a:rPr lang="en-US" altLang="zh-CN" dirty="0" smtClean="0"/>
              <a:t>POST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PUT</a:t>
            </a:r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06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中的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9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中的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应用的基本构成</a:t>
            </a:r>
            <a:endParaRPr lang="en-US" altLang="zh-CN" dirty="0" smtClean="0"/>
          </a:p>
          <a:p>
            <a:r>
              <a:rPr lang="en-US" altLang="zh-CN" dirty="0"/>
              <a:t>Flask</a:t>
            </a:r>
            <a:r>
              <a:rPr lang="zh-CN" altLang="en-US" dirty="0"/>
              <a:t>的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en-US" altLang="zh-CN" dirty="0"/>
              <a:t>Flask</a:t>
            </a:r>
            <a:r>
              <a:rPr lang="zh-CN" altLang="en-US" dirty="0"/>
              <a:t>的反向</a:t>
            </a:r>
            <a:r>
              <a:rPr lang="zh-CN" altLang="en-US" dirty="0" smtClean="0"/>
              <a:t>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4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中的</a:t>
            </a:r>
            <a:r>
              <a:rPr lang="en-US" altLang="zh-CN" dirty="0"/>
              <a:t>Hello World</a:t>
            </a:r>
            <a:r>
              <a:rPr lang="zh-CN" altLang="en-US" dirty="0" smtClean="0"/>
              <a:t> 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0" y="2541600"/>
            <a:ext cx="19978610" cy="101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中的</a:t>
            </a:r>
            <a:r>
              <a:rPr lang="en-US" altLang="zh-CN" dirty="0"/>
              <a:t>Hello World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的模板</a:t>
            </a:r>
          </a:p>
        </p:txBody>
      </p:sp>
    </p:spTree>
    <p:extLst>
      <p:ext uri="{BB962C8B-B14F-4D97-AF65-F5344CB8AC3E}">
        <p14:creationId xmlns:p14="http://schemas.microsoft.com/office/powerpoint/2010/main" val="5367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的模板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模板的简单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模板的继承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67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的模板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的消息提示与异常处理</a:t>
            </a:r>
          </a:p>
        </p:txBody>
      </p:sp>
    </p:spTree>
    <p:extLst>
      <p:ext uri="{BB962C8B-B14F-4D97-AF65-F5344CB8AC3E}">
        <p14:creationId xmlns:p14="http://schemas.microsoft.com/office/powerpoint/2010/main" val="12374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的消息提示与异常处理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消息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zh-CN" altLang="en-US" dirty="0"/>
              <a:t>抛出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49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/>
              <a:t>Flask</a:t>
            </a:r>
            <a:r>
              <a:rPr lang="zh-CN" altLang="en-US" dirty="0"/>
              <a:t>中的</a:t>
            </a:r>
            <a:r>
              <a:rPr lang="en-US" altLang="zh-CN" dirty="0"/>
              <a:t>Hello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/>
              <a:t>Flask</a:t>
            </a:r>
            <a:r>
              <a:rPr lang="zh-CN" altLang="en-US" dirty="0"/>
              <a:t>的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/>
              <a:t>Flask</a:t>
            </a:r>
            <a:r>
              <a:rPr lang="zh-CN" altLang="en-US" dirty="0"/>
              <a:t>的消息提示与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的消息提示与异常处理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本课程中我们学习了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的基础开发知识。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Flask</a:t>
            </a:r>
            <a:r>
              <a:rPr lang="zh-CN" altLang="en-US" dirty="0"/>
              <a:t>应用的基本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Flask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Flask</a:t>
            </a:r>
            <a:r>
              <a:rPr lang="zh-CN" altLang="en-US" dirty="0" smtClean="0"/>
              <a:t>的模板</a:t>
            </a:r>
            <a:endParaRPr lang="en-US" altLang="zh-CN" dirty="0" smtClean="0"/>
          </a:p>
          <a:p>
            <a:r>
              <a:rPr lang="zh-CN" altLang="en-US" dirty="0" smtClean="0"/>
              <a:t>本课程是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开发的基础入门课程，也是后续项目实战的基础，通过本课程的学习你应该可以独立的开发简单的</a:t>
            </a:r>
            <a:r>
              <a:rPr lang="en-US" altLang="zh-CN" dirty="0" smtClean="0"/>
              <a:t>Flask</a:t>
            </a:r>
            <a:r>
              <a:rPr lang="zh-CN" altLang="en-US" dirty="0"/>
              <a:t>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开发基础与入门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开发基础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前端知识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zh-CN" altLang="en-US" dirty="0"/>
              <a:t>与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MVC</a:t>
            </a:r>
            <a:r>
              <a:rPr lang="zh-CN" altLang="en-US" dirty="0"/>
              <a:t>设计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前端开发基础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089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前端常用的库与框架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09" y="4282888"/>
            <a:ext cx="4937440" cy="2764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865" y="4282888"/>
            <a:ext cx="11330935" cy="2764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3" y="8413180"/>
            <a:ext cx="9756962" cy="25958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858" y="8413180"/>
            <a:ext cx="9371600" cy="25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5730408"/>
            <a:ext cx="9202640" cy="38170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399" y="5730408"/>
            <a:ext cx="9664330" cy="38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（视图）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（控制器）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（模型）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15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HTTP</a:t>
            </a:r>
            <a:r>
              <a:rPr lang="zh-CN" altLang="en-US" dirty="0"/>
              <a:t>协议（超文本传输协议）</a:t>
            </a:r>
            <a:endParaRPr lang="en-US" altLang="zh-CN" dirty="0" smtClean="0"/>
          </a:p>
          <a:p>
            <a:r>
              <a:rPr lang="zh-CN" altLang="en-US" dirty="0" smtClean="0"/>
              <a:t>基于请求与响应模式</a:t>
            </a:r>
            <a:endParaRPr lang="en-US" altLang="zh-CN" dirty="0" smtClean="0"/>
          </a:p>
          <a:p>
            <a:r>
              <a:rPr lang="zh-CN" altLang="en-US" dirty="0"/>
              <a:t>无状态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95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1186</TotalTime>
  <Words>289</Words>
  <Application>Microsoft Office PowerPoint</Application>
  <PresentationFormat>自定义</PresentationFormat>
  <Paragraphs>80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Black</vt:lpstr>
      <vt:lpstr>Flask开发基础与入门</vt:lpstr>
      <vt:lpstr>Flask开发基础与入门— 课程概要</vt:lpstr>
      <vt:lpstr>Flask开发基础与入门</vt:lpstr>
      <vt:lpstr>Web开发基础</vt:lpstr>
      <vt:lpstr>Web开发基础</vt:lpstr>
      <vt:lpstr>Web开发基础</vt:lpstr>
      <vt:lpstr>Web开发基础</vt:lpstr>
      <vt:lpstr>Web开发基础</vt:lpstr>
      <vt:lpstr>Web开发基础</vt:lpstr>
      <vt:lpstr>Web开发基础</vt:lpstr>
      <vt:lpstr>Flask开发基础与入门</vt:lpstr>
      <vt:lpstr>Flask中的Hello World</vt:lpstr>
      <vt:lpstr>Flask中的Hello World </vt:lpstr>
      <vt:lpstr>Flask中的Hello World</vt:lpstr>
      <vt:lpstr>Flask开发基础与入门</vt:lpstr>
      <vt:lpstr>Flask的模板</vt:lpstr>
      <vt:lpstr>Flask的模板</vt:lpstr>
      <vt:lpstr>Flask开发基础与入门</vt:lpstr>
      <vt:lpstr>Flask的消息提示与异常处理</vt:lpstr>
      <vt:lpstr>Flask的消息提示与异常处理</vt:lpstr>
      <vt:lpstr>Flask开发基础与入门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xin</cp:lastModifiedBy>
  <cp:revision>113</cp:revision>
  <dcterms:created xsi:type="dcterms:W3CDTF">2015-03-23T11:35:35Z</dcterms:created>
  <dcterms:modified xsi:type="dcterms:W3CDTF">2015-04-27T22:33:05Z</dcterms:modified>
</cp:coreProperties>
</file>