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674"/>
  </p:normalViewPr>
  <p:slideViewPr>
    <p:cSldViewPr snapToGrid="0">
      <p:cViewPr varScale="1">
        <p:scale>
          <a:sx n="71" d="100"/>
          <a:sy n="71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AF3E4-6737-4AD8-BA50-BBE846F169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7AE860-8AC7-4229-9DEC-211C37A20908}">
      <dgm:prSet/>
      <dgm:spPr/>
      <dgm:t>
        <a:bodyPr/>
        <a:lstStyle/>
        <a:p>
          <a:r>
            <a:rPr lang="en-US" dirty="0" err="1"/>
            <a:t>StatsLibrary</a:t>
          </a:r>
          <a:endParaRPr lang="en-US" dirty="0"/>
        </a:p>
      </dgm:t>
    </dgm:pt>
    <dgm:pt modelId="{E123BEDB-009E-48D2-BB45-F5F6B01C5565}" type="parTrans" cxnId="{DC999D3B-FE42-4DBF-87CA-5AE7780302E6}">
      <dgm:prSet/>
      <dgm:spPr/>
      <dgm:t>
        <a:bodyPr/>
        <a:lstStyle/>
        <a:p>
          <a:endParaRPr lang="en-US"/>
        </a:p>
      </dgm:t>
    </dgm:pt>
    <dgm:pt modelId="{D0E012FD-0224-493B-B710-BC6E9A538487}" type="sibTrans" cxnId="{DC999D3B-FE42-4DBF-87CA-5AE7780302E6}">
      <dgm:prSet/>
      <dgm:spPr/>
      <dgm:t>
        <a:bodyPr/>
        <a:lstStyle/>
        <a:p>
          <a:endParaRPr lang="en-US"/>
        </a:p>
      </dgm:t>
    </dgm:pt>
    <dgm:pt modelId="{9AD1165F-4F67-49CA-8AC8-4AC53682546A}">
      <dgm:prSet/>
      <dgm:spPr/>
      <dgm:t>
        <a:bodyPr/>
        <a:lstStyle/>
        <a:p>
          <a:r>
            <a:rPr lang="en-US"/>
            <a:t>A library of various functions used primarily in statistics</a:t>
          </a:r>
        </a:p>
      </dgm:t>
    </dgm:pt>
    <dgm:pt modelId="{90779645-1F80-477E-8495-09787F28C0AF}" type="parTrans" cxnId="{6339C9B1-0886-454E-AF23-E2D8619F7427}">
      <dgm:prSet/>
      <dgm:spPr/>
      <dgm:t>
        <a:bodyPr/>
        <a:lstStyle/>
        <a:p>
          <a:endParaRPr lang="en-US"/>
        </a:p>
      </dgm:t>
    </dgm:pt>
    <dgm:pt modelId="{C5CCF21F-8A8E-4BDA-8553-EAE49D03EA1E}" type="sibTrans" cxnId="{6339C9B1-0886-454E-AF23-E2D8619F7427}">
      <dgm:prSet/>
      <dgm:spPr/>
      <dgm:t>
        <a:bodyPr/>
        <a:lstStyle/>
        <a:p>
          <a:endParaRPr lang="en-US"/>
        </a:p>
      </dgm:t>
    </dgm:pt>
    <dgm:pt modelId="{13882083-A0CD-48D5-B6C4-1C7B5FE44EA2}">
      <dgm:prSet/>
      <dgm:spPr/>
      <dgm:t>
        <a:bodyPr/>
        <a:lstStyle/>
        <a:p>
          <a:r>
            <a:rPr lang="en-US" dirty="0"/>
            <a:t>Person</a:t>
          </a:r>
        </a:p>
      </dgm:t>
    </dgm:pt>
    <dgm:pt modelId="{FA17C3CF-62A7-496A-AE00-13B058DB72F9}" type="parTrans" cxnId="{0C1CA732-1119-43DF-96BE-19471149C925}">
      <dgm:prSet/>
      <dgm:spPr/>
      <dgm:t>
        <a:bodyPr/>
        <a:lstStyle/>
        <a:p>
          <a:endParaRPr lang="en-US"/>
        </a:p>
      </dgm:t>
    </dgm:pt>
    <dgm:pt modelId="{5B8DAC02-E416-47FF-9FA8-C756257FC40C}" type="sibTrans" cxnId="{0C1CA732-1119-43DF-96BE-19471149C925}">
      <dgm:prSet/>
      <dgm:spPr/>
      <dgm:t>
        <a:bodyPr/>
        <a:lstStyle/>
        <a:p>
          <a:endParaRPr lang="en-US"/>
        </a:p>
      </dgm:t>
    </dgm:pt>
    <dgm:pt modelId="{B049C1AC-99DA-4060-9091-83163ADD2003}">
      <dgm:prSet/>
      <dgm:spPr/>
      <dgm:t>
        <a:bodyPr/>
        <a:lstStyle/>
        <a:p>
          <a:r>
            <a:rPr lang="en-US"/>
            <a:t>Creates an object with a randomized birthday</a:t>
          </a:r>
        </a:p>
      </dgm:t>
    </dgm:pt>
    <dgm:pt modelId="{54B044FE-E1E9-45C5-AC9B-BDA2C5134A19}" type="parTrans" cxnId="{92C8E1F8-EE59-49AF-A715-56E5AD102BEC}">
      <dgm:prSet/>
      <dgm:spPr/>
      <dgm:t>
        <a:bodyPr/>
        <a:lstStyle/>
        <a:p>
          <a:endParaRPr lang="en-US"/>
        </a:p>
      </dgm:t>
    </dgm:pt>
    <dgm:pt modelId="{084A1521-FCE0-47AB-8C88-54110D2FF341}" type="sibTrans" cxnId="{92C8E1F8-EE59-49AF-A715-56E5AD102BEC}">
      <dgm:prSet/>
      <dgm:spPr/>
      <dgm:t>
        <a:bodyPr/>
        <a:lstStyle/>
        <a:p>
          <a:endParaRPr lang="en-US"/>
        </a:p>
      </dgm:t>
    </dgm:pt>
    <dgm:pt modelId="{B937FAD8-1200-42B9-BB47-66DB6E80F69C}">
      <dgm:prSet/>
      <dgm:spPr/>
      <dgm:t>
        <a:bodyPr/>
        <a:lstStyle/>
        <a:p>
          <a:r>
            <a:rPr lang="en-US" dirty="0" err="1"/>
            <a:t>BirthdayProgram</a:t>
          </a:r>
          <a:endParaRPr lang="en-US" dirty="0"/>
        </a:p>
      </dgm:t>
    </dgm:pt>
    <dgm:pt modelId="{536A0EF4-8594-410A-BC4A-D4FFF89AA6DF}" type="parTrans" cxnId="{709E39CA-26C8-467A-8201-21AF790210F4}">
      <dgm:prSet/>
      <dgm:spPr/>
      <dgm:t>
        <a:bodyPr/>
        <a:lstStyle/>
        <a:p>
          <a:endParaRPr lang="en-US"/>
        </a:p>
      </dgm:t>
    </dgm:pt>
    <dgm:pt modelId="{AB340CE8-BC17-4238-A279-850F8DD64BA6}" type="sibTrans" cxnId="{709E39CA-26C8-467A-8201-21AF790210F4}">
      <dgm:prSet/>
      <dgm:spPr/>
      <dgm:t>
        <a:bodyPr/>
        <a:lstStyle/>
        <a:p>
          <a:endParaRPr lang="en-US"/>
        </a:p>
      </dgm:t>
    </dgm:pt>
    <dgm:pt modelId="{3A25B193-1904-4DE0-A048-12A5DBD5A7B8}">
      <dgm:prSet/>
      <dgm:spPr/>
      <dgm:t>
        <a:bodyPr/>
        <a:lstStyle/>
        <a:p>
          <a:r>
            <a:rPr lang="en-US"/>
            <a:t>Determines the probability of any two people in a class with the same birthday</a:t>
          </a:r>
        </a:p>
      </dgm:t>
    </dgm:pt>
    <dgm:pt modelId="{DCB0F482-DB42-4CFA-B3C8-3C18B25B8411}" type="parTrans" cxnId="{B0C6FB40-E1C9-4826-8455-8A909CB17E0C}">
      <dgm:prSet/>
      <dgm:spPr/>
      <dgm:t>
        <a:bodyPr/>
        <a:lstStyle/>
        <a:p>
          <a:endParaRPr lang="en-US"/>
        </a:p>
      </dgm:t>
    </dgm:pt>
    <dgm:pt modelId="{7DF7C770-4056-4C53-BEBD-82683DDCB24A}" type="sibTrans" cxnId="{B0C6FB40-E1C9-4826-8455-8A909CB17E0C}">
      <dgm:prSet/>
      <dgm:spPr/>
      <dgm:t>
        <a:bodyPr/>
        <a:lstStyle/>
        <a:p>
          <a:endParaRPr lang="en-US"/>
        </a:p>
      </dgm:t>
    </dgm:pt>
    <dgm:pt modelId="{775664E7-BDC6-481D-9FDE-656BABF570EE}">
      <dgm:prSet/>
      <dgm:spPr/>
      <dgm:t>
        <a:bodyPr/>
        <a:lstStyle/>
        <a:p>
          <a:r>
            <a:rPr lang="en-US" dirty="0" err="1"/>
            <a:t>DoorGame</a:t>
          </a:r>
          <a:endParaRPr lang="en-US" dirty="0"/>
        </a:p>
      </dgm:t>
    </dgm:pt>
    <dgm:pt modelId="{4F1DBB60-122B-4F7F-8CA2-13E6F3FBFA5F}" type="parTrans" cxnId="{A0EA75EB-386D-460E-84FB-A8804C6BB9B1}">
      <dgm:prSet/>
      <dgm:spPr/>
      <dgm:t>
        <a:bodyPr/>
        <a:lstStyle/>
        <a:p>
          <a:endParaRPr lang="en-US"/>
        </a:p>
      </dgm:t>
    </dgm:pt>
    <dgm:pt modelId="{A37AA0CE-3CAB-410C-B38E-F143BC833268}" type="sibTrans" cxnId="{A0EA75EB-386D-460E-84FB-A8804C6BB9B1}">
      <dgm:prSet/>
      <dgm:spPr/>
      <dgm:t>
        <a:bodyPr/>
        <a:lstStyle/>
        <a:p>
          <a:endParaRPr lang="en-US"/>
        </a:p>
      </dgm:t>
    </dgm:pt>
    <dgm:pt modelId="{797165B5-23B8-42A7-967B-01B8EE640990}">
      <dgm:prSet/>
      <dgm:spPr/>
      <dgm:t>
        <a:bodyPr/>
        <a:lstStyle/>
        <a:p>
          <a:r>
            <a:rPr lang="en-US"/>
            <a:t>Determines the probabilities of the Monty Hall problem</a:t>
          </a:r>
        </a:p>
      </dgm:t>
    </dgm:pt>
    <dgm:pt modelId="{788208B8-DE82-4F66-A60B-57F9609146B9}" type="parTrans" cxnId="{7998C008-0CEA-4F8B-896F-5D4FC73E63D1}">
      <dgm:prSet/>
      <dgm:spPr/>
      <dgm:t>
        <a:bodyPr/>
        <a:lstStyle/>
        <a:p>
          <a:endParaRPr lang="en-US"/>
        </a:p>
      </dgm:t>
    </dgm:pt>
    <dgm:pt modelId="{3126F5B3-88FE-432E-BBE6-A7DBB6FD5BBC}" type="sibTrans" cxnId="{7998C008-0CEA-4F8B-896F-5D4FC73E63D1}">
      <dgm:prSet/>
      <dgm:spPr/>
      <dgm:t>
        <a:bodyPr/>
        <a:lstStyle/>
        <a:p>
          <a:endParaRPr lang="en-US"/>
        </a:p>
      </dgm:t>
    </dgm:pt>
    <dgm:pt modelId="{139ADC9D-BB5C-484F-9A02-9088C13D8D99}" type="pres">
      <dgm:prSet presAssocID="{1DEAF3E4-6737-4AD8-BA50-BBE846F169EE}" presName="linear" presStyleCnt="0">
        <dgm:presLayoutVars>
          <dgm:animLvl val="lvl"/>
          <dgm:resizeHandles val="exact"/>
        </dgm:presLayoutVars>
      </dgm:prSet>
      <dgm:spPr/>
    </dgm:pt>
    <dgm:pt modelId="{F64D4B3B-D526-1E4C-BC93-BAF8FBCC27DE}" type="pres">
      <dgm:prSet presAssocID="{C97AE860-8AC7-4229-9DEC-211C37A209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572062-D97F-454B-9820-D356399A172A}" type="pres">
      <dgm:prSet presAssocID="{C97AE860-8AC7-4229-9DEC-211C37A20908}" presName="childText" presStyleLbl="revTx" presStyleIdx="0" presStyleCnt="4">
        <dgm:presLayoutVars>
          <dgm:bulletEnabled val="1"/>
        </dgm:presLayoutVars>
      </dgm:prSet>
      <dgm:spPr/>
    </dgm:pt>
    <dgm:pt modelId="{0B4082C5-0E48-CF4F-AD77-98BC59A23F4F}" type="pres">
      <dgm:prSet presAssocID="{13882083-A0CD-48D5-B6C4-1C7B5FE44E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D3DDBD-EB93-9D4D-8FAD-5E5F0C32F119}" type="pres">
      <dgm:prSet presAssocID="{13882083-A0CD-48D5-B6C4-1C7B5FE44EA2}" presName="childText" presStyleLbl="revTx" presStyleIdx="1" presStyleCnt="4">
        <dgm:presLayoutVars>
          <dgm:bulletEnabled val="1"/>
        </dgm:presLayoutVars>
      </dgm:prSet>
      <dgm:spPr/>
    </dgm:pt>
    <dgm:pt modelId="{ECB2EA51-3A11-A04C-8296-CE450F8794A2}" type="pres">
      <dgm:prSet presAssocID="{B937FAD8-1200-42B9-BB47-66DB6E80F6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368B1C-04A0-F14E-B005-9366C2C067AB}" type="pres">
      <dgm:prSet presAssocID="{B937FAD8-1200-42B9-BB47-66DB6E80F69C}" presName="childText" presStyleLbl="revTx" presStyleIdx="2" presStyleCnt="4">
        <dgm:presLayoutVars>
          <dgm:bulletEnabled val="1"/>
        </dgm:presLayoutVars>
      </dgm:prSet>
      <dgm:spPr/>
    </dgm:pt>
    <dgm:pt modelId="{FAC13982-576F-6E44-92BD-34777C4358CA}" type="pres">
      <dgm:prSet presAssocID="{775664E7-BDC6-481D-9FDE-656BABF570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3AE245C-F463-D047-85A1-1D2520A7D32A}" type="pres">
      <dgm:prSet presAssocID="{775664E7-BDC6-481D-9FDE-656BABF570E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276101-4AE4-734B-BD09-C6AE555D8BC1}" type="presOf" srcId="{C97AE860-8AC7-4229-9DEC-211C37A20908}" destId="{F64D4B3B-D526-1E4C-BC93-BAF8FBCC27DE}" srcOrd="0" destOrd="0" presId="urn:microsoft.com/office/officeart/2005/8/layout/vList2"/>
    <dgm:cxn modelId="{7998C008-0CEA-4F8B-896F-5D4FC73E63D1}" srcId="{775664E7-BDC6-481D-9FDE-656BABF570EE}" destId="{797165B5-23B8-42A7-967B-01B8EE640990}" srcOrd="0" destOrd="0" parTransId="{788208B8-DE82-4F66-A60B-57F9609146B9}" sibTransId="{3126F5B3-88FE-432E-BBE6-A7DBB6FD5BBC}"/>
    <dgm:cxn modelId="{737E342F-061F-6948-A6A8-7868759881E2}" type="presOf" srcId="{1DEAF3E4-6737-4AD8-BA50-BBE846F169EE}" destId="{139ADC9D-BB5C-484F-9A02-9088C13D8D99}" srcOrd="0" destOrd="0" presId="urn:microsoft.com/office/officeart/2005/8/layout/vList2"/>
    <dgm:cxn modelId="{0C1CA732-1119-43DF-96BE-19471149C925}" srcId="{1DEAF3E4-6737-4AD8-BA50-BBE846F169EE}" destId="{13882083-A0CD-48D5-B6C4-1C7B5FE44EA2}" srcOrd="1" destOrd="0" parTransId="{FA17C3CF-62A7-496A-AE00-13B058DB72F9}" sibTransId="{5B8DAC02-E416-47FF-9FA8-C756257FC40C}"/>
    <dgm:cxn modelId="{DC999D3B-FE42-4DBF-87CA-5AE7780302E6}" srcId="{1DEAF3E4-6737-4AD8-BA50-BBE846F169EE}" destId="{C97AE860-8AC7-4229-9DEC-211C37A20908}" srcOrd="0" destOrd="0" parTransId="{E123BEDB-009E-48D2-BB45-F5F6B01C5565}" sibTransId="{D0E012FD-0224-493B-B710-BC6E9A538487}"/>
    <dgm:cxn modelId="{B0C6FB40-E1C9-4826-8455-8A909CB17E0C}" srcId="{B937FAD8-1200-42B9-BB47-66DB6E80F69C}" destId="{3A25B193-1904-4DE0-A048-12A5DBD5A7B8}" srcOrd="0" destOrd="0" parTransId="{DCB0F482-DB42-4CFA-B3C8-3C18B25B8411}" sibTransId="{7DF7C770-4056-4C53-BEBD-82683DDCB24A}"/>
    <dgm:cxn modelId="{6776ED6F-7AB0-A641-AAB2-62C7D3438931}" type="presOf" srcId="{B937FAD8-1200-42B9-BB47-66DB6E80F69C}" destId="{ECB2EA51-3A11-A04C-8296-CE450F8794A2}" srcOrd="0" destOrd="0" presId="urn:microsoft.com/office/officeart/2005/8/layout/vList2"/>
    <dgm:cxn modelId="{02EA1087-4E09-A54C-852D-68B2D120BF00}" type="presOf" srcId="{13882083-A0CD-48D5-B6C4-1C7B5FE44EA2}" destId="{0B4082C5-0E48-CF4F-AD77-98BC59A23F4F}" srcOrd="0" destOrd="0" presId="urn:microsoft.com/office/officeart/2005/8/layout/vList2"/>
    <dgm:cxn modelId="{760C048A-0B43-C244-8C58-10F4BA1E3203}" type="presOf" srcId="{9AD1165F-4F67-49CA-8AC8-4AC53682546A}" destId="{2F572062-D97F-454B-9820-D356399A172A}" srcOrd="0" destOrd="0" presId="urn:microsoft.com/office/officeart/2005/8/layout/vList2"/>
    <dgm:cxn modelId="{409D85AF-539C-4542-95EE-9C356ECEB5F4}" type="presOf" srcId="{797165B5-23B8-42A7-967B-01B8EE640990}" destId="{C3AE245C-F463-D047-85A1-1D2520A7D32A}" srcOrd="0" destOrd="0" presId="urn:microsoft.com/office/officeart/2005/8/layout/vList2"/>
    <dgm:cxn modelId="{6339C9B1-0886-454E-AF23-E2D8619F7427}" srcId="{C97AE860-8AC7-4229-9DEC-211C37A20908}" destId="{9AD1165F-4F67-49CA-8AC8-4AC53682546A}" srcOrd="0" destOrd="0" parTransId="{90779645-1F80-477E-8495-09787F28C0AF}" sibTransId="{C5CCF21F-8A8E-4BDA-8553-EAE49D03EA1E}"/>
    <dgm:cxn modelId="{709E39CA-26C8-467A-8201-21AF790210F4}" srcId="{1DEAF3E4-6737-4AD8-BA50-BBE846F169EE}" destId="{B937FAD8-1200-42B9-BB47-66DB6E80F69C}" srcOrd="2" destOrd="0" parTransId="{536A0EF4-8594-410A-BC4A-D4FFF89AA6DF}" sibTransId="{AB340CE8-BC17-4238-A279-850F8DD64BA6}"/>
    <dgm:cxn modelId="{E0E6A1DB-A464-944D-8341-A117E0DE0703}" type="presOf" srcId="{775664E7-BDC6-481D-9FDE-656BABF570EE}" destId="{FAC13982-576F-6E44-92BD-34777C4358CA}" srcOrd="0" destOrd="0" presId="urn:microsoft.com/office/officeart/2005/8/layout/vList2"/>
    <dgm:cxn modelId="{8BC057E0-E888-A24E-94FC-A1ACD9467964}" type="presOf" srcId="{B049C1AC-99DA-4060-9091-83163ADD2003}" destId="{49D3DDBD-EB93-9D4D-8FAD-5E5F0C32F119}" srcOrd="0" destOrd="0" presId="urn:microsoft.com/office/officeart/2005/8/layout/vList2"/>
    <dgm:cxn modelId="{46E1EFE2-8AA3-F94A-8F2D-B8B883C7B7DF}" type="presOf" srcId="{3A25B193-1904-4DE0-A048-12A5DBD5A7B8}" destId="{95368B1C-04A0-F14E-B005-9366C2C067AB}" srcOrd="0" destOrd="0" presId="urn:microsoft.com/office/officeart/2005/8/layout/vList2"/>
    <dgm:cxn modelId="{A0EA75EB-386D-460E-84FB-A8804C6BB9B1}" srcId="{1DEAF3E4-6737-4AD8-BA50-BBE846F169EE}" destId="{775664E7-BDC6-481D-9FDE-656BABF570EE}" srcOrd="3" destOrd="0" parTransId="{4F1DBB60-122B-4F7F-8CA2-13E6F3FBFA5F}" sibTransId="{A37AA0CE-3CAB-410C-B38E-F143BC833268}"/>
    <dgm:cxn modelId="{92C8E1F8-EE59-49AF-A715-56E5AD102BEC}" srcId="{13882083-A0CD-48D5-B6C4-1C7B5FE44EA2}" destId="{B049C1AC-99DA-4060-9091-83163ADD2003}" srcOrd="0" destOrd="0" parTransId="{54B044FE-E1E9-45C5-AC9B-BDA2C5134A19}" sibTransId="{084A1521-FCE0-47AB-8C88-54110D2FF341}"/>
    <dgm:cxn modelId="{EB74237E-6CD7-D741-BEB8-D7F59D98FCAC}" type="presParOf" srcId="{139ADC9D-BB5C-484F-9A02-9088C13D8D99}" destId="{F64D4B3B-D526-1E4C-BC93-BAF8FBCC27DE}" srcOrd="0" destOrd="0" presId="urn:microsoft.com/office/officeart/2005/8/layout/vList2"/>
    <dgm:cxn modelId="{D6AD864E-E1A5-EA49-A474-8EE43516EC9B}" type="presParOf" srcId="{139ADC9D-BB5C-484F-9A02-9088C13D8D99}" destId="{2F572062-D97F-454B-9820-D356399A172A}" srcOrd="1" destOrd="0" presId="urn:microsoft.com/office/officeart/2005/8/layout/vList2"/>
    <dgm:cxn modelId="{C0576397-25C8-C04C-9BE0-DAF43D6406DC}" type="presParOf" srcId="{139ADC9D-BB5C-484F-9A02-9088C13D8D99}" destId="{0B4082C5-0E48-CF4F-AD77-98BC59A23F4F}" srcOrd="2" destOrd="0" presId="urn:microsoft.com/office/officeart/2005/8/layout/vList2"/>
    <dgm:cxn modelId="{5838093C-192E-FE4A-B2AC-8F245B00BF9C}" type="presParOf" srcId="{139ADC9D-BB5C-484F-9A02-9088C13D8D99}" destId="{49D3DDBD-EB93-9D4D-8FAD-5E5F0C32F119}" srcOrd="3" destOrd="0" presId="urn:microsoft.com/office/officeart/2005/8/layout/vList2"/>
    <dgm:cxn modelId="{843319D3-73AC-5943-9CBB-FC1CB81E5669}" type="presParOf" srcId="{139ADC9D-BB5C-484F-9A02-9088C13D8D99}" destId="{ECB2EA51-3A11-A04C-8296-CE450F8794A2}" srcOrd="4" destOrd="0" presId="urn:microsoft.com/office/officeart/2005/8/layout/vList2"/>
    <dgm:cxn modelId="{154DB6D7-606E-244A-A3F1-13B7FCA464BF}" type="presParOf" srcId="{139ADC9D-BB5C-484F-9A02-9088C13D8D99}" destId="{95368B1C-04A0-F14E-B005-9366C2C067AB}" srcOrd="5" destOrd="0" presId="urn:microsoft.com/office/officeart/2005/8/layout/vList2"/>
    <dgm:cxn modelId="{88DD5ED4-0FDC-CD47-9D13-F780D6FA4006}" type="presParOf" srcId="{139ADC9D-BB5C-484F-9A02-9088C13D8D99}" destId="{FAC13982-576F-6E44-92BD-34777C4358CA}" srcOrd="6" destOrd="0" presId="urn:microsoft.com/office/officeart/2005/8/layout/vList2"/>
    <dgm:cxn modelId="{A9AB0695-2D4A-EE4F-B3F4-929BCEF324DD}" type="presParOf" srcId="{139ADC9D-BB5C-484F-9A02-9088C13D8D99}" destId="{C3AE245C-F463-D047-85A1-1D2520A7D32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AFB18-E34F-4BDF-A36F-8FC136F16ABF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D30CEA-6735-45A4-9942-09D3AAAC4A38}">
      <dgm:prSet/>
      <dgm:spPr/>
      <dgm:t>
        <a:bodyPr/>
        <a:lstStyle/>
        <a:p>
          <a:r>
            <a:rPr lang="en-US" dirty="0" err="1"/>
            <a:t>findMean</a:t>
          </a:r>
          <a:r>
            <a:rPr lang="en-US" dirty="0"/>
            <a:t>()</a:t>
          </a:r>
        </a:p>
      </dgm:t>
    </dgm:pt>
    <dgm:pt modelId="{0CCA155E-1B2A-4535-85A4-CFDE82E0AACE}" type="parTrans" cxnId="{F6036BA7-6A40-430A-B8E0-14B7373CB259}">
      <dgm:prSet/>
      <dgm:spPr/>
      <dgm:t>
        <a:bodyPr/>
        <a:lstStyle/>
        <a:p>
          <a:endParaRPr lang="en-US"/>
        </a:p>
      </dgm:t>
    </dgm:pt>
    <dgm:pt modelId="{16A9B1E5-08DB-4000-921B-CCCCE0ABD601}" type="sibTrans" cxnId="{F6036BA7-6A40-430A-B8E0-14B7373CB259}">
      <dgm:prSet/>
      <dgm:spPr/>
      <dgm:t>
        <a:bodyPr/>
        <a:lstStyle/>
        <a:p>
          <a:endParaRPr lang="en-US"/>
        </a:p>
      </dgm:t>
    </dgm:pt>
    <dgm:pt modelId="{4E3F8BA3-1415-4A1F-9833-7FEBFCD97FB9}">
      <dgm:prSet/>
      <dgm:spPr/>
      <dgm:t>
        <a:bodyPr/>
        <a:lstStyle/>
        <a:p>
          <a:r>
            <a:rPr lang="en-US"/>
            <a:t>Returns the mean of a list </a:t>
          </a:r>
        </a:p>
      </dgm:t>
    </dgm:pt>
    <dgm:pt modelId="{D05BE1C8-A013-47D0-A710-B3585C38340A}" type="parTrans" cxnId="{5709FDB3-5D5F-41D5-84F1-7F7461A7A3BF}">
      <dgm:prSet/>
      <dgm:spPr/>
      <dgm:t>
        <a:bodyPr/>
        <a:lstStyle/>
        <a:p>
          <a:endParaRPr lang="en-US"/>
        </a:p>
      </dgm:t>
    </dgm:pt>
    <dgm:pt modelId="{3BC4EE84-3319-4B05-ACB0-0F214558E7CB}" type="sibTrans" cxnId="{5709FDB3-5D5F-41D5-84F1-7F7461A7A3BF}">
      <dgm:prSet/>
      <dgm:spPr/>
      <dgm:t>
        <a:bodyPr/>
        <a:lstStyle/>
        <a:p>
          <a:endParaRPr lang="en-US"/>
        </a:p>
      </dgm:t>
    </dgm:pt>
    <dgm:pt modelId="{78766BF9-4F8F-4262-9C48-06BFB2E6C594}">
      <dgm:prSet/>
      <dgm:spPr/>
      <dgm:t>
        <a:bodyPr/>
        <a:lstStyle/>
        <a:p>
          <a:r>
            <a:rPr lang="en-US" dirty="0" err="1"/>
            <a:t>findMedian</a:t>
          </a:r>
          <a:r>
            <a:rPr lang="en-US" dirty="0"/>
            <a:t>()</a:t>
          </a:r>
        </a:p>
      </dgm:t>
    </dgm:pt>
    <dgm:pt modelId="{4649AA97-638A-4212-82D4-EBF37D8D3A37}" type="parTrans" cxnId="{E3EFFD74-D7BE-44C0-8F8B-1B3E10544F64}">
      <dgm:prSet/>
      <dgm:spPr/>
      <dgm:t>
        <a:bodyPr/>
        <a:lstStyle/>
        <a:p>
          <a:endParaRPr lang="en-US"/>
        </a:p>
      </dgm:t>
    </dgm:pt>
    <dgm:pt modelId="{167EA620-155F-40EF-A8BF-72ECDF350324}" type="sibTrans" cxnId="{E3EFFD74-D7BE-44C0-8F8B-1B3E10544F64}">
      <dgm:prSet/>
      <dgm:spPr/>
      <dgm:t>
        <a:bodyPr/>
        <a:lstStyle/>
        <a:p>
          <a:endParaRPr lang="en-US"/>
        </a:p>
      </dgm:t>
    </dgm:pt>
    <dgm:pt modelId="{8D6DED3C-C6C1-435C-AEFB-6FCB5DAC273B}">
      <dgm:prSet/>
      <dgm:spPr/>
      <dgm:t>
        <a:bodyPr/>
        <a:lstStyle/>
        <a:p>
          <a:r>
            <a:rPr lang="en-US"/>
            <a:t>Returns the median of a list</a:t>
          </a:r>
        </a:p>
      </dgm:t>
    </dgm:pt>
    <dgm:pt modelId="{271100AF-53FB-4DA2-9151-7657CCDB5575}" type="parTrans" cxnId="{AD5E8D4D-BA6C-47EF-9D9E-DE20C0EC2FB0}">
      <dgm:prSet/>
      <dgm:spPr/>
      <dgm:t>
        <a:bodyPr/>
        <a:lstStyle/>
        <a:p>
          <a:endParaRPr lang="en-US"/>
        </a:p>
      </dgm:t>
    </dgm:pt>
    <dgm:pt modelId="{A85220F8-DC27-4AD6-8BF1-7FA194F4A699}" type="sibTrans" cxnId="{AD5E8D4D-BA6C-47EF-9D9E-DE20C0EC2FB0}">
      <dgm:prSet/>
      <dgm:spPr/>
      <dgm:t>
        <a:bodyPr/>
        <a:lstStyle/>
        <a:p>
          <a:endParaRPr lang="en-US"/>
        </a:p>
      </dgm:t>
    </dgm:pt>
    <dgm:pt modelId="{8468736E-B328-4534-87BF-5CEB2034E372}">
      <dgm:prSet/>
      <dgm:spPr/>
      <dgm:t>
        <a:bodyPr/>
        <a:lstStyle/>
        <a:p>
          <a:r>
            <a:rPr lang="en-US" dirty="0" err="1"/>
            <a:t>findMode</a:t>
          </a:r>
          <a:r>
            <a:rPr lang="en-US" dirty="0"/>
            <a:t>()</a:t>
          </a:r>
        </a:p>
      </dgm:t>
    </dgm:pt>
    <dgm:pt modelId="{EF95D9E9-666B-466D-97D2-E21F0C745348}" type="parTrans" cxnId="{307E65CA-4398-4C8C-B96B-263EA2D44D0C}">
      <dgm:prSet/>
      <dgm:spPr/>
      <dgm:t>
        <a:bodyPr/>
        <a:lstStyle/>
        <a:p>
          <a:endParaRPr lang="en-US"/>
        </a:p>
      </dgm:t>
    </dgm:pt>
    <dgm:pt modelId="{A7F1E6F5-7F2D-4F8C-B1DA-4B664BB16285}" type="sibTrans" cxnId="{307E65CA-4398-4C8C-B96B-263EA2D44D0C}">
      <dgm:prSet/>
      <dgm:spPr/>
      <dgm:t>
        <a:bodyPr/>
        <a:lstStyle/>
        <a:p>
          <a:endParaRPr lang="en-US"/>
        </a:p>
      </dgm:t>
    </dgm:pt>
    <dgm:pt modelId="{23EB476E-33C9-4BFD-B6DC-C203461B3F24}">
      <dgm:prSet/>
      <dgm:spPr/>
      <dgm:t>
        <a:bodyPr/>
        <a:lstStyle/>
        <a:p>
          <a:r>
            <a:rPr lang="en-US" dirty="0"/>
            <a:t>Returns the mode of a list if there is one. Returns null if there is no mode or multiple modes</a:t>
          </a:r>
        </a:p>
      </dgm:t>
    </dgm:pt>
    <dgm:pt modelId="{AE033851-AC40-4287-8849-84063015440D}" type="parTrans" cxnId="{86293517-F11A-4932-8E63-5EF36D34C191}">
      <dgm:prSet/>
      <dgm:spPr/>
      <dgm:t>
        <a:bodyPr/>
        <a:lstStyle/>
        <a:p>
          <a:endParaRPr lang="en-US"/>
        </a:p>
      </dgm:t>
    </dgm:pt>
    <dgm:pt modelId="{55A3D18C-AD53-484F-8AE0-863981DADDDE}" type="sibTrans" cxnId="{86293517-F11A-4932-8E63-5EF36D34C191}">
      <dgm:prSet/>
      <dgm:spPr/>
      <dgm:t>
        <a:bodyPr/>
        <a:lstStyle/>
        <a:p>
          <a:endParaRPr lang="en-US"/>
        </a:p>
      </dgm:t>
    </dgm:pt>
    <dgm:pt modelId="{936D03FB-9C99-4F61-ADC6-7A396344D670}">
      <dgm:prSet/>
      <dgm:spPr/>
      <dgm:t>
        <a:bodyPr/>
        <a:lstStyle/>
        <a:p>
          <a:r>
            <a:rPr lang="en-US" dirty="0" err="1"/>
            <a:t>findStdDev</a:t>
          </a:r>
          <a:r>
            <a:rPr lang="en-US" dirty="0"/>
            <a:t>()</a:t>
          </a:r>
        </a:p>
      </dgm:t>
    </dgm:pt>
    <dgm:pt modelId="{9FC18115-C492-4EE8-B235-9DA6D47EC17C}" type="parTrans" cxnId="{5B84DC7E-E150-42C2-A1AE-3CFBC6D9204B}">
      <dgm:prSet/>
      <dgm:spPr/>
      <dgm:t>
        <a:bodyPr/>
        <a:lstStyle/>
        <a:p>
          <a:endParaRPr lang="en-US"/>
        </a:p>
      </dgm:t>
    </dgm:pt>
    <dgm:pt modelId="{CC2A13CB-B03B-4267-B95A-56DA716BCD4C}" type="sibTrans" cxnId="{5B84DC7E-E150-42C2-A1AE-3CFBC6D9204B}">
      <dgm:prSet/>
      <dgm:spPr/>
      <dgm:t>
        <a:bodyPr/>
        <a:lstStyle/>
        <a:p>
          <a:endParaRPr lang="en-US"/>
        </a:p>
      </dgm:t>
    </dgm:pt>
    <dgm:pt modelId="{739FC474-E44E-47FD-A690-8A3B5CDB6B7B}">
      <dgm:prSet/>
      <dgm:spPr/>
      <dgm:t>
        <a:bodyPr/>
        <a:lstStyle/>
        <a:p>
          <a:r>
            <a:rPr lang="en-US"/>
            <a:t>Returns the standard deviation of a list</a:t>
          </a:r>
        </a:p>
      </dgm:t>
    </dgm:pt>
    <dgm:pt modelId="{DA1BF3B1-5AB4-4E48-A2C3-F680583D6743}" type="parTrans" cxnId="{99D55474-E91D-48CE-9E20-8D79E7A36535}">
      <dgm:prSet/>
      <dgm:spPr/>
      <dgm:t>
        <a:bodyPr/>
        <a:lstStyle/>
        <a:p>
          <a:endParaRPr lang="en-US"/>
        </a:p>
      </dgm:t>
    </dgm:pt>
    <dgm:pt modelId="{15C54602-2F20-467B-91BE-E1EAE30620C3}" type="sibTrans" cxnId="{99D55474-E91D-48CE-9E20-8D79E7A36535}">
      <dgm:prSet/>
      <dgm:spPr/>
      <dgm:t>
        <a:bodyPr/>
        <a:lstStyle/>
        <a:p>
          <a:endParaRPr lang="en-US"/>
        </a:p>
      </dgm:t>
    </dgm:pt>
    <dgm:pt modelId="{D32C3932-BE97-EA4D-BE12-C805DB92A907}" type="pres">
      <dgm:prSet presAssocID="{32FAFB18-E34F-4BDF-A36F-8FC136F16ABF}" presName="Name0" presStyleCnt="0">
        <dgm:presLayoutVars>
          <dgm:dir/>
          <dgm:animLvl val="lvl"/>
          <dgm:resizeHandles val="exact"/>
        </dgm:presLayoutVars>
      </dgm:prSet>
      <dgm:spPr/>
    </dgm:pt>
    <dgm:pt modelId="{D603A91E-B1A0-F643-B95B-DF02AF0770FD}" type="pres">
      <dgm:prSet presAssocID="{CAD30CEA-6735-45A4-9942-09D3AAAC4A38}" presName="linNode" presStyleCnt="0"/>
      <dgm:spPr/>
    </dgm:pt>
    <dgm:pt modelId="{DFA2426A-A786-764B-B334-AD990A71009A}" type="pres">
      <dgm:prSet presAssocID="{CAD30CEA-6735-45A4-9942-09D3AAAC4A38}" presName="parentText" presStyleLbl="alignNode1" presStyleIdx="0" presStyleCnt="4" custLinFactNeighborX="-204">
        <dgm:presLayoutVars>
          <dgm:chMax val="1"/>
          <dgm:bulletEnabled/>
        </dgm:presLayoutVars>
      </dgm:prSet>
      <dgm:spPr/>
    </dgm:pt>
    <dgm:pt modelId="{A755CF7A-B60A-A741-B355-B0421E82043A}" type="pres">
      <dgm:prSet presAssocID="{CAD30CEA-6735-45A4-9942-09D3AAAC4A38}" presName="descendantText" presStyleLbl="alignAccFollowNode1" presStyleIdx="0" presStyleCnt="4">
        <dgm:presLayoutVars>
          <dgm:bulletEnabled/>
        </dgm:presLayoutVars>
      </dgm:prSet>
      <dgm:spPr/>
    </dgm:pt>
    <dgm:pt modelId="{057FF3F9-58EC-0D45-8EA7-A9EECB4C7E8E}" type="pres">
      <dgm:prSet presAssocID="{16A9B1E5-08DB-4000-921B-CCCCE0ABD601}" presName="sp" presStyleCnt="0"/>
      <dgm:spPr/>
    </dgm:pt>
    <dgm:pt modelId="{9EE96FDC-A195-9F4D-A090-A7A23B150E16}" type="pres">
      <dgm:prSet presAssocID="{78766BF9-4F8F-4262-9C48-06BFB2E6C594}" presName="linNode" presStyleCnt="0"/>
      <dgm:spPr/>
    </dgm:pt>
    <dgm:pt modelId="{4EEE55D6-827C-D04C-A4E5-0AD1DE01B04D}" type="pres">
      <dgm:prSet presAssocID="{78766BF9-4F8F-4262-9C48-06BFB2E6C59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BC5B61E-8A3A-A94D-8811-32DFA5459A5D}" type="pres">
      <dgm:prSet presAssocID="{78766BF9-4F8F-4262-9C48-06BFB2E6C594}" presName="descendantText" presStyleLbl="alignAccFollowNode1" presStyleIdx="1" presStyleCnt="4">
        <dgm:presLayoutVars>
          <dgm:bulletEnabled/>
        </dgm:presLayoutVars>
      </dgm:prSet>
      <dgm:spPr/>
    </dgm:pt>
    <dgm:pt modelId="{6B2A4132-CC73-1F4B-B08E-73F1293FF814}" type="pres">
      <dgm:prSet presAssocID="{167EA620-155F-40EF-A8BF-72ECDF350324}" presName="sp" presStyleCnt="0"/>
      <dgm:spPr/>
    </dgm:pt>
    <dgm:pt modelId="{F78B4890-D5BA-2E4E-AA25-0AFE3BF6E418}" type="pres">
      <dgm:prSet presAssocID="{8468736E-B328-4534-87BF-5CEB2034E372}" presName="linNode" presStyleCnt="0"/>
      <dgm:spPr/>
    </dgm:pt>
    <dgm:pt modelId="{9DEB9BA1-E467-5B43-958B-4D8DEF837FB7}" type="pres">
      <dgm:prSet presAssocID="{8468736E-B328-4534-87BF-5CEB2034E372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BD454C6-2514-124E-9DA7-FCF381B7338F}" type="pres">
      <dgm:prSet presAssocID="{8468736E-B328-4534-87BF-5CEB2034E372}" presName="descendantText" presStyleLbl="alignAccFollowNode1" presStyleIdx="2" presStyleCnt="4">
        <dgm:presLayoutVars>
          <dgm:bulletEnabled/>
        </dgm:presLayoutVars>
      </dgm:prSet>
      <dgm:spPr/>
    </dgm:pt>
    <dgm:pt modelId="{B26BF013-D4A6-B844-B22D-CA906C14F312}" type="pres">
      <dgm:prSet presAssocID="{A7F1E6F5-7F2D-4F8C-B1DA-4B664BB16285}" presName="sp" presStyleCnt="0"/>
      <dgm:spPr/>
    </dgm:pt>
    <dgm:pt modelId="{411E6084-2D7E-754D-9CE2-41B86A23CE1E}" type="pres">
      <dgm:prSet presAssocID="{936D03FB-9C99-4F61-ADC6-7A396344D670}" presName="linNode" presStyleCnt="0"/>
      <dgm:spPr/>
    </dgm:pt>
    <dgm:pt modelId="{6DB80F85-1922-334A-A801-2B7E7F421EF3}" type="pres">
      <dgm:prSet presAssocID="{936D03FB-9C99-4F61-ADC6-7A396344D670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3F093276-E536-1D48-BF49-90C2C53E8F3D}" type="pres">
      <dgm:prSet presAssocID="{936D03FB-9C99-4F61-ADC6-7A396344D670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761AC13-FD22-7D43-96B0-D98BC9E5E4D5}" type="presOf" srcId="{4E3F8BA3-1415-4A1F-9833-7FEBFCD97FB9}" destId="{A755CF7A-B60A-A741-B355-B0421E82043A}" srcOrd="0" destOrd="0" presId="urn:microsoft.com/office/officeart/2016/7/layout/VerticalSolidActionList"/>
    <dgm:cxn modelId="{86293517-F11A-4932-8E63-5EF36D34C191}" srcId="{8468736E-B328-4534-87BF-5CEB2034E372}" destId="{23EB476E-33C9-4BFD-B6DC-C203461B3F24}" srcOrd="0" destOrd="0" parTransId="{AE033851-AC40-4287-8849-84063015440D}" sibTransId="{55A3D18C-AD53-484F-8AE0-863981DADDDE}"/>
    <dgm:cxn modelId="{A3D78A18-0F39-7A49-A181-C2DF10951643}" type="presOf" srcId="{CAD30CEA-6735-45A4-9942-09D3AAAC4A38}" destId="{DFA2426A-A786-764B-B334-AD990A71009A}" srcOrd="0" destOrd="0" presId="urn:microsoft.com/office/officeart/2016/7/layout/VerticalSolidActionList"/>
    <dgm:cxn modelId="{2675041F-D224-1942-9B2F-FB9185F983CA}" type="presOf" srcId="{23EB476E-33C9-4BFD-B6DC-C203461B3F24}" destId="{4BD454C6-2514-124E-9DA7-FCF381B7338F}" srcOrd="0" destOrd="0" presId="urn:microsoft.com/office/officeart/2016/7/layout/VerticalSolidActionList"/>
    <dgm:cxn modelId="{7E94D246-0FF2-1045-89A9-C332B7E19A2E}" type="presOf" srcId="{8D6DED3C-C6C1-435C-AEFB-6FCB5DAC273B}" destId="{7BC5B61E-8A3A-A94D-8811-32DFA5459A5D}" srcOrd="0" destOrd="0" presId="urn:microsoft.com/office/officeart/2016/7/layout/VerticalSolidActionList"/>
    <dgm:cxn modelId="{AD5E8D4D-BA6C-47EF-9D9E-DE20C0EC2FB0}" srcId="{78766BF9-4F8F-4262-9C48-06BFB2E6C594}" destId="{8D6DED3C-C6C1-435C-AEFB-6FCB5DAC273B}" srcOrd="0" destOrd="0" parTransId="{271100AF-53FB-4DA2-9151-7657CCDB5575}" sibTransId="{A85220F8-DC27-4AD6-8BF1-7FA194F4A699}"/>
    <dgm:cxn modelId="{99D55474-E91D-48CE-9E20-8D79E7A36535}" srcId="{936D03FB-9C99-4F61-ADC6-7A396344D670}" destId="{739FC474-E44E-47FD-A690-8A3B5CDB6B7B}" srcOrd="0" destOrd="0" parTransId="{DA1BF3B1-5AB4-4E48-A2C3-F680583D6743}" sibTransId="{15C54602-2F20-467B-91BE-E1EAE30620C3}"/>
    <dgm:cxn modelId="{E3EFFD74-D7BE-44C0-8F8B-1B3E10544F64}" srcId="{32FAFB18-E34F-4BDF-A36F-8FC136F16ABF}" destId="{78766BF9-4F8F-4262-9C48-06BFB2E6C594}" srcOrd="1" destOrd="0" parTransId="{4649AA97-638A-4212-82D4-EBF37D8D3A37}" sibTransId="{167EA620-155F-40EF-A8BF-72ECDF350324}"/>
    <dgm:cxn modelId="{A1DBD978-D9F0-AC4C-9199-94E8846A174B}" type="presOf" srcId="{739FC474-E44E-47FD-A690-8A3B5CDB6B7B}" destId="{3F093276-E536-1D48-BF49-90C2C53E8F3D}" srcOrd="0" destOrd="0" presId="urn:microsoft.com/office/officeart/2016/7/layout/VerticalSolidActionList"/>
    <dgm:cxn modelId="{5B84DC7E-E150-42C2-A1AE-3CFBC6D9204B}" srcId="{32FAFB18-E34F-4BDF-A36F-8FC136F16ABF}" destId="{936D03FB-9C99-4F61-ADC6-7A396344D670}" srcOrd="3" destOrd="0" parTransId="{9FC18115-C492-4EE8-B235-9DA6D47EC17C}" sibTransId="{CC2A13CB-B03B-4267-B95A-56DA716BCD4C}"/>
    <dgm:cxn modelId="{F17DF186-278F-6A40-95D8-92E9A619B0ED}" type="presOf" srcId="{78766BF9-4F8F-4262-9C48-06BFB2E6C594}" destId="{4EEE55D6-827C-D04C-A4E5-0AD1DE01B04D}" srcOrd="0" destOrd="0" presId="urn:microsoft.com/office/officeart/2016/7/layout/VerticalSolidActionList"/>
    <dgm:cxn modelId="{F6036BA7-6A40-430A-B8E0-14B7373CB259}" srcId="{32FAFB18-E34F-4BDF-A36F-8FC136F16ABF}" destId="{CAD30CEA-6735-45A4-9942-09D3AAAC4A38}" srcOrd="0" destOrd="0" parTransId="{0CCA155E-1B2A-4535-85A4-CFDE82E0AACE}" sibTransId="{16A9B1E5-08DB-4000-921B-CCCCE0ABD601}"/>
    <dgm:cxn modelId="{5709FDB3-5D5F-41D5-84F1-7F7461A7A3BF}" srcId="{CAD30CEA-6735-45A4-9942-09D3AAAC4A38}" destId="{4E3F8BA3-1415-4A1F-9833-7FEBFCD97FB9}" srcOrd="0" destOrd="0" parTransId="{D05BE1C8-A013-47D0-A710-B3585C38340A}" sibTransId="{3BC4EE84-3319-4B05-ACB0-0F214558E7CB}"/>
    <dgm:cxn modelId="{307E65CA-4398-4C8C-B96B-263EA2D44D0C}" srcId="{32FAFB18-E34F-4BDF-A36F-8FC136F16ABF}" destId="{8468736E-B328-4534-87BF-5CEB2034E372}" srcOrd="2" destOrd="0" parTransId="{EF95D9E9-666B-466D-97D2-E21F0C745348}" sibTransId="{A7F1E6F5-7F2D-4F8C-B1DA-4B664BB16285}"/>
    <dgm:cxn modelId="{6C4828D3-958D-3346-B49E-4CE4D1FE2DBB}" type="presOf" srcId="{8468736E-B328-4534-87BF-5CEB2034E372}" destId="{9DEB9BA1-E467-5B43-958B-4D8DEF837FB7}" srcOrd="0" destOrd="0" presId="urn:microsoft.com/office/officeart/2016/7/layout/VerticalSolidActionList"/>
    <dgm:cxn modelId="{E3B1E7D3-DDFF-1E48-8C3C-E8CA259978D2}" type="presOf" srcId="{936D03FB-9C99-4F61-ADC6-7A396344D670}" destId="{6DB80F85-1922-334A-A801-2B7E7F421EF3}" srcOrd="0" destOrd="0" presId="urn:microsoft.com/office/officeart/2016/7/layout/VerticalSolidActionList"/>
    <dgm:cxn modelId="{7C073DF0-A9B0-CE4D-95CB-822802F1502F}" type="presOf" srcId="{32FAFB18-E34F-4BDF-A36F-8FC136F16ABF}" destId="{D32C3932-BE97-EA4D-BE12-C805DB92A907}" srcOrd="0" destOrd="0" presId="urn:microsoft.com/office/officeart/2016/7/layout/VerticalSolidActionList"/>
    <dgm:cxn modelId="{A2EE9E9B-AC7A-6540-8D7C-7836FC28774B}" type="presParOf" srcId="{D32C3932-BE97-EA4D-BE12-C805DB92A907}" destId="{D603A91E-B1A0-F643-B95B-DF02AF0770FD}" srcOrd="0" destOrd="0" presId="urn:microsoft.com/office/officeart/2016/7/layout/VerticalSolidActionList"/>
    <dgm:cxn modelId="{06A3950D-880A-6C46-9686-E585F2C7DE70}" type="presParOf" srcId="{D603A91E-B1A0-F643-B95B-DF02AF0770FD}" destId="{DFA2426A-A786-764B-B334-AD990A71009A}" srcOrd="0" destOrd="0" presId="urn:microsoft.com/office/officeart/2016/7/layout/VerticalSolidActionList"/>
    <dgm:cxn modelId="{A010BDB7-1A77-4C42-B18B-C5093029CC79}" type="presParOf" srcId="{D603A91E-B1A0-F643-B95B-DF02AF0770FD}" destId="{A755CF7A-B60A-A741-B355-B0421E82043A}" srcOrd="1" destOrd="0" presId="urn:microsoft.com/office/officeart/2016/7/layout/VerticalSolidActionList"/>
    <dgm:cxn modelId="{50AC94DE-08BC-EC4D-9DB3-09A627D1D49B}" type="presParOf" srcId="{D32C3932-BE97-EA4D-BE12-C805DB92A907}" destId="{057FF3F9-58EC-0D45-8EA7-A9EECB4C7E8E}" srcOrd="1" destOrd="0" presId="urn:microsoft.com/office/officeart/2016/7/layout/VerticalSolidActionList"/>
    <dgm:cxn modelId="{09C0D764-2515-5B46-836B-63DE30873735}" type="presParOf" srcId="{D32C3932-BE97-EA4D-BE12-C805DB92A907}" destId="{9EE96FDC-A195-9F4D-A090-A7A23B150E16}" srcOrd="2" destOrd="0" presId="urn:microsoft.com/office/officeart/2016/7/layout/VerticalSolidActionList"/>
    <dgm:cxn modelId="{B336DDC8-50D4-8B47-B754-59E9F65D12E6}" type="presParOf" srcId="{9EE96FDC-A195-9F4D-A090-A7A23B150E16}" destId="{4EEE55D6-827C-D04C-A4E5-0AD1DE01B04D}" srcOrd="0" destOrd="0" presId="urn:microsoft.com/office/officeart/2016/7/layout/VerticalSolidActionList"/>
    <dgm:cxn modelId="{B53B831D-CE1E-B84F-ADED-D2427E747187}" type="presParOf" srcId="{9EE96FDC-A195-9F4D-A090-A7A23B150E16}" destId="{7BC5B61E-8A3A-A94D-8811-32DFA5459A5D}" srcOrd="1" destOrd="0" presId="urn:microsoft.com/office/officeart/2016/7/layout/VerticalSolidActionList"/>
    <dgm:cxn modelId="{CD0E37AC-EA43-C24F-B403-AA221C0B1976}" type="presParOf" srcId="{D32C3932-BE97-EA4D-BE12-C805DB92A907}" destId="{6B2A4132-CC73-1F4B-B08E-73F1293FF814}" srcOrd="3" destOrd="0" presId="urn:microsoft.com/office/officeart/2016/7/layout/VerticalSolidActionList"/>
    <dgm:cxn modelId="{1B9D21E5-443E-3E4B-B95C-E6FA04D3EA1B}" type="presParOf" srcId="{D32C3932-BE97-EA4D-BE12-C805DB92A907}" destId="{F78B4890-D5BA-2E4E-AA25-0AFE3BF6E418}" srcOrd="4" destOrd="0" presId="urn:microsoft.com/office/officeart/2016/7/layout/VerticalSolidActionList"/>
    <dgm:cxn modelId="{58610FA4-ED54-1640-A026-1431A2FA2C58}" type="presParOf" srcId="{F78B4890-D5BA-2E4E-AA25-0AFE3BF6E418}" destId="{9DEB9BA1-E467-5B43-958B-4D8DEF837FB7}" srcOrd="0" destOrd="0" presId="urn:microsoft.com/office/officeart/2016/7/layout/VerticalSolidActionList"/>
    <dgm:cxn modelId="{7450B821-321A-C648-89B9-452B8A53DB3D}" type="presParOf" srcId="{F78B4890-D5BA-2E4E-AA25-0AFE3BF6E418}" destId="{4BD454C6-2514-124E-9DA7-FCF381B7338F}" srcOrd="1" destOrd="0" presId="urn:microsoft.com/office/officeart/2016/7/layout/VerticalSolidActionList"/>
    <dgm:cxn modelId="{A2479BEB-3C8D-0749-8BBB-B387B595ED32}" type="presParOf" srcId="{D32C3932-BE97-EA4D-BE12-C805DB92A907}" destId="{B26BF013-D4A6-B844-B22D-CA906C14F312}" srcOrd="5" destOrd="0" presId="urn:microsoft.com/office/officeart/2016/7/layout/VerticalSolidActionList"/>
    <dgm:cxn modelId="{B2A0A26F-25BB-BE43-B053-ACCDDC462158}" type="presParOf" srcId="{D32C3932-BE97-EA4D-BE12-C805DB92A907}" destId="{411E6084-2D7E-754D-9CE2-41B86A23CE1E}" srcOrd="6" destOrd="0" presId="urn:microsoft.com/office/officeart/2016/7/layout/VerticalSolidActionList"/>
    <dgm:cxn modelId="{7E43462A-EAAB-0F4A-8E96-58410B579BA2}" type="presParOf" srcId="{411E6084-2D7E-754D-9CE2-41B86A23CE1E}" destId="{6DB80F85-1922-334A-A801-2B7E7F421EF3}" srcOrd="0" destOrd="0" presId="urn:microsoft.com/office/officeart/2016/7/layout/VerticalSolidActionList"/>
    <dgm:cxn modelId="{ABEC275D-C969-F14E-9EE8-D531991EBDA8}" type="presParOf" srcId="{411E6084-2D7E-754D-9CE2-41B86A23CE1E}" destId="{3F093276-E536-1D48-BF49-90C2C53E8F3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AFB18-E34F-4BDF-A36F-8FC136F16ABF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30CEA-6735-45A4-9942-09D3AAAC4A38}">
      <dgm:prSet/>
      <dgm:spPr/>
      <dgm:t>
        <a:bodyPr/>
        <a:lstStyle/>
        <a:p>
          <a:r>
            <a:rPr lang="en-US" dirty="0" err="1"/>
            <a:t>findUnion</a:t>
          </a:r>
          <a:r>
            <a:rPr lang="en-US" dirty="0"/>
            <a:t>()</a:t>
          </a:r>
        </a:p>
      </dgm:t>
    </dgm:pt>
    <dgm:pt modelId="{0CCA155E-1B2A-4535-85A4-CFDE82E0AACE}" type="parTrans" cxnId="{F6036BA7-6A40-430A-B8E0-14B7373CB259}">
      <dgm:prSet/>
      <dgm:spPr/>
      <dgm:t>
        <a:bodyPr/>
        <a:lstStyle/>
        <a:p>
          <a:endParaRPr lang="en-US"/>
        </a:p>
      </dgm:t>
    </dgm:pt>
    <dgm:pt modelId="{16A9B1E5-08DB-4000-921B-CCCCE0ABD601}" type="sibTrans" cxnId="{F6036BA7-6A40-430A-B8E0-14B7373CB259}">
      <dgm:prSet/>
      <dgm:spPr/>
      <dgm:t>
        <a:bodyPr/>
        <a:lstStyle/>
        <a:p>
          <a:endParaRPr lang="en-US"/>
        </a:p>
      </dgm:t>
    </dgm:pt>
    <dgm:pt modelId="{4E3F8BA3-1415-4A1F-9833-7FEBFCD97FB9}">
      <dgm:prSet/>
      <dgm:spPr/>
      <dgm:t>
        <a:bodyPr/>
        <a:lstStyle/>
        <a:p>
          <a:r>
            <a:rPr lang="en-US" dirty="0"/>
            <a:t>Returns the union of subset A and subset B</a:t>
          </a:r>
        </a:p>
      </dgm:t>
    </dgm:pt>
    <dgm:pt modelId="{D05BE1C8-A013-47D0-A710-B3585C38340A}" type="parTrans" cxnId="{5709FDB3-5D5F-41D5-84F1-7F7461A7A3BF}">
      <dgm:prSet/>
      <dgm:spPr/>
      <dgm:t>
        <a:bodyPr/>
        <a:lstStyle/>
        <a:p>
          <a:endParaRPr lang="en-US"/>
        </a:p>
      </dgm:t>
    </dgm:pt>
    <dgm:pt modelId="{3BC4EE84-3319-4B05-ACB0-0F214558E7CB}" type="sibTrans" cxnId="{5709FDB3-5D5F-41D5-84F1-7F7461A7A3BF}">
      <dgm:prSet/>
      <dgm:spPr/>
      <dgm:t>
        <a:bodyPr/>
        <a:lstStyle/>
        <a:p>
          <a:endParaRPr lang="en-US"/>
        </a:p>
      </dgm:t>
    </dgm:pt>
    <dgm:pt modelId="{78766BF9-4F8F-4262-9C48-06BFB2E6C594}">
      <dgm:prSet/>
      <dgm:spPr/>
      <dgm:t>
        <a:bodyPr/>
        <a:lstStyle/>
        <a:p>
          <a:r>
            <a:rPr lang="en-US" dirty="0" err="1"/>
            <a:t>findIntersection</a:t>
          </a:r>
          <a:r>
            <a:rPr lang="en-US" dirty="0"/>
            <a:t>()</a:t>
          </a:r>
        </a:p>
      </dgm:t>
    </dgm:pt>
    <dgm:pt modelId="{4649AA97-638A-4212-82D4-EBF37D8D3A37}" type="parTrans" cxnId="{E3EFFD74-D7BE-44C0-8F8B-1B3E10544F64}">
      <dgm:prSet/>
      <dgm:spPr/>
      <dgm:t>
        <a:bodyPr/>
        <a:lstStyle/>
        <a:p>
          <a:endParaRPr lang="en-US"/>
        </a:p>
      </dgm:t>
    </dgm:pt>
    <dgm:pt modelId="{167EA620-155F-40EF-A8BF-72ECDF350324}" type="sibTrans" cxnId="{E3EFFD74-D7BE-44C0-8F8B-1B3E10544F64}">
      <dgm:prSet/>
      <dgm:spPr/>
      <dgm:t>
        <a:bodyPr/>
        <a:lstStyle/>
        <a:p>
          <a:endParaRPr lang="en-US"/>
        </a:p>
      </dgm:t>
    </dgm:pt>
    <dgm:pt modelId="{8D6DED3C-C6C1-435C-AEFB-6FCB5DAC273B}">
      <dgm:prSet/>
      <dgm:spPr/>
      <dgm:t>
        <a:bodyPr/>
        <a:lstStyle/>
        <a:p>
          <a:r>
            <a:rPr lang="en-US" dirty="0"/>
            <a:t>Returns the intersection of subset A and subset B</a:t>
          </a:r>
        </a:p>
      </dgm:t>
    </dgm:pt>
    <dgm:pt modelId="{271100AF-53FB-4DA2-9151-7657CCDB5575}" type="parTrans" cxnId="{AD5E8D4D-BA6C-47EF-9D9E-DE20C0EC2FB0}">
      <dgm:prSet/>
      <dgm:spPr/>
      <dgm:t>
        <a:bodyPr/>
        <a:lstStyle/>
        <a:p>
          <a:endParaRPr lang="en-US"/>
        </a:p>
      </dgm:t>
    </dgm:pt>
    <dgm:pt modelId="{A85220F8-DC27-4AD6-8BF1-7FA194F4A699}" type="sibTrans" cxnId="{AD5E8D4D-BA6C-47EF-9D9E-DE20C0EC2FB0}">
      <dgm:prSet/>
      <dgm:spPr/>
      <dgm:t>
        <a:bodyPr/>
        <a:lstStyle/>
        <a:p>
          <a:endParaRPr lang="en-US"/>
        </a:p>
      </dgm:t>
    </dgm:pt>
    <dgm:pt modelId="{8468736E-B328-4534-87BF-5CEB2034E372}">
      <dgm:prSet/>
      <dgm:spPr/>
      <dgm:t>
        <a:bodyPr/>
        <a:lstStyle/>
        <a:p>
          <a:r>
            <a:rPr lang="en-US" dirty="0" err="1"/>
            <a:t>findComplement</a:t>
          </a:r>
          <a:r>
            <a:rPr lang="en-US" dirty="0"/>
            <a:t>()</a:t>
          </a:r>
        </a:p>
      </dgm:t>
    </dgm:pt>
    <dgm:pt modelId="{EF95D9E9-666B-466D-97D2-E21F0C745348}" type="parTrans" cxnId="{307E65CA-4398-4C8C-B96B-263EA2D44D0C}">
      <dgm:prSet/>
      <dgm:spPr/>
      <dgm:t>
        <a:bodyPr/>
        <a:lstStyle/>
        <a:p>
          <a:endParaRPr lang="en-US"/>
        </a:p>
      </dgm:t>
    </dgm:pt>
    <dgm:pt modelId="{A7F1E6F5-7F2D-4F8C-B1DA-4B664BB16285}" type="sibTrans" cxnId="{307E65CA-4398-4C8C-B96B-263EA2D44D0C}">
      <dgm:prSet/>
      <dgm:spPr/>
      <dgm:t>
        <a:bodyPr/>
        <a:lstStyle/>
        <a:p>
          <a:endParaRPr lang="en-US"/>
        </a:p>
      </dgm:t>
    </dgm:pt>
    <dgm:pt modelId="{23EB476E-33C9-4BFD-B6DC-C203461B3F24}">
      <dgm:prSet/>
      <dgm:spPr/>
      <dgm:t>
        <a:bodyPr/>
        <a:lstStyle/>
        <a:p>
          <a:r>
            <a:rPr lang="en-US" dirty="0"/>
            <a:t>Returns</a:t>
          </a:r>
          <a:r>
            <a:rPr lang="en-US" baseline="0" dirty="0"/>
            <a:t> the complement of a subset.</a:t>
          </a:r>
          <a:endParaRPr lang="en-US" dirty="0"/>
        </a:p>
      </dgm:t>
    </dgm:pt>
    <dgm:pt modelId="{AE033851-AC40-4287-8849-84063015440D}" type="parTrans" cxnId="{86293517-F11A-4932-8E63-5EF36D34C191}">
      <dgm:prSet/>
      <dgm:spPr/>
      <dgm:t>
        <a:bodyPr/>
        <a:lstStyle/>
        <a:p>
          <a:endParaRPr lang="en-US"/>
        </a:p>
      </dgm:t>
    </dgm:pt>
    <dgm:pt modelId="{55A3D18C-AD53-484F-8AE0-863981DADDDE}" type="sibTrans" cxnId="{86293517-F11A-4932-8E63-5EF36D34C191}">
      <dgm:prSet/>
      <dgm:spPr/>
      <dgm:t>
        <a:bodyPr/>
        <a:lstStyle/>
        <a:p>
          <a:endParaRPr lang="en-US"/>
        </a:p>
      </dgm:t>
    </dgm:pt>
    <dgm:pt modelId="{0B27E7AA-B973-0F4C-878F-AAA99C016C7C}" type="pres">
      <dgm:prSet presAssocID="{32FAFB18-E34F-4BDF-A36F-8FC136F16ABF}" presName="Name0" presStyleCnt="0">
        <dgm:presLayoutVars>
          <dgm:dir/>
          <dgm:animLvl val="lvl"/>
          <dgm:resizeHandles val="exact"/>
        </dgm:presLayoutVars>
      </dgm:prSet>
      <dgm:spPr/>
    </dgm:pt>
    <dgm:pt modelId="{321236A8-E09D-5441-AB71-C7AD0B252730}" type="pres">
      <dgm:prSet presAssocID="{CAD30CEA-6735-45A4-9942-09D3AAAC4A38}" presName="composite" presStyleCnt="0"/>
      <dgm:spPr/>
    </dgm:pt>
    <dgm:pt modelId="{E48ED456-F0C7-D54C-97C3-AEDDB09ABC94}" type="pres">
      <dgm:prSet presAssocID="{CAD30CEA-6735-45A4-9942-09D3AAAC4A3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35C9C1-1415-074D-8FB0-DAEB41563401}" type="pres">
      <dgm:prSet presAssocID="{CAD30CEA-6735-45A4-9942-09D3AAAC4A38}" presName="desTx" presStyleLbl="alignAccFollowNode1" presStyleIdx="0" presStyleCnt="3">
        <dgm:presLayoutVars>
          <dgm:bulletEnabled val="1"/>
        </dgm:presLayoutVars>
      </dgm:prSet>
      <dgm:spPr/>
    </dgm:pt>
    <dgm:pt modelId="{52D19035-8984-E94B-B49D-83BA92A67358}" type="pres">
      <dgm:prSet presAssocID="{16A9B1E5-08DB-4000-921B-CCCCE0ABD601}" presName="space" presStyleCnt="0"/>
      <dgm:spPr/>
    </dgm:pt>
    <dgm:pt modelId="{F1CFF5A5-549A-AC4F-84F6-3011990BE59E}" type="pres">
      <dgm:prSet presAssocID="{78766BF9-4F8F-4262-9C48-06BFB2E6C594}" presName="composite" presStyleCnt="0"/>
      <dgm:spPr/>
    </dgm:pt>
    <dgm:pt modelId="{4F59E8F7-F16B-754A-B623-CA616D003CE4}" type="pres">
      <dgm:prSet presAssocID="{78766BF9-4F8F-4262-9C48-06BFB2E6C59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2275774-7AC6-3343-97D6-07E45DA6A6B2}" type="pres">
      <dgm:prSet presAssocID="{78766BF9-4F8F-4262-9C48-06BFB2E6C594}" presName="desTx" presStyleLbl="alignAccFollowNode1" presStyleIdx="1" presStyleCnt="3">
        <dgm:presLayoutVars>
          <dgm:bulletEnabled val="1"/>
        </dgm:presLayoutVars>
      </dgm:prSet>
      <dgm:spPr/>
    </dgm:pt>
    <dgm:pt modelId="{5B221EAD-345B-7A49-92E8-33BAF8CCA4FB}" type="pres">
      <dgm:prSet presAssocID="{167EA620-155F-40EF-A8BF-72ECDF350324}" presName="space" presStyleCnt="0"/>
      <dgm:spPr/>
    </dgm:pt>
    <dgm:pt modelId="{77D0AB84-3153-8644-9CFF-A456DBC082F2}" type="pres">
      <dgm:prSet presAssocID="{8468736E-B328-4534-87BF-5CEB2034E372}" presName="composite" presStyleCnt="0"/>
      <dgm:spPr/>
    </dgm:pt>
    <dgm:pt modelId="{17DFB039-DD8A-0746-A6EE-70B8D44A145F}" type="pres">
      <dgm:prSet presAssocID="{8468736E-B328-4534-87BF-5CEB2034E3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1F332BE-43F3-F043-ADC7-C043B9B7D62D}" type="pres">
      <dgm:prSet presAssocID="{8468736E-B328-4534-87BF-5CEB2034E37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697BB0F-B4C4-3A42-9E84-441B464A0D45}" type="presOf" srcId="{8D6DED3C-C6C1-435C-AEFB-6FCB5DAC273B}" destId="{22275774-7AC6-3343-97D6-07E45DA6A6B2}" srcOrd="0" destOrd="0" presId="urn:microsoft.com/office/officeart/2005/8/layout/hList1"/>
    <dgm:cxn modelId="{86293517-F11A-4932-8E63-5EF36D34C191}" srcId="{8468736E-B328-4534-87BF-5CEB2034E372}" destId="{23EB476E-33C9-4BFD-B6DC-C203461B3F24}" srcOrd="0" destOrd="0" parTransId="{AE033851-AC40-4287-8849-84063015440D}" sibTransId="{55A3D18C-AD53-484F-8AE0-863981DADDDE}"/>
    <dgm:cxn modelId="{23108A30-FD86-3542-97A7-571A4CB0EFD2}" type="presOf" srcId="{8468736E-B328-4534-87BF-5CEB2034E372}" destId="{17DFB039-DD8A-0746-A6EE-70B8D44A145F}" srcOrd="0" destOrd="0" presId="urn:microsoft.com/office/officeart/2005/8/layout/hList1"/>
    <dgm:cxn modelId="{577EC03A-B7D1-EF4A-AE84-A5696BAE3671}" type="presOf" srcId="{32FAFB18-E34F-4BDF-A36F-8FC136F16ABF}" destId="{0B27E7AA-B973-0F4C-878F-AAA99C016C7C}" srcOrd="0" destOrd="0" presId="urn:microsoft.com/office/officeart/2005/8/layout/hList1"/>
    <dgm:cxn modelId="{0DCEB54C-2CF9-324E-B324-06A45F5D4F4F}" type="presOf" srcId="{CAD30CEA-6735-45A4-9942-09D3AAAC4A38}" destId="{E48ED456-F0C7-D54C-97C3-AEDDB09ABC94}" srcOrd="0" destOrd="0" presId="urn:microsoft.com/office/officeart/2005/8/layout/hList1"/>
    <dgm:cxn modelId="{AD5E8D4D-BA6C-47EF-9D9E-DE20C0EC2FB0}" srcId="{78766BF9-4F8F-4262-9C48-06BFB2E6C594}" destId="{8D6DED3C-C6C1-435C-AEFB-6FCB5DAC273B}" srcOrd="0" destOrd="0" parTransId="{271100AF-53FB-4DA2-9151-7657CCDB5575}" sibTransId="{A85220F8-DC27-4AD6-8BF1-7FA194F4A699}"/>
    <dgm:cxn modelId="{E3EFFD74-D7BE-44C0-8F8B-1B3E10544F64}" srcId="{32FAFB18-E34F-4BDF-A36F-8FC136F16ABF}" destId="{78766BF9-4F8F-4262-9C48-06BFB2E6C594}" srcOrd="1" destOrd="0" parTransId="{4649AA97-638A-4212-82D4-EBF37D8D3A37}" sibTransId="{167EA620-155F-40EF-A8BF-72ECDF350324}"/>
    <dgm:cxn modelId="{F6036BA7-6A40-430A-B8E0-14B7373CB259}" srcId="{32FAFB18-E34F-4BDF-A36F-8FC136F16ABF}" destId="{CAD30CEA-6735-45A4-9942-09D3AAAC4A38}" srcOrd="0" destOrd="0" parTransId="{0CCA155E-1B2A-4535-85A4-CFDE82E0AACE}" sibTransId="{16A9B1E5-08DB-4000-921B-CCCCE0ABD601}"/>
    <dgm:cxn modelId="{5709FDB3-5D5F-41D5-84F1-7F7461A7A3BF}" srcId="{CAD30CEA-6735-45A4-9942-09D3AAAC4A38}" destId="{4E3F8BA3-1415-4A1F-9833-7FEBFCD97FB9}" srcOrd="0" destOrd="0" parTransId="{D05BE1C8-A013-47D0-A710-B3585C38340A}" sibTransId="{3BC4EE84-3319-4B05-ACB0-0F214558E7CB}"/>
    <dgm:cxn modelId="{CFDAAFC6-0320-FA40-A40F-67D2AC6E4FDD}" type="presOf" srcId="{4E3F8BA3-1415-4A1F-9833-7FEBFCD97FB9}" destId="{1035C9C1-1415-074D-8FB0-DAEB41563401}" srcOrd="0" destOrd="0" presId="urn:microsoft.com/office/officeart/2005/8/layout/hList1"/>
    <dgm:cxn modelId="{307E65CA-4398-4C8C-B96B-263EA2D44D0C}" srcId="{32FAFB18-E34F-4BDF-A36F-8FC136F16ABF}" destId="{8468736E-B328-4534-87BF-5CEB2034E372}" srcOrd="2" destOrd="0" parTransId="{EF95D9E9-666B-466D-97D2-E21F0C745348}" sibTransId="{A7F1E6F5-7F2D-4F8C-B1DA-4B664BB16285}"/>
    <dgm:cxn modelId="{782139D2-41B1-3143-B5BE-274233FA1E88}" type="presOf" srcId="{78766BF9-4F8F-4262-9C48-06BFB2E6C594}" destId="{4F59E8F7-F16B-754A-B623-CA616D003CE4}" srcOrd="0" destOrd="0" presId="urn:microsoft.com/office/officeart/2005/8/layout/hList1"/>
    <dgm:cxn modelId="{CE21FFE8-BBBE-3E4E-8A0E-3AF06017B7EA}" type="presOf" srcId="{23EB476E-33C9-4BFD-B6DC-C203461B3F24}" destId="{51F332BE-43F3-F043-ADC7-C043B9B7D62D}" srcOrd="0" destOrd="0" presId="urn:microsoft.com/office/officeart/2005/8/layout/hList1"/>
    <dgm:cxn modelId="{5E374202-C27A-1E4F-93C3-E23CB3B57CB8}" type="presParOf" srcId="{0B27E7AA-B973-0F4C-878F-AAA99C016C7C}" destId="{321236A8-E09D-5441-AB71-C7AD0B252730}" srcOrd="0" destOrd="0" presId="urn:microsoft.com/office/officeart/2005/8/layout/hList1"/>
    <dgm:cxn modelId="{9028709D-D85A-3F4F-8D76-A915D4058F9D}" type="presParOf" srcId="{321236A8-E09D-5441-AB71-C7AD0B252730}" destId="{E48ED456-F0C7-D54C-97C3-AEDDB09ABC94}" srcOrd="0" destOrd="0" presId="urn:microsoft.com/office/officeart/2005/8/layout/hList1"/>
    <dgm:cxn modelId="{B782A86E-8D65-B040-BA9A-5DF41A856389}" type="presParOf" srcId="{321236A8-E09D-5441-AB71-C7AD0B252730}" destId="{1035C9C1-1415-074D-8FB0-DAEB41563401}" srcOrd="1" destOrd="0" presId="urn:microsoft.com/office/officeart/2005/8/layout/hList1"/>
    <dgm:cxn modelId="{A93D81EA-44AA-FF49-87B7-FAE537D8C9D8}" type="presParOf" srcId="{0B27E7AA-B973-0F4C-878F-AAA99C016C7C}" destId="{52D19035-8984-E94B-B49D-83BA92A67358}" srcOrd="1" destOrd="0" presId="urn:microsoft.com/office/officeart/2005/8/layout/hList1"/>
    <dgm:cxn modelId="{56678187-EC43-E942-B948-35538FB3FA4A}" type="presParOf" srcId="{0B27E7AA-B973-0F4C-878F-AAA99C016C7C}" destId="{F1CFF5A5-549A-AC4F-84F6-3011990BE59E}" srcOrd="2" destOrd="0" presId="urn:microsoft.com/office/officeart/2005/8/layout/hList1"/>
    <dgm:cxn modelId="{9C7BCBD4-3812-FC45-824F-5ED8A321A930}" type="presParOf" srcId="{F1CFF5A5-549A-AC4F-84F6-3011990BE59E}" destId="{4F59E8F7-F16B-754A-B623-CA616D003CE4}" srcOrd="0" destOrd="0" presId="urn:microsoft.com/office/officeart/2005/8/layout/hList1"/>
    <dgm:cxn modelId="{DFD1D2AC-75B2-6C46-9863-1D1BEEF9F4E9}" type="presParOf" srcId="{F1CFF5A5-549A-AC4F-84F6-3011990BE59E}" destId="{22275774-7AC6-3343-97D6-07E45DA6A6B2}" srcOrd="1" destOrd="0" presId="urn:microsoft.com/office/officeart/2005/8/layout/hList1"/>
    <dgm:cxn modelId="{62F9F9D4-F72A-7647-9FFF-EA5EAEB43003}" type="presParOf" srcId="{0B27E7AA-B973-0F4C-878F-AAA99C016C7C}" destId="{5B221EAD-345B-7A49-92E8-33BAF8CCA4FB}" srcOrd="3" destOrd="0" presId="urn:microsoft.com/office/officeart/2005/8/layout/hList1"/>
    <dgm:cxn modelId="{44A4C92B-CF60-8845-81A2-5DC6069D7079}" type="presParOf" srcId="{0B27E7AA-B973-0F4C-878F-AAA99C016C7C}" destId="{77D0AB84-3153-8644-9CFF-A456DBC082F2}" srcOrd="4" destOrd="0" presId="urn:microsoft.com/office/officeart/2005/8/layout/hList1"/>
    <dgm:cxn modelId="{ED6AFDCD-31A5-224B-8D91-01A3DBCBA36E}" type="presParOf" srcId="{77D0AB84-3153-8644-9CFF-A456DBC082F2}" destId="{17DFB039-DD8A-0746-A6EE-70B8D44A145F}" srcOrd="0" destOrd="0" presId="urn:microsoft.com/office/officeart/2005/8/layout/hList1"/>
    <dgm:cxn modelId="{D47FBDDE-784A-244F-8F72-B5C1ACB5DC1A}" type="presParOf" srcId="{77D0AB84-3153-8644-9CFF-A456DBC082F2}" destId="{51F332BE-43F3-F043-ADC7-C043B9B7D6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3AFA5-890A-4982-A170-6256456B11FA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D2D410-008A-4C3D-8D74-E07EE802DBA7}">
      <dgm:prSet/>
      <dgm:spPr/>
      <dgm:t>
        <a:bodyPr/>
        <a:lstStyle/>
        <a:p>
          <a:r>
            <a:rPr lang="en-US" dirty="0"/>
            <a:t>factorial() </a:t>
          </a:r>
        </a:p>
      </dgm:t>
    </dgm:pt>
    <dgm:pt modelId="{165F9BCD-3C5C-468A-B26F-D2F12C3724FB}" type="parTrans" cxnId="{DF2B5F19-ABB6-48C8-9383-A9A7B4917377}">
      <dgm:prSet/>
      <dgm:spPr/>
      <dgm:t>
        <a:bodyPr/>
        <a:lstStyle/>
        <a:p>
          <a:endParaRPr lang="en-US"/>
        </a:p>
      </dgm:t>
    </dgm:pt>
    <dgm:pt modelId="{FC859BE8-E327-41F9-A6B3-7EC5559CDAFC}" type="sibTrans" cxnId="{DF2B5F19-ABB6-48C8-9383-A9A7B4917377}">
      <dgm:prSet/>
      <dgm:spPr/>
      <dgm:t>
        <a:bodyPr/>
        <a:lstStyle/>
        <a:p>
          <a:endParaRPr lang="en-US"/>
        </a:p>
      </dgm:t>
    </dgm:pt>
    <dgm:pt modelId="{E0C390A9-6C00-4E82-9230-93FF80FA74C9}">
      <dgm:prSet/>
      <dgm:spPr/>
      <dgm:t>
        <a:bodyPr/>
        <a:lstStyle/>
        <a:p>
          <a:r>
            <a:rPr lang="en-US"/>
            <a:t>Returns the BigInteger factorial of an integer</a:t>
          </a:r>
        </a:p>
      </dgm:t>
    </dgm:pt>
    <dgm:pt modelId="{38A5FC31-17CC-4DB0-96CC-C94A4CDF007F}" type="parTrans" cxnId="{9428AA8B-0300-49E7-A0E7-94B3B7D2D724}">
      <dgm:prSet/>
      <dgm:spPr/>
      <dgm:t>
        <a:bodyPr/>
        <a:lstStyle/>
        <a:p>
          <a:endParaRPr lang="en-US"/>
        </a:p>
      </dgm:t>
    </dgm:pt>
    <dgm:pt modelId="{8CD6CED2-D1DC-457D-BDBA-0C2A65B1F690}" type="sibTrans" cxnId="{9428AA8B-0300-49E7-A0E7-94B3B7D2D724}">
      <dgm:prSet/>
      <dgm:spPr/>
      <dgm:t>
        <a:bodyPr/>
        <a:lstStyle/>
        <a:p>
          <a:endParaRPr lang="en-US"/>
        </a:p>
      </dgm:t>
    </dgm:pt>
    <dgm:pt modelId="{1FFC670E-2176-4F01-9FDD-26649E6325BD}">
      <dgm:prSet/>
      <dgm:spPr/>
      <dgm:t>
        <a:bodyPr/>
        <a:lstStyle/>
        <a:p>
          <a:r>
            <a:rPr lang="en-US" dirty="0" err="1"/>
            <a:t>solveCombo</a:t>
          </a:r>
          <a:r>
            <a:rPr lang="en-US" dirty="0"/>
            <a:t>()</a:t>
          </a:r>
        </a:p>
      </dgm:t>
    </dgm:pt>
    <dgm:pt modelId="{A72E00C5-4F1F-4844-AAE2-C15DD1B464FD}" type="parTrans" cxnId="{EFE2757C-AF24-4748-B76A-1758B5AB0AE5}">
      <dgm:prSet/>
      <dgm:spPr/>
      <dgm:t>
        <a:bodyPr/>
        <a:lstStyle/>
        <a:p>
          <a:endParaRPr lang="en-US"/>
        </a:p>
      </dgm:t>
    </dgm:pt>
    <dgm:pt modelId="{DE376B81-15C8-40F8-B086-6C9A151EB698}" type="sibTrans" cxnId="{EFE2757C-AF24-4748-B76A-1758B5AB0AE5}">
      <dgm:prSet/>
      <dgm:spPr/>
      <dgm:t>
        <a:bodyPr/>
        <a:lstStyle/>
        <a:p>
          <a:endParaRPr lang="en-US"/>
        </a:p>
      </dgm:t>
    </dgm:pt>
    <dgm:pt modelId="{1C544158-B12F-4A55-A502-0C4895A2B14B}">
      <dgm:prSet/>
      <dgm:spPr/>
      <dgm:t>
        <a:bodyPr/>
        <a:lstStyle/>
        <a:p>
          <a:r>
            <a:rPr lang="en-US"/>
            <a:t>Returns the BigInteger combination of two integers</a:t>
          </a:r>
        </a:p>
      </dgm:t>
    </dgm:pt>
    <dgm:pt modelId="{76C7F668-AC30-4C0E-AB35-EF3741162AEC}" type="parTrans" cxnId="{C7F75803-BC86-43FE-BD9E-0FC735DFF6A7}">
      <dgm:prSet/>
      <dgm:spPr/>
      <dgm:t>
        <a:bodyPr/>
        <a:lstStyle/>
        <a:p>
          <a:endParaRPr lang="en-US"/>
        </a:p>
      </dgm:t>
    </dgm:pt>
    <dgm:pt modelId="{E16742FF-D08D-414D-A68B-CC92D9A6366A}" type="sibTrans" cxnId="{C7F75803-BC86-43FE-BD9E-0FC735DFF6A7}">
      <dgm:prSet/>
      <dgm:spPr/>
      <dgm:t>
        <a:bodyPr/>
        <a:lstStyle/>
        <a:p>
          <a:endParaRPr lang="en-US"/>
        </a:p>
      </dgm:t>
    </dgm:pt>
    <dgm:pt modelId="{78046E81-DCE7-4CDD-B26E-D3B613344922}">
      <dgm:prSet/>
      <dgm:spPr/>
      <dgm:t>
        <a:bodyPr/>
        <a:lstStyle/>
        <a:p>
          <a:r>
            <a:rPr lang="en-US" dirty="0" err="1"/>
            <a:t>solveBinoDistrib</a:t>
          </a:r>
          <a:r>
            <a:rPr lang="en-US" dirty="0"/>
            <a:t>()</a:t>
          </a:r>
        </a:p>
      </dgm:t>
    </dgm:pt>
    <dgm:pt modelId="{FD687D1E-C8E4-41E9-81F3-D16CEC7B7565}" type="parTrans" cxnId="{27D3FC00-0ABE-4482-B16E-111F7EFECE07}">
      <dgm:prSet/>
      <dgm:spPr/>
      <dgm:t>
        <a:bodyPr/>
        <a:lstStyle/>
        <a:p>
          <a:endParaRPr lang="en-US"/>
        </a:p>
      </dgm:t>
    </dgm:pt>
    <dgm:pt modelId="{1E41902C-54A3-4D66-86A2-F7B5439E59F8}" type="sibTrans" cxnId="{27D3FC00-0ABE-4482-B16E-111F7EFECE07}">
      <dgm:prSet/>
      <dgm:spPr/>
      <dgm:t>
        <a:bodyPr/>
        <a:lstStyle/>
        <a:p>
          <a:endParaRPr lang="en-US"/>
        </a:p>
      </dgm:t>
    </dgm:pt>
    <dgm:pt modelId="{9B27A504-21B9-4AEA-945D-92FBC758E3A7}">
      <dgm:prSet/>
      <dgm:spPr/>
      <dgm:t>
        <a:bodyPr/>
        <a:lstStyle/>
        <a:p>
          <a:r>
            <a:rPr lang="en-US"/>
            <a:t>Returns the BigDecimal Binomial Distribution</a:t>
          </a:r>
        </a:p>
      </dgm:t>
    </dgm:pt>
    <dgm:pt modelId="{F916C6B4-EE62-4973-B44A-7649EE37DAAC}" type="parTrans" cxnId="{1995BFB4-899D-414D-8F2B-5B76BEC85019}">
      <dgm:prSet/>
      <dgm:spPr/>
      <dgm:t>
        <a:bodyPr/>
        <a:lstStyle/>
        <a:p>
          <a:endParaRPr lang="en-US"/>
        </a:p>
      </dgm:t>
    </dgm:pt>
    <dgm:pt modelId="{F23165DE-11C6-4A40-A2EB-F130659CFD9D}" type="sibTrans" cxnId="{1995BFB4-899D-414D-8F2B-5B76BEC85019}">
      <dgm:prSet/>
      <dgm:spPr/>
      <dgm:t>
        <a:bodyPr/>
        <a:lstStyle/>
        <a:p>
          <a:endParaRPr lang="en-US"/>
        </a:p>
      </dgm:t>
    </dgm:pt>
    <dgm:pt modelId="{E9B65292-4777-4DFD-B11D-7417C70FC215}">
      <dgm:prSet/>
      <dgm:spPr/>
      <dgm:t>
        <a:bodyPr/>
        <a:lstStyle/>
        <a:p>
          <a:r>
            <a:rPr lang="en-US" dirty="0" err="1"/>
            <a:t>solveGeoDistrib</a:t>
          </a:r>
          <a:r>
            <a:rPr lang="en-US" dirty="0"/>
            <a:t>()</a:t>
          </a:r>
        </a:p>
      </dgm:t>
    </dgm:pt>
    <dgm:pt modelId="{ADE84F88-8240-4C6E-BA92-F7CAD5F07BCB}" type="parTrans" cxnId="{06B6017D-86F4-4A96-92B9-77133E48E2B3}">
      <dgm:prSet/>
      <dgm:spPr/>
      <dgm:t>
        <a:bodyPr/>
        <a:lstStyle/>
        <a:p>
          <a:endParaRPr lang="en-US"/>
        </a:p>
      </dgm:t>
    </dgm:pt>
    <dgm:pt modelId="{79C3DAA4-D018-4AEC-961B-B978026389A4}" type="sibTrans" cxnId="{06B6017D-86F4-4A96-92B9-77133E48E2B3}">
      <dgm:prSet/>
      <dgm:spPr/>
      <dgm:t>
        <a:bodyPr/>
        <a:lstStyle/>
        <a:p>
          <a:endParaRPr lang="en-US"/>
        </a:p>
      </dgm:t>
    </dgm:pt>
    <dgm:pt modelId="{40441E58-A64D-4A12-BD54-83BEFFE7FC83}">
      <dgm:prSet/>
      <dgm:spPr/>
      <dgm:t>
        <a:bodyPr/>
        <a:lstStyle/>
        <a:p>
          <a:r>
            <a:rPr lang="en-US"/>
            <a:t>Returns the BigDecimal Geometric Distribution</a:t>
          </a:r>
        </a:p>
      </dgm:t>
    </dgm:pt>
    <dgm:pt modelId="{A7E66446-4400-44D6-9B12-BA4B6B19C76E}" type="parTrans" cxnId="{7C8189F2-4147-4589-AEA6-73C3AFA5C2D2}">
      <dgm:prSet/>
      <dgm:spPr/>
      <dgm:t>
        <a:bodyPr/>
        <a:lstStyle/>
        <a:p>
          <a:endParaRPr lang="en-US"/>
        </a:p>
      </dgm:t>
    </dgm:pt>
    <dgm:pt modelId="{4B413428-95C3-4EE7-AD4A-C8A1993AC39C}" type="sibTrans" cxnId="{7C8189F2-4147-4589-AEA6-73C3AFA5C2D2}">
      <dgm:prSet/>
      <dgm:spPr/>
      <dgm:t>
        <a:bodyPr/>
        <a:lstStyle/>
        <a:p>
          <a:endParaRPr lang="en-US"/>
        </a:p>
      </dgm:t>
    </dgm:pt>
    <dgm:pt modelId="{5CBC192A-F87E-8441-80D8-F794158889F4}" type="pres">
      <dgm:prSet presAssocID="{6303AFA5-890A-4982-A170-6256456B11FA}" presName="Name0" presStyleCnt="0">
        <dgm:presLayoutVars>
          <dgm:dir/>
          <dgm:animLvl val="lvl"/>
          <dgm:resizeHandles val="exact"/>
        </dgm:presLayoutVars>
      </dgm:prSet>
      <dgm:spPr/>
    </dgm:pt>
    <dgm:pt modelId="{407FF306-A858-F645-86F6-C2E55BF9881A}" type="pres">
      <dgm:prSet presAssocID="{98D2D410-008A-4C3D-8D74-E07EE802DBA7}" presName="linNode" presStyleCnt="0"/>
      <dgm:spPr/>
    </dgm:pt>
    <dgm:pt modelId="{0E0AD485-8616-B440-906A-78EEE2705C1D}" type="pres">
      <dgm:prSet presAssocID="{98D2D410-008A-4C3D-8D74-E07EE802DBA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6ADFBB2-46F0-ED41-B415-88B9800899FA}" type="pres">
      <dgm:prSet presAssocID="{98D2D410-008A-4C3D-8D74-E07EE802DBA7}" presName="descendantText" presStyleLbl="alignAccFollowNode1" presStyleIdx="0" presStyleCnt="4">
        <dgm:presLayoutVars>
          <dgm:bulletEnabled/>
        </dgm:presLayoutVars>
      </dgm:prSet>
      <dgm:spPr/>
    </dgm:pt>
    <dgm:pt modelId="{673D1461-0B71-494B-B77B-22524BC16568}" type="pres">
      <dgm:prSet presAssocID="{FC859BE8-E327-41F9-A6B3-7EC5559CDAFC}" presName="sp" presStyleCnt="0"/>
      <dgm:spPr/>
    </dgm:pt>
    <dgm:pt modelId="{B5B37391-78F6-4341-B255-978E6F1B79FC}" type="pres">
      <dgm:prSet presAssocID="{1FFC670E-2176-4F01-9FDD-26649E6325BD}" presName="linNode" presStyleCnt="0"/>
      <dgm:spPr/>
    </dgm:pt>
    <dgm:pt modelId="{A3BE4732-CBD1-1941-A02A-72904CD4A398}" type="pres">
      <dgm:prSet presAssocID="{1FFC670E-2176-4F01-9FDD-26649E6325BD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6D66ACE-BBF8-8545-809B-FFC43C12DC1E}" type="pres">
      <dgm:prSet presAssocID="{1FFC670E-2176-4F01-9FDD-26649E6325BD}" presName="descendantText" presStyleLbl="alignAccFollowNode1" presStyleIdx="1" presStyleCnt="4">
        <dgm:presLayoutVars>
          <dgm:bulletEnabled/>
        </dgm:presLayoutVars>
      </dgm:prSet>
      <dgm:spPr/>
    </dgm:pt>
    <dgm:pt modelId="{33F5AA6F-EF02-EB43-8D55-4951AF75698B}" type="pres">
      <dgm:prSet presAssocID="{DE376B81-15C8-40F8-B086-6C9A151EB698}" presName="sp" presStyleCnt="0"/>
      <dgm:spPr/>
    </dgm:pt>
    <dgm:pt modelId="{8ED1B513-091C-0840-AACE-49CA4009958F}" type="pres">
      <dgm:prSet presAssocID="{78046E81-DCE7-4CDD-B26E-D3B613344922}" presName="linNode" presStyleCnt="0"/>
      <dgm:spPr/>
    </dgm:pt>
    <dgm:pt modelId="{121127F2-6A4A-4F4F-ACEE-F23363CA1993}" type="pres">
      <dgm:prSet presAssocID="{78046E81-DCE7-4CDD-B26E-D3B613344922}" presName="parentText" presStyleLbl="alignNode1" presStyleIdx="2" presStyleCnt="4" custLinFactNeighborX="-203">
        <dgm:presLayoutVars>
          <dgm:chMax val="1"/>
          <dgm:bulletEnabled/>
        </dgm:presLayoutVars>
      </dgm:prSet>
      <dgm:spPr/>
    </dgm:pt>
    <dgm:pt modelId="{77D4B47D-2C0E-A84A-8013-8EABD5EA8A34}" type="pres">
      <dgm:prSet presAssocID="{78046E81-DCE7-4CDD-B26E-D3B613344922}" presName="descendantText" presStyleLbl="alignAccFollowNode1" presStyleIdx="2" presStyleCnt="4">
        <dgm:presLayoutVars>
          <dgm:bulletEnabled/>
        </dgm:presLayoutVars>
      </dgm:prSet>
      <dgm:spPr/>
    </dgm:pt>
    <dgm:pt modelId="{A282C61C-9BEF-E44C-AC3D-5FF8D319C72A}" type="pres">
      <dgm:prSet presAssocID="{1E41902C-54A3-4D66-86A2-F7B5439E59F8}" presName="sp" presStyleCnt="0"/>
      <dgm:spPr/>
    </dgm:pt>
    <dgm:pt modelId="{5417C0ED-5363-8941-93E9-CA67B897A812}" type="pres">
      <dgm:prSet presAssocID="{E9B65292-4777-4DFD-B11D-7417C70FC215}" presName="linNode" presStyleCnt="0"/>
      <dgm:spPr/>
    </dgm:pt>
    <dgm:pt modelId="{C0B3F3C8-5BCC-1941-98FC-D201B3BED064}" type="pres">
      <dgm:prSet presAssocID="{E9B65292-4777-4DFD-B11D-7417C70FC21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BB76EE8-7CA0-2B47-AECF-77417FA82436}" type="pres">
      <dgm:prSet presAssocID="{E9B65292-4777-4DFD-B11D-7417C70FC21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27D3FC00-0ABE-4482-B16E-111F7EFECE07}" srcId="{6303AFA5-890A-4982-A170-6256456B11FA}" destId="{78046E81-DCE7-4CDD-B26E-D3B613344922}" srcOrd="2" destOrd="0" parTransId="{FD687D1E-C8E4-41E9-81F3-D16CEC7B7565}" sibTransId="{1E41902C-54A3-4D66-86A2-F7B5439E59F8}"/>
    <dgm:cxn modelId="{C7F75803-BC86-43FE-BD9E-0FC735DFF6A7}" srcId="{1FFC670E-2176-4F01-9FDD-26649E6325BD}" destId="{1C544158-B12F-4A55-A502-0C4895A2B14B}" srcOrd="0" destOrd="0" parTransId="{76C7F668-AC30-4C0E-AB35-EF3741162AEC}" sibTransId="{E16742FF-D08D-414D-A68B-CC92D9A6366A}"/>
    <dgm:cxn modelId="{E8345216-D2D1-E246-B8A5-D0897E0CBBC2}" type="presOf" srcId="{1C544158-B12F-4A55-A502-0C4895A2B14B}" destId="{A6D66ACE-BBF8-8545-809B-FFC43C12DC1E}" srcOrd="0" destOrd="0" presId="urn:microsoft.com/office/officeart/2016/7/layout/VerticalSolidActionList"/>
    <dgm:cxn modelId="{99B8A716-9987-5747-BF6C-D85DF5D5572E}" type="presOf" srcId="{78046E81-DCE7-4CDD-B26E-D3B613344922}" destId="{121127F2-6A4A-4F4F-ACEE-F23363CA1993}" srcOrd="0" destOrd="0" presId="urn:microsoft.com/office/officeart/2016/7/layout/VerticalSolidActionList"/>
    <dgm:cxn modelId="{DF2B5F19-ABB6-48C8-9383-A9A7B4917377}" srcId="{6303AFA5-890A-4982-A170-6256456B11FA}" destId="{98D2D410-008A-4C3D-8D74-E07EE802DBA7}" srcOrd="0" destOrd="0" parTransId="{165F9BCD-3C5C-468A-B26F-D2F12C3724FB}" sibTransId="{FC859BE8-E327-41F9-A6B3-7EC5559CDAFC}"/>
    <dgm:cxn modelId="{00332D31-F75F-4146-85EB-B6E3DB51320C}" type="presOf" srcId="{E0C390A9-6C00-4E82-9230-93FF80FA74C9}" destId="{16ADFBB2-46F0-ED41-B415-88B9800899FA}" srcOrd="0" destOrd="0" presId="urn:microsoft.com/office/officeart/2016/7/layout/VerticalSolidActionList"/>
    <dgm:cxn modelId="{91C95437-6744-9840-9314-281F81A82D0E}" type="presOf" srcId="{40441E58-A64D-4A12-BD54-83BEFFE7FC83}" destId="{CBB76EE8-7CA0-2B47-AECF-77417FA82436}" srcOrd="0" destOrd="0" presId="urn:microsoft.com/office/officeart/2016/7/layout/VerticalSolidActionList"/>
    <dgm:cxn modelId="{4728C842-41A3-5E49-A314-BDD94AF2E458}" type="presOf" srcId="{9B27A504-21B9-4AEA-945D-92FBC758E3A7}" destId="{77D4B47D-2C0E-A84A-8013-8EABD5EA8A34}" srcOrd="0" destOrd="0" presId="urn:microsoft.com/office/officeart/2016/7/layout/VerticalSolidActionList"/>
    <dgm:cxn modelId="{A73A9455-185B-5D43-B819-61C51AE0A320}" type="presOf" srcId="{6303AFA5-890A-4982-A170-6256456B11FA}" destId="{5CBC192A-F87E-8441-80D8-F794158889F4}" srcOrd="0" destOrd="0" presId="urn:microsoft.com/office/officeart/2016/7/layout/VerticalSolidActionList"/>
    <dgm:cxn modelId="{EC48C665-7254-AC4F-ABCF-86DCD052724F}" type="presOf" srcId="{1FFC670E-2176-4F01-9FDD-26649E6325BD}" destId="{A3BE4732-CBD1-1941-A02A-72904CD4A398}" srcOrd="0" destOrd="0" presId="urn:microsoft.com/office/officeart/2016/7/layout/VerticalSolidActionList"/>
    <dgm:cxn modelId="{9AB76573-E8B4-5B4F-B4CD-E9A3E3A7D3F1}" type="presOf" srcId="{E9B65292-4777-4DFD-B11D-7417C70FC215}" destId="{C0B3F3C8-5BCC-1941-98FC-D201B3BED064}" srcOrd="0" destOrd="0" presId="urn:microsoft.com/office/officeart/2016/7/layout/VerticalSolidActionList"/>
    <dgm:cxn modelId="{EFE2757C-AF24-4748-B76A-1758B5AB0AE5}" srcId="{6303AFA5-890A-4982-A170-6256456B11FA}" destId="{1FFC670E-2176-4F01-9FDD-26649E6325BD}" srcOrd="1" destOrd="0" parTransId="{A72E00C5-4F1F-4844-AAE2-C15DD1B464FD}" sibTransId="{DE376B81-15C8-40F8-B086-6C9A151EB698}"/>
    <dgm:cxn modelId="{06B6017D-86F4-4A96-92B9-77133E48E2B3}" srcId="{6303AFA5-890A-4982-A170-6256456B11FA}" destId="{E9B65292-4777-4DFD-B11D-7417C70FC215}" srcOrd="3" destOrd="0" parTransId="{ADE84F88-8240-4C6E-BA92-F7CAD5F07BCB}" sibTransId="{79C3DAA4-D018-4AEC-961B-B978026389A4}"/>
    <dgm:cxn modelId="{9428AA8B-0300-49E7-A0E7-94B3B7D2D724}" srcId="{98D2D410-008A-4C3D-8D74-E07EE802DBA7}" destId="{E0C390A9-6C00-4E82-9230-93FF80FA74C9}" srcOrd="0" destOrd="0" parTransId="{38A5FC31-17CC-4DB0-96CC-C94A4CDF007F}" sibTransId="{8CD6CED2-D1DC-457D-BDBA-0C2A65B1F690}"/>
    <dgm:cxn modelId="{1995BFB4-899D-414D-8F2B-5B76BEC85019}" srcId="{78046E81-DCE7-4CDD-B26E-D3B613344922}" destId="{9B27A504-21B9-4AEA-945D-92FBC758E3A7}" srcOrd="0" destOrd="0" parTransId="{F916C6B4-EE62-4973-B44A-7649EE37DAAC}" sibTransId="{F23165DE-11C6-4A40-A2EB-F130659CFD9D}"/>
    <dgm:cxn modelId="{4B4723DE-CEE6-6A41-8CBB-DFF3F8FACD56}" type="presOf" srcId="{98D2D410-008A-4C3D-8D74-E07EE802DBA7}" destId="{0E0AD485-8616-B440-906A-78EEE2705C1D}" srcOrd="0" destOrd="0" presId="urn:microsoft.com/office/officeart/2016/7/layout/VerticalSolidActionList"/>
    <dgm:cxn modelId="{7C8189F2-4147-4589-AEA6-73C3AFA5C2D2}" srcId="{E9B65292-4777-4DFD-B11D-7417C70FC215}" destId="{40441E58-A64D-4A12-BD54-83BEFFE7FC83}" srcOrd="0" destOrd="0" parTransId="{A7E66446-4400-44D6-9B12-BA4B6B19C76E}" sibTransId="{4B413428-95C3-4EE7-AD4A-C8A1993AC39C}"/>
    <dgm:cxn modelId="{297068CC-16DB-1743-BA14-3CF2E5D4716B}" type="presParOf" srcId="{5CBC192A-F87E-8441-80D8-F794158889F4}" destId="{407FF306-A858-F645-86F6-C2E55BF9881A}" srcOrd="0" destOrd="0" presId="urn:microsoft.com/office/officeart/2016/7/layout/VerticalSolidActionList"/>
    <dgm:cxn modelId="{0DCC8559-C95B-9C40-83F8-F4BE0E210A79}" type="presParOf" srcId="{407FF306-A858-F645-86F6-C2E55BF9881A}" destId="{0E0AD485-8616-B440-906A-78EEE2705C1D}" srcOrd="0" destOrd="0" presId="urn:microsoft.com/office/officeart/2016/7/layout/VerticalSolidActionList"/>
    <dgm:cxn modelId="{FEE1271F-E173-114A-873B-B3B8C4641D1A}" type="presParOf" srcId="{407FF306-A858-F645-86F6-C2E55BF9881A}" destId="{16ADFBB2-46F0-ED41-B415-88B9800899FA}" srcOrd="1" destOrd="0" presId="urn:microsoft.com/office/officeart/2016/7/layout/VerticalSolidActionList"/>
    <dgm:cxn modelId="{8F72F3D0-0AF9-0D4F-A41F-55E7012EBA62}" type="presParOf" srcId="{5CBC192A-F87E-8441-80D8-F794158889F4}" destId="{673D1461-0B71-494B-B77B-22524BC16568}" srcOrd="1" destOrd="0" presId="urn:microsoft.com/office/officeart/2016/7/layout/VerticalSolidActionList"/>
    <dgm:cxn modelId="{1F6C8684-0AA1-A640-B560-0C9061A5FF9B}" type="presParOf" srcId="{5CBC192A-F87E-8441-80D8-F794158889F4}" destId="{B5B37391-78F6-4341-B255-978E6F1B79FC}" srcOrd="2" destOrd="0" presId="urn:microsoft.com/office/officeart/2016/7/layout/VerticalSolidActionList"/>
    <dgm:cxn modelId="{CEFEC40B-FE95-6D4B-8521-987C498225D2}" type="presParOf" srcId="{B5B37391-78F6-4341-B255-978E6F1B79FC}" destId="{A3BE4732-CBD1-1941-A02A-72904CD4A398}" srcOrd="0" destOrd="0" presId="urn:microsoft.com/office/officeart/2016/7/layout/VerticalSolidActionList"/>
    <dgm:cxn modelId="{DA110191-E179-5642-AC9C-196F1DAB6C97}" type="presParOf" srcId="{B5B37391-78F6-4341-B255-978E6F1B79FC}" destId="{A6D66ACE-BBF8-8545-809B-FFC43C12DC1E}" srcOrd="1" destOrd="0" presId="urn:microsoft.com/office/officeart/2016/7/layout/VerticalSolidActionList"/>
    <dgm:cxn modelId="{9EB98560-7D56-F447-9EAD-C9D0A2CA7891}" type="presParOf" srcId="{5CBC192A-F87E-8441-80D8-F794158889F4}" destId="{33F5AA6F-EF02-EB43-8D55-4951AF75698B}" srcOrd="3" destOrd="0" presId="urn:microsoft.com/office/officeart/2016/7/layout/VerticalSolidActionList"/>
    <dgm:cxn modelId="{323B8F36-6369-4B4C-BB14-FFFA8FB31B32}" type="presParOf" srcId="{5CBC192A-F87E-8441-80D8-F794158889F4}" destId="{8ED1B513-091C-0840-AACE-49CA4009958F}" srcOrd="4" destOrd="0" presId="urn:microsoft.com/office/officeart/2016/7/layout/VerticalSolidActionList"/>
    <dgm:cxn modelId="{FD4EE868-30F1-AD4C-91AF-DF8BB9809986}" type="presParOf" srcId="{8ED1B513-091C-0840-AACE-49CA4009958F}" destId="{121127F2-6A4A-4F4F-ACEE-F23363CA1993}" srcOrd="0" destOrd="0" presId="urn:microsoft.com/office/officeart/2016/7/layout/VerticalSolidActionList"/>
    <dgm:cxn modelId="{60C10F15-25F5-6349-A81E-767F5D551434}" type="presParOf" srcId="{8ED1B513-091C-0840-AACE-49CA4009958F}" destId="{77D4B47D-2C0E-A84A-8013-8EABD5EA8A34}" srcOrd="1" destOrd="0" presId="urn:microsoft.com/office/officeart/2016/7/layout/VerticalSolidActionList"/>
    <dgm:cxn modelId="{29710D58-6878-9042-9A51-666C472A0A78}" type="presParOf" srcId="{5CBC192A-F87E-8441-80D8-F794158889F4}" destId="{A282C61C-9BEF-E44C-AC3D-5FF8D319C72A}" srcOrd="5" destOrd="0" presId="urn:microsoft.com/office/officeart/2016/7/layout/VerticalSolidActionList"/>
    <dgm:cxn modelId="{E8D2EE69-2F95-FF45-959B-99B11B714A72}" type="presParOf" srcId="{5CBC192A-F87E-8441-80D8-F794158889F4}" destId="{5417C0ED-5363-8941-93E9-CA67B897A812}" srcOrd="6" destOrd="0" presId="urn:microsoft.com/office/officeart/2016/7/layout/VerticalSolidActionList"/>
    <dgm:cxn modelId="{2B7C2B38-43B8-5A49-AD99-A3F77231B854}" type="presParOf" srcId="{5417C0ED-5363-8941-93E9-CA67B897A812}" destId="{C0B3F3C8-5BCC-1941-98FC-D201B3BED064}" srcOrd="0" destOrd="0" presId="urn:microsoft.com/office/officeart/2016/7/layout/VerticalSolidActionList"/>
    <dgm:cxn modelId="{1A13FDAF-F02F-C642-B244-38B9FE23630A}" type="presParOf" srcId="{5417C0ED-5363-8941-93E9-CA67B897A812}" destId="{CBB76EE8-7CA0-2B47-AECF-77417FA8243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FDB128-3510-4C74-807E-3709F40F47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AABE7F-8F00-47EA-8314-C0745171A042}">
      <dgm:prSet/>
      <dgm:spPr/>
      <dgm:t>
        <a:bodyPr/>
        <a:lstStyle/>
        <a:p>
          <a:pPr>
            <a:defRPr b="1"/>
          </a:pPr>
          <a:r>
            <a:rPr lang="en-US"/>
            <a:t>personGenerator</a:t>
          </a:r>
        </a:p>
      </dgm:t>
    </dgm:pt>
    <dgm:pt modelId="{4B3C47E4-1E7F-4FC5-94DF-9DA1ABCE05EB}" type="parTrans" cxnId="{8E6BB335-A759-4DE6-BF6F-7F9B40892A74}">
      <dgm:prSet/>
      <dgm:spPr/>
      <dgm:t>
        <a:bodyPr/>
        <a:lstStyle/>
        <a:p>
          <a:endParaRPr lang="en-US"/>
        </a:p>
      </dgm:t>
    </dgm:pt>
    <dgm:pt modelId="{86B8C5AA-D1FF-4844-B2B1-531CBB11F05B}" type="sibTrans" cxnId="{8E6BB335-A759-4DE6-BF6F-7F9B40892A74}">
      <dgm:prSet/>
      <dgm:spPr/>
      <dgm:t>
        <a:bodyPr/>
        <a:lstStyle/>
        <a:p>
          <a:endParaRPr lang="en-US"/>
        </a:p>
      </dgm:t>
    </dgm:pt>
    <dgm:pt modelId="{A611B312-66C3-4800-B396-1B7ADD14EC9B}">
      <dgm:prSet/>
      <dgm:spPr/>
      <dgm:t>
        <a:bodyPr/>
        <a:lstStyle/>
        <a:p>
          <a:r>
            <a:rPr lang="en-US"/>
            <a:t>Returns a list of randomized birthdays </a:t>
          </a:r>
        </a:p>
      </dgm:t>
    </dgm:pt>
    <dgm:pt modelId="{999433AF-B327-4779-A434-7D158BEC7687}" type="parTrans" cxnId="{F96A512C-ACEF-4E26-849C-41E231A03D87}">
      <dgm:prSet/>
      <dgm:spPr/>
      <dgm:t>
        <a:bodyPr/>
        <a:lstStyle/>
        <a:p>
          <a:endParaRPr lang="en-US"/>
        </a:p>
      </dgm:t>
    </dgm:pt>
    <dgm:pt modelId="{55F4656C-6034-4611-8331-1E0D27338853}" type="sibTrans" cxnId="{F96A512C-ACEF-4E26-849C-41E231A03D87}">
      <dgm:prSet/>
      <dgm:spPr/>
      <dgm:t>
        <a:bodyPr/>
        <a:lstStyle/>
        <a:p>
          <a:endParaRPr lang="en-US"/>
        </a:p>
      </dgm:t>
    </dgm:pt>
    <dgm:pt modelId="{EDD20DD9-E6E6-4084-BE82-FDA31651A917}">
      <dgm:prSet/>
      <dgm:spPr/>
      <dgm:t>
        <a:bodyPr/>
        <a:lstStyle/>
        <a:p>
          <a:pPr>
            <a:defRPr b="1"/>
          </a:pPr>
          <a:r>
            <a:rPr lang="en-US"/>
            <a:t>probCalculator</a:t>
          </a:r>
        </a:p>
      </dgm:t>
    </dgm:pt>
    <dgm:pt modelId="{F133298E-89B7-4A24-8F0A-39266B5020B1}" type="parTrans" cxnId="{CCF4CF01-F212-4CAA-A176-8D3A497F96B8}">
      <dgm:prSet/>
      <dgm:spPr/>
      <dgm:t>
        <a:bodyPr/>
        <a:lstStyle/>
        <a:p>
          <a:endParaRPr lang="en-US"/>
        </a:p>
      </dgm:t>
    </dgm:pt>
    <dgm:pt modelId="{397B2747-FD73-45B9-98BE-265543D5E8BB}" type="sibTrans" cxnId="{CCF4CF01-F212-4CAA-A176-8D3A497F96B8}">
      <dgm:prSet/>
      <dgm:spPr/>
      <dgm:t>
        <a:bodyPr/>
        <a:lstStyle/>
        <a:p>
          <a:endParaRPr lang="en-US"/>
        </a:p>
      </dgm:t>
    </dgm:pt>
    <dgm:pt modelId="{EB0EA2AE-2820-4DB2-8A34-569EE5EB0750}">
      <dgm:prSet/>
      <dgm:spPr/>
      <dgm:t>
        <a:bodyPr/>
        <a:lstStyle/>
        <a:p>
          <a:r>
            <a:rPr lang="en-US"/>
            <a:t>Returns the probability of two duplicate birthdays being generated</a:t>
          </a:r>
        </a:p>
      </dgm:t>
    </dgm:pt>
    <dgm:pt modelId="{442EAE0C-9BC5-4965-836C-CC2CB227DCCF}" type="parTrans" cxnId="{B72B4D70-2F61-4915-97A2-87E7FF3558F2}">
      <dgm:prSet/>
      <dgm:spPr/>
      <dgm:t>
        <a:bodyPr/>
        <a:lstStyle/>
        <a:p>
          <a:endParaRPr lang="en-US"/>
        </a:p>
      </dgm:t>
    </dgm:pt>
    <dgm:pt modelId="{2D194780-2ECF-4A56-BAE5-7A8C56DF7270}" type="sibTrans" cxnId="{B72B4D70-2F61-4915-97A2-87E7FF3558F2}">
      <dgm:prSet/>
      <dgm:spPr/>
      <dgm:t>
        <a:bodyPr/>
        <a:lstStyle/>
        <a:p>
          <a:endParaRPr lang="en-US"/>
        </a:p>
      </dgm:t>
    </dgm:pt>
    <dgm:pt modelId="{DD8D7AA3-CC1C-4F58-97CE-E039F2C7BCF7}" type="pres">
      <dgm:prSet presAssocID="{92FDB128-3510-4C74-807E-3709F40F4700}" presName="root" presStyleCnt="0">
        <dgm:presLayoutVars>
          <dgm:dir/>
          <dgm:resizeHandles val="exact"/>
        </dgm:presLayoutVars>
      </dgm:prSet>
      <dgm:spPr/>
    </dgm:pt>
    <dgm:pt modelId="{DEBE57E2-BAD0-43D5-B539-4DB78CF266FA}" type="pres">
      <dgm:prSet presAssocID="{96AABE7F-8F00-47EA-8314-C0745171A042}" presName="compNode" presStyleCnt="0"/>
      <dgm:spPr/>
    </dgm:pt>
    <dgm:pt modelId="{2078873D-0E5F-4F04-8D98-D552DDCC8646}" type="pres">
      <dgm:prSet presAssocID="{96AABE7F-8F00-47EA-8314-C0745171A0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9323887E-26BA-4BDD-9B43-D546BD051468}" type="pres">
      <dgm:prSet presAssocID="{96AABE7F-8F00-47EA-8314-C0745171A042}" presName="iconSpace" presStyleCnt="0"/>
      <dgm:spPr/>
    </dgm:pt>
    <dgm:pt modelId="{3A123909-1B1C-4BC8-A62E-2AF6C96D0532}" type="pres">
      <dgm:prSet presAssocID="{96AABE7F-8F00-47EA-8314-C0745171A042}" presName="parTx" presStyleLbl="revTx" presStyleIdx="0" presStyleCnt="4">
        <dgm:presLayoutVars>
          <dgm:chMax val="0"/>
          <dgm:chPref val="0"/>
        </dgm:presLayoutVars>
      </dgm:prSet>
      <dgm:spPr/>
    </dgm:pt>
    <dgm:pt modelId="{F201828B-F2EB-4022-BA3E-DF14B5A3059A}" type="pres">
      <dgm:prSet presAssocID="{96AABE7F-8F00-47EA-8314-C0745171A042}" presName="txSpace" presStyleCnt="0"/>
      <dgm:spPr/>
    </dgm:pt>
    <dgm:pt modelId="{E9C0F0EB-8284-43C3-8578-253D7604C148}" type="pres">
      <dgm:prSet presAssocID="{96AABE7F-8F00-47EA-8314-C0745171A042}" presName="desTx" presStyleLbl="revTx" presStyleIdx="1" presStyleCnt="4">
        <dgm:presLayoutVars/>
      </dgm:prSet>
      <dgm:spPr/>
    </dgm:pt>
    <dgm:pt modelId="{4F4681FE-74A0-4D16-BFA4-84C6D5101315}" type="pres">
      <dgm:prSet presAssocID="{86B8C5AA-D1FF-4844-B2B1-531CBB11F05B}" presName="sibTrans" presStyleCnt="0"/>
      <dgm:spPr/>
    </dgm:pt>
    <dgm:pt modelId="{4AE74C50-86C0-46FE-ABF8-A576CD575F14}" type="pres">
      <dgm:prSet presAssocID="{EDD20DD9-E6E6-4084-BE82-FDA31651A917}" presName="compNode" presStyleCnt="0"/>
      <dgm:spPr/>
    </dgm:pt>
    <dgm:pt modelId="{D9F9EFF9-6063-4185-B959-94F87A1D2FCC}" type="pres">
      <dgm:prSet presAssocID="{EDD20DD9-E6E6-4084-BE82-FDA31651A9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C23DE3DF-2D80-4143-A331-09B29F5AF05F}" type="pres">
      <dgm:prSet presAssocID="{EDD20DD9-E6E6-4084-BE82-FDA31651A917}" presName="iconSpace" presStyleCnt="0"/>
      <dgm:spPr/>
    </dgm:pt>
    <dgm:pt modelId="{2902B396-C380-4C3F-A6CD-2C2BBA2571FE}" type="pres">
      <dgm:prSet presAssocID="{EDD20DD9-E6E6-4084-BE82-FDA31651A917}" presName="parTx" presStyleLbl="revTx" presStyleIdx="2" presStyleCnt="4">
        <dgm:presLayoutVars>
          <dgm:chMax val="0"/>
          <dgm:chPref val="0"/>
        </dgm:presLayoutVars>
      </dgm:prSet>
      <dgm:spPr/>
    </dgm:pt>
    <dgm:pt modelId="{8D1EEE4C-699E-49F6-BE4E-ADF4A62F82FC}" type="pres">
      <dgm:prSet presAssocID="{EDD20DD9-E6E6-4084-BE82-FDA31651A917}" presName="txSpace" presStyleCnt="0"/>
      <dgm:spPr/>
    </dgm:pt>
    <dgm:pt modelId="{20A34151-ED1F-4F12-ADBE-BC9975449847}" type="pres">
      <dgm:prSet presAssocID="{EDD20DD9-E6E6-4084-BE82-FDA31651A917}" presName="desTx" presStyleLbl="revTx" presStyleIdx="3" presStyleCnt="4">
        <dgm:presLayoutVars/>
      </dgm:prSet>
      <dgm:spPr/>
    </dgm:pt>
  </dgm:ptLst>
  <dgm:cxnLst>
    <dgm:cxn modelId="{CCF4CF01-F212-4CAA-A176-8D3A497F96B8}" srcId="{92FDB128-3510-4C74-807E-3709F40F4700}" destId="{EDD20DD9-E6E6-4084-BE82-FDA31651A917}" srcOrd="1" destOrd="0" parTransId="{F133298E-89B7-4A24-8F0A-39266B5020B1}" sibTransId="{397B2747-FD73-45B9-98BE-265543D5E8BB}"/>
    <dgm:cxn modelId="{FD970628-818C-4DF6-ADF0-5A4E4D7714B7}" type="presOf" srcId="{92FDB128-3510-4C74-807E-3709F40F4700}" destId="{DD8D7AA3-CC1C-4F58-97CE-E039F2C7BCF7}" srcOrd="0" destOrd="0" presId="urn:microsoft.com/office/officeart/2018/5/layout/CenteredIconLabelDescriptionList"/>
    <dgm:cxn modelId="{F96A512C-ACEF-4E26-849C-41E231A03D87}" srcId="{96AABE7F-8F00-47EA-8314-C0745171A042}" destId="{A611B312-66C3-4800-B396-1B7ADD14EC9B}" srcOrd="0" destOrd="0" parTransId="{999433AF-B327-4779-A434-7D158BEC7687}" sibTransId="{55F4656C-6034-4611-8331-1E0D27338853}"/>
    <dgm:cxn modelId="{8E6BB335-A759-4DE6-BF6F-7F9B40892A74}" srcId="{92FDB128-3510-4C74-807E-3709F40F4700}" destId="{96AABE7F-8F00-47EA-8314-C0745171A042}" srcOrd="0" destOrd="0" parTransId="{4B3C47E4-1E7F-4FC5-94DF-9DA1ABCE05EB}" sibTransId="{86B8C5AA-D1FF-4844-B2B1-531CBB11F05B}"/>
    <dgm:cxn modelId="{4ED4D64C-B941-4B9A-AB8A-47ECB67ECDB6}" type="presOf" srcId="{96AABE7F-8F00-47EA-8314-C0745171A042}" destId="{3A123909-1B1C-4BC8-A62E-2AF6C96D0532}" srcOrd="0" destOrd="0" presId="urn:microsoft.com/office/officeart/2018/5/layout/CenteredIconLabelDescriptionList"/>
    <dgm:cxn modelId="{B72B4D70-2F61-4915-97A2-87E7FF3558F2}" srcId="{EDD20DD9-E6E6-4084-BE82-FDA31651A917}" destId="{EB0EA2AE-2820-4DB2-8A34-569EE5EB0750}" srcOrd="0" destOrd="0" parTransId="{442EAE0C-9BC5-4965-836C-CC2CB227DCCF}" sibTransId="{2D194780-2ECF-4A56-BAE5-7A8C56DF7270}"/>
    <dgm:cxn modelId="{9BF74B8C-5DD3-4C82-9908-99A6225FA20A}" type="presOf" srcId="{EB0EA2AE-2820-4DB2-8A34-569EE5EB0750}" destId="{20A34151-ED1F-4F12-ADBE-BC9975449847}" srcOrd="0" destOrd="0" presId="urn:microsoft.com/office/officeart/2018/5/layout/CenteredIconLabelDescriptionList"/>
    <dgm:cxn modelId="{62C4A19D-6B7C-4F06-A942-D79617C48663}" type="presOf" srcId="{A611B312-66C3-4800-B396-1B7ADD14EC9B}" destId="{E9C0F0EB-8284-43C3-8578-253D7604C148}" srcOrd="0" destOrd="0" presId="urn:microsoft.com/office/officeart/2018/5/layout/CenteredIconLabelDescriptionList"/>
    <dgm:cxn modelId="{AE8369ED-74ED-4BF6-A222-3C88D7C2C883}" type="presOf" srcId="{EDD20DD9-E6E6-4084-BE82-FDA31651A917}" destId="{2902B396-C380-4C3F-A6CD-2C2BBA2571FE}" srcOrd="0" destOrd="0" presId="urn:microsoft.com/office/officeart/2018/5/layout/CenteredIconLabelDescriptionList"/>
    <dgm:cxn modelId="{FA54FE1F-45E0-49F2-9EE3-3ABA6421838D}" type="presParOf" srcId="{DD8D7AA3-CC1C-4F58-97CE-E039F2C7BCF7}" destId="{DEBE57E2-BAD0-43D5-B539-4DB78CF266FA}" srcOrd="0" destOrd="0" presId="urn:microsoft.com/office/officeart/2018/5/layout/CenteredIconLabelDescriptionList"/>
    <dgm:cxn modelId="{50029DE0-177A-4C0B-B56E-450F68C999A3}" type="presParOf" srcId="{DEBE57E2-BAD0-43D5-B539-4DB78CF266FA}" destId="{2078873D-0E5F-4F04-8D98-D552DDCC8646}" srcOrd="0" destOrd="0" presId="urn:microsoft.com/office/officeart/2018/5/layout/CenteredIconLabelDescriptionList"/>
    <dgm:cxn modelId="{FE2D287B-224D-4F45-8603-3C9D545D5302}" type="presParOf" srcId="{DEBE57E2-BAD0-43D5-B539-4DB78CF266FA}" destId="{9323887E-26BA-4BDD-9B43-D546BD051468}" srcOrd="1" destOrd="0" presId="urn:microsoft.com/office/officeart/2018/5/layout/CenteredIconLabelDescriptionList"/>
    <dgm:cxn modelId="{CA6FD98D-8753-4B21-A842-D09445213A52}" type="presParOf" srcId="{DEBE57E2-BAD0-43D5-B539-4DB78CF266FA}" destId="{3A123909-1B1C-4BC8-A62E-2AF6C96D0532}" srcOrd="2" destOrd="0" presId="urn:microsoft.com/office/officeart/2018/5/layout/CenteredIconLabelDescriptionList"/>
    <dgm:cxn modelId="{1327A0C2-7905-42A0-89EA-58A7FAD8342A}" type="presParOf" srcId="{DEBE57E2-BAD0-43D5-B539-4DB78CF266FA}" destId="{F201828B-F2EB-4022-BA3E-DF14B5A3059A}" srcOrd="3" destOrd="0" presId="urn:microsoft.com/office/officeart/2018/5/layout/CenteredIconLabelDescriptionList"/>
    <dgm:cxn modelId="{D93FB9C4-2876-4973-B5C6-38275900B75F}" type="presParOf" srcId="{DEBE57E2-BAD0-43D5-B539-4DB78CF266FA}" destId="{E9C0F0EB-8284-43C3-8578-253D7604C148}" srcOrd="4" destOrd="0" presId="urn:microsoft.com/office/officeart/2018/5/layout/CenteredIconLabelDescriptionList"/>
    <dgm:cxn modelId="{8DA44DA6-72FE-460C-B43A-F481D90FB791}" type="presParOf" srcId="{DD8D7AA3-CC1C-4F58-97CE-E039F2C7BCF7}" destId="{4F4681FE-74A0-4D16-BFA4-84C6D5101315}" srcOrd="1" destOrd="0" presId="urn:microsoft.com/office/officeart/2018/5/layout/CenteredIconLabelDescriptionList"/>
    <dgm:cxn modelId="{863A6A74-9CD5-452B-A18E-786A5E70C678}" type="presParOf" srcId="{DD8D7AA3-CC1C-4F58-97CE-E039F2C7BCF7}" destId="{4AE74C50-86C0-46FE-ABF8-A576CD575F14}" srcOrd="2" destOrd="0" presId="urn:microsoft.com/office/officeart/2018/5/layout/CenteredIconLabelDescriptionList"/>
    <dgm:cxn modelId="{09E6B45E-E30E-44CE-ADE2-2A3C0B54E27F}" type="presParOf" srcId="{4AE74C50-86C0-46FE-ABF8-A576CD575F14}" destId="{D9F9EFF9-6063-4185-B959-94F87A1D2FCC}" srcOrd="0" destOrd="0" presId="urn:microsoft.com/office/officeart/2018/5/layout/CenteredIconLabelDescriptionList"/>
    <dgm:cxn modelId="{C2E9E078-2316-46CB-9767-F2F5E0B590BC}" type="presParOf" srcId="{4AE74C50-86C0-46FE-ABF8-A576CD575F14}" destId="{C23DE3DF-2D80-4143-A331-09B29F5AF05F}" srcOrd="1" destOrd="0" presId="urn:microsoft.com/office/officeart/2018/5/layout/CenteredIconLabelDescriptionList"/>
    <dgm:cxn modelId="{3EBDDE80-6E21-4084-A194-E309AE9A21EC}" type="presParOf" srcId="{4AE74C50-86C0-46FE-ABF8-A576CD575F14}" destId="{2902B396-C380-4C3F-A6CD-2C2BBA2571FE}" srcOrd="2" destOrd="0" presId="urn:microsoft.com/office/officeart/2018/5/layout/CenteredIconLabelDescriptionList"/>
    <dgm:cxn modelId="{D4160256-BA68-40E1-955B-840FF75F4214}" type="presParOf" srcId="{4AE74C50-86C0-46FE-ABF8-A576CD575F14}" destId="{8D1EEE4C-699E-49F6-BE4E-ADF4A62F82FC}" srcOrd="3" destOrd="0" presId="urn:microsoft.com/office/officeart/2018/5/layout/CenteredIconLabelDescriptionList"/>
    <dgm:cxn modelId="{8325256B-638C-4220-AAA5-BC3610C741E5}" type="presParOf" srcId="{4AE74C50-86C0-46FE-ABF8-A576CD575F14}" destId="{20A34151-ED1F-4F12-ADBE-BC997544984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3598A5-6728-4B69-8929-71798E16FB7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D75A8F-1D04-42EC-BBA0-30AB31C35B9B}">
      <dgm:prSet/>
      <dgm:spPr/>
      <dgm:t>
        <a:bodyPr/>
        <a:lstStyle/>
        <a:p>
          <a:pPr>
            <a:defRPr b="1"/>
          </a:pPr>
          <a:r>
            <a:rPr lang="en-US"/>
            <a:t>keepDoor</a:t>
          </a:r>
        </a:p>
      </dgm:t>
    </dgm:pt>
    <dgm:pt modelId="{320E4FD9-1547-4E3C-897F-A36EA7971144}" type="parTrans" cxnId="{A3C3E6D8-7E02-4382-B852-8449D55DA86D}">
      <dgm:prSet/>
      <dgm:spPr/>
      <dgm:t>
        <a:bodyPr/>
        <a:lstStyle/>
        <a:p>
          <a:endParaRPr lang="en-US"/>
        </a:p>
      </dgm:t>
    </dgm:pt>
    <dgm:pt modelId="{7CAD2429-F321-45F5-847F-CC504F04A5B1}" type="sibTrans" cxnId="{A3C3E6D8-7E02-4382-B852-8449D55DA86D}">
      <dgm:prSet/>
      <dgm:spPr/>
      <dgm:t>
        <a:bodyPr/>
        <a:lstStyle/>
        <a:p>
          <a:endParaRPr lang="en-US"/>
        </a:p>
      </dgm:t>
    </dgm:pt>
    <dgm:pt modelId="{D71747F9-0C72-4DEA-BE63-2E12813E19C4}">
      <dgm:prSet/>
      <dgm:spPr/>
      <dgm:t>
        <a:bodyPr/>
        <a:lstStyle/>
        <a:p>
          <a:r>
            <a:rPr lang="en-US"/>
            <a:t>The probability of winning the "nice prize" if the contestant decides to keep their door.</a:t>
          </a:r>
        </a:p>
      </dgm:t>
    </dgm:pt>
    <dgm:pt modelId="{B943106C-B5D7-4B03-8D2B-EA2AD4458F5F}" type="parTrans" cxnId="{563089BA-20F3-4E0A-94E5-22CA3A6F712A}">
      <dgm:prSet/>
      <dgm:spPr/>
      <dgm:t>
        <a:bodyPr/>
        <a:lstStyle/>
        <a:p>
          <a:endParaRPr lang="en-US"/>
        </a:p>
      </dgm:t>
    </dgm:pt>
    <dgm:pt modelId="{AF178F66-B69C-46D3-B198-9CFC5606939D}" type="sibTrans" cxnId="{563089BA-20F3-4E0A-94E5-22CA3A6F712A}">
      <dgm:prSet/>
      <dgm:spPr/>
      <dgm:t>
        <a:bodyPr/>
        <a:lstStyle/>
        <a:p>
          <a:endParaRPr lang="en-US"/>
        </a:p>
      </dgm:t>
    </dgm:pt>
    <dgm:pt modelId="{0412B568-715C-4AD1-A1E6-7F864FF834B7}">
      <dgm:prSet/>
      <dgm:spPr/>
      <dgm:t>
        <a:bodyPr/>
        <a:lstStyle/>
        <a:p>
          <a:pPr>
            <a:defRPr b="1"/>
          </a:pPr>
          <a:r>
            <a:rPr lang="en-US"/>
            <a:t>changeDoor</a:t>
          </a:r>
        </a:p>
      </dgm:t>
    </dgm:pt>
    <dgm:pt modelId="{2EE34B08-DAE9-4D20-ADAC-B236B93A9C07}" type="parTrans" cxnId="{B4ED84F8-F878-4EC4-B3A6-C6909BBC8F7D}">
      <dgm:prSet/>
      <dgm:spPr/>
      <dgm:t>
        <a:bodyPr/>
        <a:lstStyle/>
        <a:p>
          <a:endParaRPr lang="en-US"/>
        </a:p>
      </dgm:t>
    </dgm:pt>
    <dgm:pt modelId="{EFDA0516-8E03-475C-844E-43B34B3D5D60}" type="sibTrans" cxnId="{B4ED84F8-F878-4EC4-B3A6-C6909BBC8F7D}">
      <dgm:prSet/>
      <dgm:spPr/>
      <dgm:t>
        <a:bodyPr/>
        <a:lstStyle/>
        <a:p>
          <a:endParaRPr lang="en-US"/>
        </a:p>
      </dgm:t>
    </dgm:pt>
    <dgm:pt modelId="{426E2530-6543-41A2-81EF-DDD0C9D208BF}">
      <dgm:prSet/>
      <dgm:spPr/>
      <dgm:t>
        <a:bodyPr/>
        <a:lstStyle/>
        <a:p>
          <a:r>
            <a:rPr lang="en-US"/>
            <a:t>The probability of winning the "nice prize" if the contestant decides to change their door.</a:t>
          </a:r>
        </a:p>
      </dgm:t>
    </dgm:pt>
    <dgm:pt modelId="{03727887-4A0A-426A-B6BD-5F0A8DC86FDA}" type="parTrans" cxnId="{E4A3D0B1-504A-4F55-8537-7443ED06469F}">
      <dgm:prSet/>
      <dgm:spPr/>
      <dgm:t>
        <a:bodyPr/>
        <a:lstStyle/>
        <a:p>
          <a:endParaRPr lang="en-US"/>
        </a:p>
      </dgm:t>
    </dgm:pt>
    <dgm:pt modelId="{120EF29E-52D9-4196-AD33-F785BE09CD1A}" type="sibTrans" cxnId="{E4A3D0B1-504A-4F55-8537-7443ED06469F}">
      <dgm:prSet/>
      <dgm:spPr/>
      <dgm:t>
        <a:bodyPr/>
        <a:lstStyle/>
        <a:p>
          <a:endParaRPr lang="en-US"/>
        </a:p>
      </dgm:t>
    </dgm:pt>
    <dgm:pt modelId="{E31D1EEE-F66F-4A7E-9BF7-63E617E8CBD0}" type="pres">
      <dgm:prSet presAssocID="{DA3598A5-6728-4B69-8929-71798E16FB70}" presName="root" presStyleCnt="0">
        <dgm:presLayoutVars>
          <dgm:dir/>
          <dgm:resizeHandles val="exact"/>
        </dgm:presLayoutVars>
      </dgm:prSet>
      <dgm:spPr/>
    </dgm:pt>
    <dgm:pt modelId="{AC64C15C-3175-47E1-838F-977BF169565A}" type="pres">
      <dgm:prSet presAssocID="{81D75A8F-1D04-42EC-BBA0-30AB31C35B9B}" presName="compNode" presStyleCnt="0"/>
      <dgm:spPr/>
    </dgm:pt>
    <dgm:pt modelId="{663BB16B-C8C5-4522-B8FC-D3B67A2C940C}" type="pres">
      <dgm:prSet presAssocID="{81D75A8F-1D04-42EC-BBA0-30AB31C35B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r Closed outline"/>
        </a:ext>
      </dgm:extLst>
    </dgm:pt>
    <dgm:pt modelId="{9E4BE9CA-79D9-4F3B-8256-A103D0C3F6A5}" type="pres">
      <dgm:prSet presAssocID="{81D75A8F-1D04-42EC-BBA0-30AB31C35B9B}" presName="iconSpace" presStyleCnt="0"/>
      <dgm:spPr/>
    </dgm:pt>
    <dgm:pt modelId="{056502BE-BB8D-486E-999A-7CD0FB245712}" type="pres">
      <dgm:prSet presAssocID="{81D75A8F-1D04-42EC-BBA0-30AB31C35B9B}" presName="parTx" presStyleLbl="revTx" presStyleIdx="0" presStyleCnt="4">
        <dgm:presLayoutVars>
          <dgm:chMax val="0"/>
          <dgm:chPref val="0"/>
        </dgm:presLayoutVars>
      </dgm:prSet>
      <dgm:spPr/>
    </dgm:pt>
    <dgm:pt modelId="{5AA6921A-5703-441B-9902-97EF9C00505E}" type="pres">
      <dgm:prSet presAssocID="{81D75A8F-1D04-42EC-BBA0-30AB31C35B9B}" presName="txSpace" presStyleCnt="0"/>
      <dgm:spPr/>
    </dgm:pt>
    <dgm:pt modelId="{4B1BFD61-992F-4F74-83F7-859CDF22B6C9}" type="pres">
      <dgm:prSet presAssocID="{81D75A8F-1D04-42EC-BBA0-30AB31C35B9B}" presName="desTx" presStyleLbl="revTx" presStyleIdx="1" presStyleCnt="4">
        <dgm:presLayoutVars/>
      </dgm:prSet>
      <dgm:spPr/>
    </dgm:pt>
    <dgm:pt modelId="{EE889457-6FD8-4CD8-AF51-81721A515761}" type="pres">
      <dgm:prSet presAssocID="{7CAD2429-F321-45F5-847F-CC504F04A5B1}" presName="sibTrans" presStyleCnt="0"/>
      <dgm:spPr/>
    </dgm:pt>
    <dgm:pt modelId="{DD28CD8D-AFBA-4B79-9660-E68133AD4C40}" type="pres">
      <dgm:prSet presAssocID="{0412B568-715C-4AD1-A1E6-7F864FF834B7}" presName="compNode" presStyleCnt="0"/>
      <dgm:spPr/>
    </dgm:pt>
    <dgm:pt modelId="{09533828-A9E0-4A77-B598-5B07E58D7CCE}" type="pres">
      <dgm:prSet presAssocID="{0412B568-715C-4AD1-A1E6-7F864FF834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r Open outline"/>
        </a:ext>
      </dgm:extLst>
    </dgm:pt>
    <dgm:pt modelId="{925B9BB8-16B9-4760-A6C7-3152894FCB08}" type="pres">
      <dgm:prSet presAssocID="{0412B568-715C-4AD1-A1E6-7F864FF834B7}" presName="iconSpace" presStyleCnt="0"/>
      <dgm:spPr/>
    </dgm:pt>
    <dgm:pt modelId="{1B510D49-A4ED-4B61-A19C-4419209A0E57}" type="pres">
      <dgm:prSet presAssocID="{0412B568-715C-4AD1-A1E6-7F864FF834B7}" presName="parTx" presStyleLbl="revTx" presStyleIdx="2" presStyleCnt="4">
        <dgm:presLayoutVars>
          <dgm:chMax val="0"/>
          <dgm:chPref val="0"/>
        </dgm:presLayoutVars>
      </dgm:prSet>
      <dgm:spPr/>
    </dgm:pt>
    <dgm:pt modelId="{D8163230-BBBB-4DF1-B7AD-304E91BEFF58}" type="pres">
      <dgm:prSet presAssocID="{0412B568-715C-4AD1-A1E6-7F864FF834B7}" presName="txSpace" presStyleCnt="0"/>
      <dgm:spPr/>
    </dgm:pt>
    <dgm:pt modelId="{79A2CF19-2498-437D-91E5-1545927AB9C3}" type="pres">
      <dgm:prSet presAssocID="{0412B568-715C-4AD1-A1E6-7F864FF834B7}" presName="desTx" presStyleLbl="revTx" presStyleIdx="3" presStyleCnt="4">
        <dgm:presLayoutVars/>
      </dgm:prSet>
      <dgm:spPr/>
    </dgm:pt>
  </dgm:ptLst>
  <dgm:cxnLst>
    <dgm:cxn modelId="{D2357877-F147-4710-A8C8-0F608785EC9D}" type="presOf" srcId="{D71747F9-0C72-4DEA-BE63-2E12813E19C4}" destId="{4B1BFD61-992F-4F74-83F7-859CDF22B6C9}" srcOrd="0" destOrd="0" presId="urn:microsoft.com/office/officeart/2018/2/layout/IconLabelDescriptionList"/>
    <dgm:cxn modelId="{4379087D-CAAF-4127-A53C-705C1184EDB0}" type="presOf" srcId="{81D75A8F-1D04-42EC-BBA0-30AB31C35B9B}" destId="{056502BE-BB8D-486E-999A-7CD0FB245712}" srcOrd="0" destOrd="0" presId="urn:microsoft.com/office/officeart/2018/2/layout/IconLabelDescriptionList"/>
    <dgm:cxn modelId="{E4A3D0B1-504A-4F55-8537-7443ED06469F}" srcId="{0412B568-715C-4AD1-A1E6-7F864FF834B7}" destId="{426E2530-6543-41A2-81EF-DDD0C9D208BF}" srcOrd="0" destOrd="0" parTransId="{03727887-4A0A-426A-B6BD-5F0A8DC86FDA}" sibTransId="{120EF29E-52D9-4196-AD33-F785BE09CD1A}"/>
    <dgm:cxn modelId="{5A1EF2B3-4564-4917-BB5D-BD62F714C8F6}" type="presOf" srcId="{0412B568-715C-4AD1-A1E6-7F864FF834B7}" destId="{1B510D49-A4ED-4B61-A19C-4419209A0E57}" srcOrd="0" destOrd="0" presId="urn:microsoft.com/office/officeart/2018/2/layout/IconLabelDescriptionList"/>
    <dgm:cxn modelId="{563089BA-20F3-4E0A-94E5-22CA3A6F712A}" srcId="{81D75A8F-1D04-42EC-BBA0-30AB31C35B9B}" destId="{D71747F9-0C72-4DEA-BE63-2E12813E19C4}" srcOrd="0" destOrd="0" parTransId="{B943106C-B5D7-4B03-8D2B-EA2AD4458F5F}" sibTransId="{AF178F66-B69C-46D3-B198-9CFC5606939D}"/>
    <dgm:cxn modelId="{A3C3E6D8-7E02-4382-B852-8449D55DA86D}" srcId="{DA3598A5-6728-4B69-8929-71798E16FB70}" destId="{81D75A8F-1D04-42EC-BBA0-30AB31C35B9B}" srcOrd="0" destOrd="0" parTransId="{320E4FD9-1547-4E3C-897F-A36EA7971144}" sibTransId="{7CAD2429-F321-45F5-847F-CC504F04A5B1}"/>
    <dgm:cxn modelId="{B56FF0F0-1C53-4B24-8940-EEFCC45AC2A4}" type="presOf" srcId="{DA3598A5-6728-4B69-8929-71798E16FB70}" destId="{E31D1EEE-F66F-4A7E-9BF7-63E617E8CBD0}" srcOrd="0" destOrd="0" presId="urn:microsoft.com/office/officeart/2018/2/layout/IconLabelDescriptionList"/>
    <dgm:cxn modelId="{B4ED84F8-F878-4EC4-B3A6-C6909BBC8F7D}" srcId="{DA3598A5-6728-4B69-8929-71798E16FB70}" destId="{0412B568-715C-4AD1-A1E6-7F864FF834B7}" srcOrd="1" destOrd="0" parTransId="{2EE34B08-DAE9-4D20-ADAC-B236B93A9C07}" sibTransId="{EFDA0516-8E03-475C-844E-43B34B3D5D60}"/>
    <dgm:cxn modelId="{A5F39BFD-875A-44C9-BF66-D558D339F4D4}" type="presOf" srcId="{426E2530-6543-41A2-81EF-DDD0C9D208BF}" destId="{79A2CF19-2498-437D-91E5-1545927AB9C3}" srcOrd="0" destOrd="0" presId="urn:microsoft.com/office/officeart/2018/2/layout/IconLabelDescriptionList"/>
    <dgm:cxn modelId="{4A494FD0-4603-454D-9953-CF8B27310D1F}" type="presParOf" srcId="{E31D1EEE-F66F-4A7E-9BF7-63E617E8CBD0}" destId="{AC64C15C-3175-47E1-838F-977BF169565A}" srcOrd="0" destOrd="0" presId="urn:microsoft.com/office/officeart/2018/2/layout/IconLabelDescriptionList"/>
    <dgm:cxn modelId="{B429DDEB-314A-406D-AC91-9A3252E58358}" type="presParOf" srcId="{AC64C15C-3175-47E1-838F-977BF169565A}" destId="{663BB16B-C8C5-4522-B8FC-D3B67A2C940C}" srcOrd="0" destOrd="0" presId="urn:microsoft.com/office/officeart/2018/2/layout/IconLabelDescriptionList"/>
    <dgm:cxn modelId="{6DDB1A31-B5BF-45E9-82F8-9D1B348CD97C}" type="presParOf" srcId="{AC64C15C-3175-47E1-838F-977BF169565A}" destId="{9E4BE9CA-79D9-4F3B-8256-A103D0C3F6A5}" srcOrd="1" destOrd="0" presId="urn:microsoft.com/office/officeart/2018/2/layout/IconLabelDescriptionList"/>
    <dgm:cxn modelId="{B9681197-5945-474A-9674-F160F2571987}" type="presParOf" srcId="{AC64C15C-3175-47E1-838F-977BF169565A}" destId="{056502BE-BB8D-486E-999A-7CD0FB245712}" srcOrd="2" destOrd="0" presId="urn:microsoft.com/office/officeart/2018/2/layout/IconLabelDescriptionList"/>
    <dgm:cxn modelId="{6043345A-EB55-44A8-A81B-239A0E965018}" type="presParOf" srcId="{AC64C15C-3175-47E1-838F-977BF169565A}" destId="{5AA6921A-5703-441B-9902-97EF9C00505E}" srcOrd="3" destOrd="0" presId="urn:microsoft.com/office/officeart/2018/2/layout/IconLabelDescriptionList"/>
    <dgm:cxn modelId="{258BD8CC-9677-4A2A-8081-BDC2896DEA72}" type="presParOf" srcId="{AC64C15C-3175-47E1-838F-977BF169565A}" destId="{4B1BFD61-992F-4F74-83F7-859CDF22B6C9}" srcOrd="4" destOrd="0" presId="urn:microsoft.com/office/officeart/2018/2/layout/IconLabelDescriptionList"/>
    <dgm:cxn modelId="{EF264DA9-5BD8-48C3-9EF2-D8E1C69DD3D4}" type="presParOf" srcId="{E31D1EEE-F66F-4A7E-9BF7-63E617E8CBD0}" destId="{EE889457-6FD8-4CD8-AF51-81721A515761}" srcOrd="1" destOrd="0" presId="urn:microsoft.com/office/officeart/2018/2/layout/IconLabelDescriptionList"/>
    <dgm:cxn modelId="{262D9386-92C6-4F62-AFC8-A2D8EFAEB58D}" type="presParOf" srcId="{E31D1EEE-F66F-4A7E-9BF7-63E617E8CBD0}" destId="{DD28CD8D-AFBA-4B79-9660-E68133AD4C40}" srcOrd="2" destOrd="0" presId="urn:microsoft.com/office/officeart/2018/2/layout/IconLabelDescriptionList"/>
    <dgm:cxn modelId="{21F3FA45-39F3-4F1C-98FA-F92380E89B06}" type="presParOf" srcId="{DD28CD8D-AFBA-4B79-9660-E68133AD4C40}" destId="{09533828-A9E0-4A77-B598-5B07E58D7CCE}" srcOrd="0" destOrd="0" presId="urn:microsoft.com/office/officeart/2018/2/layout/IconLabelDescriptionList"/>
    <dgm:cxn modelId="{7C39D4CD-C77A-4106-B64D-19FA79F7E24B}" type="presParOf" srcId="{DD28CD8D-AFBA-4B79-9660-E68133AD4C40}" destId="{925B9BB8-16B9-4760-A6C7-3152894FCB08}" srcOrd="1" destOrd="0" presId="urn:microsoft.com/office/officeart/2018/2/layout/IconLabelDescriptionList"/>
    <dgm:cxn modelId="{63D77CC6-277E-4F78-B593-CBEB1EF7713E}" type="presParOf" srcId="{DD28CD8D-AFBA-4B79-9660-E68133AD4C40}" destId="{1B510D49-A4ED-4B61-A19C-4419209A0E57}" srcOrd="2" destOrd="0" presId="urn:microsoft.com/office/officeart/2018/2/layout/IconLabelDescriptionList"/>
    <dgm:cxn modelId="{EE69992D-0651-4CD4-80E3-158D7F1E5FCE}" type="presParOf" srcId="{DD28CD8D-AFBA-4B79-9660-E68133AD4C40}" destId="{D8163230-BBBB-4DF1-B7AD-304E91BEFF58}" srcOrd="3" destOrd="0" presId="urn:microsoft.com/office/officeart/2018/2/layout/IconLabelDescriptionList"/>
    <dgm:cxn modelId="{05261260-432E-47D3-AFC3-401B0541E193}" type="presParOf" srcId="{DD28CD8D-AFBA-4B79-9660-E68133AD4C40}" destId="{79A2CF19-2498-437D-91E5-1545927AB9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9984FA-B30D-4221-B21E-E79C16EB34A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9B6028-C530-4BD3-8EE8-B2A6D4FEE961}">
      <dgm:prSet/>
      <dgm:spPr/>
      <dgm:t>
        <a:bodyPr/>
        <a:lstStyle/>
        <a:p>
          <a:r>
            <a:rPr lang="en-US"/>
            <a:t>“Relearning” Java</a:t>
          </a:r>
        </a:p>
      </dgm:t>
    </dgm:pt>
    <dgm:pt modelId="{E8618D03-3AB3-4F2F-9BD1-62B8418662AE}" type="parTrans" cxnId="{2E709AC1-11AF-4480-99E1-B19C024B0C7A}">
      <dgm:prSet/>
      <dgm:spPr/>
      <dgm:t>
        <a:bodyPr/>
        <a:lstStyle/>
        <a:p>
          <a:endParaRPr lang="en-US"/>
        </a:p>
      </dgm:t>
    </dgm:pt>
    <dgm:pt modelId="{3FE9D42F-351A-442D-80AB-71EFC35A89C6}" type="sibTrans" cxnId="{2E709AC1-11AF-4480-99E1-B19C024B0C7A}">
      <dgm:prSet/>
      <dgm:spPr/>
      <dgm:t>
        <a:bodyPr/>
        <a:lstStyle/>
        <a:p>
          <a:endParaRPr lang="en-US"/>
        </a:p>
      </dgm:t>
    </dgm:pt>
    <dgm:pt modelId="{8D35F9EA-999F-4C6F-8AA7-D065E2166DB6}">
      <dgm:prSet custT="1"/>
      <dgm:spPr/>
      <dgm:t>
        <a:bodyPr/>
        <a:lstStyle/>
        <a:p>
          <a:r>
            <a:rPr lang="en-US" sz="1400" dirty="0"/>
            <a:t>I transferred from Rutgers Camden and their Computer Science program focused primarily on Python. While I did take a couple courses at Stockton University that focused on Java, I still had to “relearn” the basics.</a:t>
          </a:r>
        </a:p>
      </dgm:t>
    </dgm:pt>
    <dgm:pt modelId="{4B3ECB3F-5369-488B-9D06-EA417934B47F}" type="parTrans" cxnId="{4BA24B78-E49B-4890-8F75-6FCE25ADADEA}">
      <dgm:prSet/>
      <dgm:spPr/>
      <dgm:t>
        <a:bodyPr/>
        <a:lstStyle/>
        <a:p>
          <a:endParaRPr lang="en-US"/>
        </a:p>
      </dgm:t>
    </dgm:pt>
    <dgm:pt modelId="{FCBCFED4-48EC-4DDD-BA03-A96DAE96F59D}" type="sibTrans" cxnId="{4BA24B78-E49B-4890-8F75-6FCE25ADADEA}">
      <dgm:prSet/>
      <dgm:spPr/>
      <dgm:t>
        <a:bodyPr/>
        <a:lstStyle/>
        <a:p>
          <a:endParaRPr lang="en-US"/>
        </a:p>
      </dgm:t>
    </dgm:pt>
    <dgm:pt modelId="{040B6D36-7B7B-4A71-BAF4-7F7797C62D14}">
      <dgm:prSet/>
      <dgm:spPr/>
      <dgm:t>
        <a:bodyPr/>
        <a:lstStyle/>
        <a:p>
          <a:r>
            <a:rPr lang="en-US"/>
            <a:t>Very small numbers and BigDecimal</a:t>
          </a:r>
        </a:p>
      </dgm:t>
    </dgm:pt>
    <dgm:pt modelId="{7A58F580-6521-4A79-9A27-74A42254BB48}" type="parTrans" cxnId="{038B0A7D-5D78-40C2-97BA-9324C818EC7E}">
      <dgm:prSet/>
      <dgm:spPr/>
      <dgm:t>
        <a:bodyPr/>
        <a:lstStyle/>
        <a:p>
          <a:endParaRPr lang="en-US"/>
        </a:p>
      </dgm:t>
    </dgm:pt>
    <dgm:pt modelId="{735D2E11-75A9-4BEB-9EF1-A9C44DD8BD64}" type="sibTrans" cxnId="{038B0A7D-5D78-40C2-97BA-9324C818EC7E}">
      <dgm:prSet/>
      <dgm:spPr/>
      <dgm:t>
        <a:bodyPr/>
        <a:lstStyle/>
        <a:p>
          <a:endParaRPr lang="en-US"/>
        </a:p>
      </dgm:t>
    </dgm:pt>
    <dgm:pt modelId="{0B53EFF3-F865-475F-99AE-07D45E3E9705}">
      <dgm:prSet custT="1"/>
      <dgm:spPr/>
      <dgm:t>
        <a:bodyPr/>
        <a:lstStyle/>
        <a:p>
          <a:r>
            <a:rPr lang="en-US" sz="1400" dirty="0"/>
            <a:t>I could not figure out, when using </a:t>
          </a:r>
          <a:r>
            <a:rPr lang="en-US" sz="1400" dirty="0" err="1"/>
            <a:t>solveBinoDistrib</a:t>
          </a:r>
          <a:r>
            <a:rPr lang="en-US" sz="1400" dirty="0"/>
            <a:t> and </a:t>
          </a:r>
          <a:r>
            <a:rPr lang="en-US" sz="1400" dirty="0" err="1"/>
            <a:t>solveGeoDistrib</a:t>
          </a:r>
          <a:r>
            <a:rPr lang="en-US" sz="1400" dirty="0"/>
            <a:t>, why I kept getting weird “numbers”. I realized that double type was unable to properly represent the very small numbers and to use </a:t>
          </a:r>
          <a:r>
            <a:rPr lang="en-US" sz="1400" dirty="0" err="1"/>
            <a:t>BigDecimal</a:t>
          </a:r>
          <a:r>
            <a:rPr lang="en-US" sz="1400" dirty="0"/>
            <a:t>. It was confusing at first, but I got it eventually.</a:t>
          </a:r>
        </a:p>
      </dgm:t>
    </dgm:pt>
    <dgm:pt modelId="{5FD282DA-3186-47FA-9A8D-5A24DF0B16D4}" type="parTrans" cxnId="{C1BAF9AD-F5B7-410D-B18B-CBE62334B586}">
      <dgm:prSet/>
      <dgm:spPr/>
      <dgm:t>
        <a:bodyPr/>
        <a:lstStyle/>
        <a:p>
          <a:endParaRPr lang="en-US"/>
        </a:p>
      </dgm:t>
    </dgm:pt>
    <dgm:pt modelId="{32C5BB64-EB18-452F-A8C7-6C6B5A5687D1}" type="sibTrans" cxnId="{C1BAF9AD-F5B7-410D-B18B-CBE62334B586}">
      <dgm:prSet/>
      <dgm:spPr/>
      <dgm:t>
        <a:bodyPr/>
        <a:lstStyle/>
        <a:p>
          <a:endParaRPr lang="en-US"/>
        </a:p>
      </dgm:t>
    </dgm:pt>
    <dgm:pt modelId="{29C9F78D-6FEF-4796-A655-30B5E6BAAC38}">
      <dgm:prSet/>
      <dgm:spPr/>
      <dgm:t>
        <a:bodyPr/>
        <a:lstStyle/>
        <a:p>
          <a:r>
            <a:rPr lang="en-US"/>
            <a:t>Overcomplicating the DoorGame class</a:t>
          </a:r>
        </a:p>
      </dgm:t>
    </dgm:pt>
    <dgm:pt modelId="{BF92D674-AA16-4415-A077-85AEE78D627B}" type="parTrans" cxnId="{DE640DEB-113E-43A5-878E-1C57987C24CF}">
      <dgm:prSet/>
      <dgm:spPr/>
      <dgm:t>
        <a:bodyPr/>
        <a:lstStyle/>
        <a:p>
          <a:endParaRPr lang="en-US"/>
        </a:p>
      </dgm:t>
    </dgm:pt>
    <dgm:pt modelId="{3F9C6F35-0842-4B0A-817B-5D27B10F7126}" type="sibTrans" cxnId="{DE640DEB-113E-43A5-878E-1C57987C24CF}">
      <dgm:prSet/>
      <dgm:spPr/>
      <dgm:t>
        <a:bodyPr/>
        <a:lstStyle/>
        <a:p>
          <a:endParaRPr lang="en-US"/>
        </a:p>
      </dgm:t>
    </dgm:pt>
    <dgm:pt modelId="{7CF9D8BD-9544-4BB9-9DD3-236C10C80B4E}">
      <dgm:prSet/>
      <dgm:spPr/>
      <dgm:t>
        <a:bodyPr/>
        <a:lstStyle/>
        <a:p>
          <a:r>
            <a:rPr lang="en-US" dirty="0"/>
            <a:t>At first, I began coding the Monty Hall problem as I read it. I created a list of prizes, randomly picked one, and removed a door (making sure it was not the door that either had the prize or was the door that was randomly picked). It started to confuse me and I worried I would not be able to do it. That is when I realized a simple fact; if it picked a dud and switched their answer, it will always be a prize. After that clicked, I was able to complete the program in no time.</a:t>
          </a:r>
        </a:p>
      </dgm:t>
    </dgm:pt>
    <dgm:pt modelId="{40B334BE-9078-4509-A678-E947113D010D}" type="parTrans" cxnId="{DF147573-0CB6-400A-B4CC-7C02529E06AE}">
      <dgm:prSet/>
      <dgm:spPr/>
      <dgm:t>
        <a:bodyPr/>
        <a:lstStyle/>
        <a:p>
          <a:endParaRPr lang="en-US"/>
        </a:p>
      </dgm:t>
    </dgm:pt>
    <dgm:pt modelId="{D88C82FD-1C45-4B52-8F9A-D9D762EB87C6}" type="sibTrans" cxnId="{DF147573-0CB6-400A-B4CC-7C02529E06AE}">
      <dgm:prSet/>
      <dgm:spPr/>
      <dgm:t>
        <a:bodyPr/>
        <a:lstStyle/>
        <a:p>
          <a:endParaRPr lang="en-US"/>
        </a:p>
      </dgm:t>
    </dgm:pt>
    <dgm:pt modelId="{1A7808EF-4D4C-B14F-A46A-D82806F08D3F}" type="pres">
      <dgm:prSet presAssocID="{C19984FA-B30D-4221-B21E-E79C16EB34A0}" presName="vert0" presStyleCnt="0">
        <dgm:presLayoutVars>
          <dgm:dir/>
          <dgm:animOne val="branch"/>
          <dgm:animLvl val="lvl"/>
        </dgm:presLayoutVars>
      </dgm:prSet>
      <dgm:spPr/>
    </dgm:pt>
    <dgm:pt modelId="{FCB10FEE-AAEF-AD45-8158-DC05A230F92B}" type="pres">
      <dgm:prSet presAssocID="{5D9B6028-C530-4BD3-8EE8-B2A6D4FEE961}" presName="thickLine" presStyleLbl="alignNode1" presStyleIdx="0" presStyleCnt="3"/>
      <dgm:spPr/>
    </dgm:pt>
    <dgm:pt modelId="{F542B7A4-EE57-634F-A039-D692597DED5A}" type="pres">
      <dgm:prSet presAssocID="{5D9B6028-C530-4BD3-8EE8-B2A6D4FEE961}" presName="horz1" presStyleCnt="0"/>
      <dgm:spPr/>
    </dgm:pt>
    <dgm:pt modelId="{8EE0963D-7A36-444B-B780-EBDAA4BB7AFE}" type="pres">
      <dgm:prSet presAssocID="{5D9B6028-C530-4BD3-8EE8-B2A6D4FEE961}" presName="tx1" presStyleLbl="revTx" presStyleIdx="0" presStyleCnt="6"/>
      <dgm:spPr/>
    </dgm:pt>
    <dgm:pt modelId="{7C2CECF4-A975-2D41-8ACB-1A36032A92FB}" type="pres">
      <dgm:prSet presAssocID="{5D9B6028-C530-4BD3-8EE8-B2A6D4FEE961}" presName="vert1" presStyleCnt="0"/>
      <dgm:spPr/>
    </dgm:pt>
    <dgm:pt modelId="{B34EFB07-E408-474E-AC3F-EBD27C0B694C}" type="pres">
      <dgm:prSet presAssocID="{8D35F9EA-999F-4C6F-8AA7-D065E2166DB6}" presName="vertSpace2a" presStyleCnt="0"/>
      <dgm:spPr/>
    </dgm:pt>
    <dgm:pt modelId="{E622E41C-A299-824F-9433-FE63CA102FBC}" type="pres">
      <dgm:prSet presAssocID="{8D35F9EA-999F-4C6F-8AA7-D065E2166DB6}" presName="horz2" presStyleCnt="0"/>
      <dgm:spPr/>
    </dgm:pt>
    <dgm:pt modelId="{D4D4AF1D-1868-3147-A468-71B887469760}" type="pres">
      <dgm:prSet presAssocID="{8D35F9EA-999F-4C6F-8AA7-D065E2166DB6}" presName="horzSpace2" presStyleCnt="0"/>
      <dgm:spPr/>
    </dgm:pt>
    <dgm:pt modelId="{02BF0BF0-B83A-8544-9EF9-25E5E2738BBD}" type="pres">
      <dgm:prSet presAssocID="{8D35F9EA-999F-4C6F-8AA7-D065E2166DB6}" presName="tx2" presStyleLbl="revTx" presStyleIdx="1" presStyleCnt="6"/>
      <dgm:spPr/>
    </dgm:pt>
    <dgm:pt modelId="{A80AD4E7-BA6C-E549-B5F5-5701DC8228C8}" type="pres">
      <dgm:prSet presAssocID="{8D35F9EA-999F-4C6F-8AA7-D065E2166DB6}" presName="vert2" presStyleCnt="0"/>
      <dgm:spPr/>
    </dgm:pt>
    <dgm:pt modelId="{75327C7D-6C35-B447-917F-B2103D1C45C0}" type="pres">
      <dgm:prSet presAssocID="{8D35F9EA-999F-4C6F-8AA7-D065E2166DB6}" presName="thinLine2b" presStyleLbl="callout" presStyleIdx="0" presStyleCnt="3"/>
      <dgm:spPr/>
    </dgm:pt>
    <dgm:pt modelId="{7F3DFE54-F1A1-1541-B258-9FD6031E2605}" type="pres">
      <dgm:prSet presAssocID="{8D35F9EA-999F-4C6F-8AA7-D065E2166DB6}" presName="vertSpace2b" presStyleCnt="0"/>
      <dgm:spPr/>
    </dgm:pt>
    <dgm:pt modelId="{FC5831DF-FFDF-CA45-9291-281A5390C2D9}" type="pres">
      <dgm:prSet presAssocID="{040B6D36-7B7B-4A71-BAF4-7F7797C62D14}" presName="thickLine" presStyleLbl="alignNode1" presStyleIdx="1" presStyleCnt="3"/>
      <dgm:spPr/>
    </dgm:pt>
    <dgm:pt modelId="{10854427-5DC2-AE47-910B-8D5ED9E0BE3B}" type="pres">
      <dgm:prSet presAssocID="{040B6D36-7B7B-4A71-BAF4-7F7797C62D14}" presName="horz1" presStyleCnt="0"/>
      <dgm:spPr/>
    </dgm:pt>
    <dgm:pt modelId="{73F6FA88-B5CE-EA41-9964-89FF561C1582}" type="pres">
      <dgm:prSet presAssocID="{040B6D36-7B7B-4A71-BAF4-7F7797C62D14}" presName="tx1" presStyleLbl="revTx" presStyleIdx="2" presStyleCnt="6"/>
      <dgm:spPr/>
    </dgm:pt>
    <dgm:pt modelId="{9A63D53F-B85E-9F4E-80F2-5A2E081605F0}" type="pres">
      <dgm:prSet presAssocID="{040B6D36-7B7B-4A71-BAF4-7F7797C62D14}" presName="vert1" presStyleCnt="0"/>
      <dgm:spPr/>
    </dgm:pt>
    <dgm:pt modelId="{D677A2A4-9DE9-1140-915F-3FA1F486CA66}" type="pres">
      <dgm:prSet presAssocID="{0B53EFF3-F865-475F-99AE-07D45E3E9705}" presName="vertSpace2a" presStyleCnt="0"/>
      <dgm:spPr/>
    </dgm:pt>
    <dgm:pt modelId="{0A9EB3C4-C6E3-2145-A4B6-A3DD155887B8}" type="pres">
      <dgm:prSet presAssocID="{0B53EFF3-F865-475F-99AE-07D45E3E9705}" presName="horz2" presStyleCnt="0"/>
      <dgm:spPr/>
    </dgm:pt>
    <dgm:pt modelId="{9451464B-DD7F-D144-A651-6E04B72A843B}" type="pres">
      <dgm:prSet presAssocID="{0B53EFF3-F865-475F-99AE-07D45E3E9705}" presName="horzSpace2" presStyleCnt="0"/>
      <dgm:spPr/>
    </dgm:pt>
    <dgm:pt modelId="{A84295EA-7E77-264F-B009-A038535D0D23}" type="pres">
      <dgm:prSet presAssocID="{0B53EFF3-F865-475F-99AE-07D45E3E9705}" presName="tx2" presStyleLbl="revTx" presStyleIdx="3" presStyleCnt="6"/>
      <dgm:spPr/>
    </dgm:pt>
    <dgm:pt modelId="{87D22F58-54B4-4C4E-94D9-4A522DAD1E55}" type="pres">
      <dgm:prSet presAssocID="{0B53EFF3-F865-475F-99AE-07D45E3E9705}" presName="vert2" presStyleCnt="0"/>
      <dgm:spPr/>
    </dgm:pt>
    <dgm:pt modelId="{EDBE0363-5AF4-6F43-8688-C8FE49911CDD}" type="pres">
      <dgm:prSet presAssocID="{0B53EFF3-F865-475F-99AE-07D45E3E9705}" presName="thinLine2b" presStyleLbl="callout" presStyleIdx="1" presStyleCnt="3"/>
      <dgm:spPr/>
    </dgm:pt>
    <dgm:pt modelId="{C9D93570-70B1-3B4B-855C-9163C8058E30}" type="pres">
      <dgm:prSet presAssocID="{0B53EFF3-F865-475F-99AE-07D45E3E9705}" presName="vertSpace2b" presStyleCnt="0"/>
      <dgm:spPr/>
    </dgm:pt>
    <dgm:pt modelId="{AC6C2201-9EFB-0743-B000-96C4804F2181}" type="pres">
      <dgm:prSet presAssocID="{29C9F78D-6FEF-4796-A655-30B5E6BAAC38}" presName="thickLine" presStyleLbl="alignNode1" presStyleIdx="2" presStyleCnt="3"/>
      <dgm:spPr/>
    </dgm:pt>
    <dgm:pt modelId="{0CFB2650-519F-AB45-9C36-F3DA9F843EA2}" type="pres">
      <dgm:prSet presAssocID="{29C9F78D-6FEF-4796-A655-30B5E6BAAC38}" presName="horz1" presStyleCnt="0"/>
      <dgm:spPr/>
    </dgm:pt>
    <dgm:pt modelId="{E9AA21C2-18B3-7D46-809D-2C675FFED025}" type="pres">
      <dgm:prSet presAssocID="{29C9F78D-6FEF-4796-A655-30B5E6BAAC38}" presName="tx1" presStyleLbl="revTx" presStyleIdx="4" presStyleCnt="6"/>
      <dgm:spPr/>
    </dgm:pt>
    <dgm:pt modelId="{4C1C2781-C16E-5E46-A38E-EF33E19D8F1F}" type="pres">
      <dgm:prSet presAssocID="{29C9F78D-6FEF-4796-A655-30B5E6BAAC38}" presName="vert1" presStyleCnt="0"/>
      <dgm:spPr/>
    </dgm:pt>
    <dgm:pt modelId="{76DFD464-096C-1348-8D3B-6EF1FAF66A82}" type="pres">
      <dgm:prSet presAssocID="{7CF9D8BD-9544-4BB9-9DD3-236C10C80B4E}" presName="vertSpace2a" presStyleCnt="0"/>
      <dgm:spPr/>
    </dgm:pt>
    <dgm:pt modelId="{BE67281D-95BF-DB4A-B2A1-CBC23ED98F04}" type="pres">
      <dgm:prSet presAssocID="{7CF9D8BD-9544-4BB9-9DD3-236C10C80B4E}" presName="horz2" presStyleCnt="0"/>
      <dgm:spPr/>
    </dgm:pt>
    <dgm:pt modelId="{A39FB25C-4C16-AE49-AD14-EFF5FA7FEE00}" type="pres">
      <dgm:prSet presAssocID="{7CF9D8BD-9544-4BB9-9DD3-236C10C80B4E}" presName="horzSpace2" presStyleCnt="0"/>
      <dgm:spPr/>
    </dgm:pt>
    <dgm:pt modelId="{1ACF9BFF-DB3F-0048-AD25-BCE11CF6BACD}" type="pres">
      <dgm:prSet presAssocID="{7CF9D8BD-9544-4BB9-9DD3-236C10C80B4E}" presName="tx2" presStyleLbl="revTx" presStyleIdx="5" presStyleCnt="6"/>
      <dgm:spPr/>
    </dgm:pt>
    <dgm:pt modelId="{041EC108-CFB3-7848-87C2-C560F9C56BEA}" type="pres">
      <dgm:prSet presAssocID="{7CF9D8BD-9544-4BB9-9DD3-236C10C80B4E}" presName="vert2" presStyleCnt="0"/>
      <dgm:spPr/>
    </dgm:pt>
    <dgm:pt modelId="{486D77F7-D2A0-A14C-B825-94C04FACBDB9}" type="pres">
      <dgm:prSet presAssocID="{7CF9D8BD-9544-4BB9-9DD3-236C10C80B4E}" presName="thinLine2b" presStyleLbl="callout" presStyleIdx="2" presStyleCnt="3"/>
      <dgm:spPr/>
    </dgm:pt>
    <dgm:pt modelId="{B64B6062-93FD-B647-9087-B275F6C62932}" type="pres">
      <dgm:prSet presAssocID="{7CF9D8BD-9544-4BB9-9DD3-236C10C80B4E}" presName="vertSpace2b" presStyleCnt="0"/>
      <dgm:spPr/>
    </dgm:pt>
  </dgm:ptLst>
  <dgm:cxnLst>
    <dgm:cxn modelId="{B23ED40A-52CB-E143-9005-CDBFB1CF9AA9}" type="presOf" srcId="{040B6D36-7B7B-4A71-BAF4-7F7797C62D14}" destId="{73F6FA88-B5CE-EA41-9964-89FF561C1582}" srcOrd="0" destOrd="0" presId="urn:microsoft.com/office/officeart/2008/layout/LinedList"/>
    <dgm:cxn modelId="{2930BE1B-D144-1F40-B874-4DD75B494B88}" type="presOf" srcId="{C19984FA-B30D-4221-B21E-E79C16EB34A0}" destId="{1A7808EF-4D4C-B14F-A46A-D82806F08D3F}" srcOrd="0" destOrd="0" presId="urn:microsoft.com/office/officeart/2008/layout/LinedList"/>
    <dgm:cxn modelId="{80BC6346-1F7B-8641-B1EA-5A7D30415B8B}" type="presOf" srcId="{7CF9D8BD-9544-4BB9-9DD3-236C10C80B4E}" destId="{1ACF9BFF-DB3F-0048-AD25-BCE11CF6BACD}" srcOrd="0" destOrd="0" presId="urn:microsoft.com/office/officeart/2008/layout/LinedList"/>
    <dgm:cxn modelId="{E6E9EA6F-2505-5043-95CB-A187411CB90F}" type="presOf" srcId="{0B53EFF3-F865-475F-99AE-07D45E3E9705}" destId="{A84295EA-7E77-264F-B009-A038535D0D23}" srcOrd="0" destOrd="0" presId="urn:microsoft.com/office/officeart/2008/layout/LinedList"/>
    <dgm:cxn modelId="{DF147573-0CB6-400A-B4CC-7C02529E06AE}" srcId="{29C9F78D-6FEF-4796-A655-30B5E6BAAC38}" destId="{7CF9D8BD-9544-4BB9-9DD3-236C10C80B4E}" srcOrd="0" destOrd="0" parTransId="{40B334BE-9078-4509-A678-E947113D010D}" sibTransId="{D88C82FD-1C45-4B52-8F9A-D9D762EB87C6}"/>
    <dgm:cxn modelId="{4BA24B78-E49B-4890-8F75-6FCE25ADADEA}" srcId="{5D9B6028-C530-4BD3-8EE8-B2A6D4FEE961}" destId="{8D35F9EA-999F-4C6F-8AA7-D065E2166DB6}" srcOrd="0" destOrd="0" parTransId="{4B3ECB3F-5369-488B-9D06-EA417934B47F}" sibTransId="{FCBCFED4-48EC-4DDD-BA03-A96DAE96F59D}"/>
    <dgm:cxn modelId="{038B0A7D-5D78-40C2-97BA-9324C818EC7E}" srcId="{C19984FA-B30D-4221-B21E-E79C16EB34A0}" destId="{040B6D36-7B7B-4A71-BAF4-7F7797C62D14}" srcOrd="1" destOrd="0" parTransId="{7A58F580-6521-4A79-9A27-74A42254BB48}" sibTransId="{735D2E11-75A9-4BEB-9EF1-A9C44DD8BD64}"/>
    <dgm:cxn modelId="{C1BAF9AD-F5B7-410D-B18B-CBE62334B586}" srcId="{040B6D36-7B7B-4A71-BAF4-7F7797C62D14}" destId="{0B53EFF3-F865-475F-99AE-07D45E3E9705}" srcOrd="0" destOrd="0" parTransId="{5FD282DA-3186-47FA-9A8D-5A24DF0B16D4}" sibTransId="{32C5BB64-EB18-452F-A8C7-6C6B5A5687D1}"/>
    <dgm:cxn modelId="{683A04B7-EC95-664E-BF3B-EE86DA9922FC}" type="presOf" srcId="{5D9B6028-C530-4BD3-8EE8-B2A6D4FEE961}" destId="{8EE0963D-7A36-444B-B780-EBDAA4BB7AFE}" srcOrd="0" destOrd="0" presId="urn:microsoft.com/office/officeart/2008/layout/LinedList"/>
    <dgm:cxn modelId="{B59238C0-1F70-DB45-8B0A-15BB99618790}" type="presOf" srcId="{8D35F9EA-999F-4C6F-8AA7-D065E2166DB6}" destId="{02BF0BF0-B83A-8544-9EF9-25E5E2738BBD}" srcOrd="0" destOrd="0" presId="urn:microsoft.com/office/officeart/2008/layout/LinedList"/>
    <dgm:cxn modelId="{2E709AC1-11AF-4480-99E1-B19C024B0C7A}" srcId="{C19984FA-B30D-4221-B21E-E79C16EB34A0}" destId="{5D9B6028-C530-4BD3-8EE8-B2A6D4FEE961}" srcOrd="0" destOrd="0" parTransId="{E8618D03-3AB3-4F2F-9BD1-62B8418662AE}" sibTransId="{3FE9D42F-351A-442D-80AB-71EFC35A89C6}"/>
    <dgm:cxn modelId="{DE640DEB-113E-43A5-878E-1C57987C24CF}" srcId="{C19984FA-B30D-4221-B21E-E79C16EB34A0}" destId="{29C9F78D-6FEF-4796-A655-30B5E6BAAC38}" srcOrd="2" destOrd="0" parTransId="{BF92D674-AA16-4415-A077-85AEE78D627B}" sibTransId="{3F9C6F35-0842-4B0A-817B-5D27B10F7126}"/>
    <dgm:cxn modelId="{8285FCF5-B977-9248-9483-E4738BDD98E4}" type="presOf" srcId="{29C9F78D-6FEF-4796-A655-30B5E6BAAC38}" destId="{E9AA21C2-18B3-7D46-809D-2C675FFED025}" srcOrd="0" destOrd="0" presId="urn:microsoft.com/office/officeart/2008/layout/LinedList"/>
    <dgm:cxn modelId="{46AC956B-5329-F346-BA45-E56D278F291C}" type="presParOf" srcId="{1A7808EF-4D4C-B14F-A46A-D82806F08D3F}" destId="{FCB10FEE-AAEF-AD45-8158-DC05A230F92B}" srcOrd="0" destOrd="0" presId="urn:microsoft.com/office/officeart/2008/layout/LinedList"/>
    <dgm:cxn modelId="{417C5022-9B24-F649-B13D-96A52E5424EC}" type="presParOf" srcId="{1A7808EF-4D4C-B14F-A46A-D82806F08D3F}" destId="{F542B7A4-EE57-634F-A039-D692597DED5A}" srcOrd="1" destOrd="0" presId="urn:microsoft.com/office/officeart/2008/layout/LinedList"/>
    <dgm:cxn modelId="{AE0AE725-1BD3-964C-9126-F030499A4A1E}" type="presParOf" srcId="{F542B7A4-EE57-634F-A039-D692597DED5A}" destId="{8EE0963D-7A36-444B-B780-EBDAA4BB7AFE}" srcOrd="0" destOrd="0" presId="urn:microsoft.com/office/officeart/2008/layout/LinedList"/>
    <dgm:cxn modelId="{22E45D72-DC0F-FE49-933C-CFC2E77E4883}" type="presParOf" srcId="{F542B7A4-EE57-634F-A039-D692597DED5A}" destId="{7C2CECF4-A975-2D41-8ACB-1A36032A92FB}" srcOrd="1" destOrd="0" presId="urn:microsoft.com/office/officeart/2008/layout/LinedList"/>
    <dgm:cxn modelId="{36726883-EB8B-CC46-B7BF-8C09ECC6BF16}" type="presParOf" srcId="{7C2CECF4-A975-2D41-8ACB-1A36032A92FB}" destId="{B34EFB07-E408-474E-AC3F-EBD27C0B694C}" srcOrd="0" destOrd="0" presId="urn:microsoft.com/office/officeart/2008/layout/LinedList"/>
    <dgm:cxn modelId="{F577C92A-C8F4-144D-A442-5FFB28316190}" type="presParOf" srcId="{7C2CECF4-A975-2D41-8ACB-1A36032A92FB}" destId="{E622E41C-A299-824F-9433-FE63CA102FBC}" srcOrd="1" destOrd="0" presId="urn:microsoft.com/office/officeart/2008/layout/LinedList"/>
    <dgm:cxn modelId="{FBF949EB-D8CA-2E42-A796-6DE998B590EE}" type="presParOf" srcId="{E622E41C-A299-824F-9433-FE63CA102FBC}" destId="{D4D4AF1D-1868-3147-A468-71B887469760}" srcOrd="0" destOrd="0" presId="urn:microsoft.com/office/officeart/2008/layout/LinedList"/>
    <dgm:cxn modelId="{1E40B61D-B2B6-7D4E-BB99-BF6058070F4C}" type="presParOf" srcId="{E622E41C-A299-824F-9433-FE63CA102FBC}" destId="{02BF0BF0-B83A-8544-9EF9-25E5E2738BBD}" srcOrd="1" destOrd="0" presId="urn:microsoft.com/office/officeart/2008/layout/LinedList"/>
    <dgm:cxn modelId="{4EB4F177-8171-1443-AB30-2624817AAD70}" type="presParOf" srcId="{E622E41C-A299-824F-9433-FE63CA102FBC}" destId="{A80AD4E7-BA6C-E549-B5F5-5701DC8228C8}" srcOrd="2" destOrd="0" presId="urn:microsoft.com/office/officeart/2008/layout/LinedList"/>
    <dgm:cxn modelId="{7C3DF9E3-80DB-7E49-99EA-793BED194EDB}" type="presParOf" srcId="{7C2CECF4-A975-2D41-8ACB-1A36032A92FB}" destId="{75327C7D-6C35-B447-917F-B2103D1C45C0}" srcOrd="2" destOrd="0" presId="urn:microsoft.com/office/officeart/2008/layout/LinedList"/>
    <dgm:cxn modelId="{1069F448-42CC-C140-BC98-BFC127DA608B}" type="presParOf" srcId="{7C2CECF4-A975-2D41-8ACB-1A36032A92FB}" destId="{7F3DFE54-F1A1-1541-B258-9FD6031E2605}" srcOrd="3" destOrd="0" presId="urn:microsoft.com/office/officeart/2008/layout/LinedList"/>
    <dgm:cxn modelId="{A84F69B8-B234-0E47-985B-677C96E0CCE3}" type="presParOf" srcId="{1A7808EF-4D4C-B14F-A46A-D82806F08D3F}" destId="{FC5831DF-FFDF-CA45-9291-281A5390C2D9}" srcOrd="2" destOrd="0" presId="urn:microsoft.com/office/officeart/2008/layout/LinedList"/>
    <dgm:cxn modelId="{000924AE-1537-C945-8D90-2C9C8AFCDBB2}" type="presParOf" srcId="{1A7808EF-4D4C-B14F-A46A-D82806F08D3F}" destId="{10854427-5DC2-AE47-910B-8D5ED9E0BE3B}" srcOrd="3" destOrd="0" presId="urn:microsoft.com/office/officeart/2008/layout/LinedList"/>
    <dgm:cxn modelId="{CCDDA284-9F7A-3549-BF88-2853EF780927}" type="presParOf" srcId="{10854427-5DC2-AE47-910B-8D5ED9E0BE3B}" destId="{73F6FA88-B5CE-EA41-9964-89FF561C1582}" srcOrd="0" destOrd="0" presId="urn:microsoft.com/office/officeart/2008/layout/LinedList"/>
    <dgm:cxn modelId="{EDB7F44B-8757-8C46-8142-6BB15D2EA481}" type="presParOf" srcId="{10854427-5DC2-AE47-910B-8D5ED9E0BE3B}" destId="{9A63D53F-B85E-9F4E-80F2-5A2E081605F0}" srcOrd="1" destOrd="0" presId="urn:microsoft.com/office/officeart/2008/layout/LinedList"/>
    <dgm:cxn modelId="{B48F2E83-C741-0E48-B680-3A79EFD04F99}" type="presParOf" srcId="{9A63D53F-B85E-9F4E-80F2-5A2E081605F0}" destId="{D677A2A4-9DE9-1140-915F-3FA1F486CA66}" srcOrd="0" destOrd="0" presId="urn:microsoft.com/office/officeart/2008/layout/LinedList"/>
    <dgm:cxn modelId="{FD01D1F1-67D5-D64B-864C-E5CDB76E8CE0}" type="presParOf" srcId="{9A63D53F-B85E-9F4E-80F2-5A2E081605F0}" destId="{0A9EB3C4-C6E3-2145-A4B6-A3DD155887B8}" srcOrd="1" destOrd="0" presId="urn:microsoft.com/office/officeart/2008/layout/LinedList"/>
    <dgm:cxn modelId="{67AD9736-2F2D-6A48-8601-BC14A272EA9B}" type="presParOf" srcId="{0A9EB3C4-C6E3-2145-A4B6-A3DD155887B8}" destId="{9451464B-DD7F-D144-A651-6E04B72A843B}" srcOrd="0" destOrd="0" presId="urn:microsoft.com/office/officeart/2008/layout/LinedList"/>
    <dgm:cxn modelId="{DD464E0E-C132-2244-8FE4-FE14B45C98A8}" type="presParOf" srcId="{0A9EB3C4-C6E3-2145-A4B6-A3DD155887B8}" destId="{A84295EA-7E77-264F-B009-A038535D0D23}" srcOrd="1" destOrd="0" presId="urn:microsoft.com/office/officeart/2008/layout/LinedList"/>
    <dgm:cxn modelId="{885CA85E-25EB-A040-A07C-AE17696CA0DA}" type="presParOf" srcId="{0A9EB3C4-C6E3-2145-A4B6-A3DD155887B8}" destId="{87D22F58-54B4-4C4E-94D9-4A522DAD1E55}" srcOrd="2" destOrd="0" presId="urn:microsoft.com/office/officeart/2008/layout/LinedList"/>
    <dgm:cxn modelId="{7645B294-6E3F-674B-A6D1-7A58AA33DAE5}" type="presParOf" srcId="{9A63D53F-B85E-9F4E-80F2-5A2E081605F0}" destId="{EDBE0363-5AF4-6F43-8688-C8FE49911CDD}" srcOrd="2" destOrd="0" presId="urn:microsoft.com/office/officeart/2008/layout/LinedList"/>
    <dgm:cxn modelId="{BF1843A9-CBA7-2A4E-AD0A-7C3540D92C85}" type="presParOf" srcId="{9A63D53F-B85E-9F4E-80F2-5A2E081605F0}" destId="{C9D93570-70B1-3B4B-855C-9163C8058E30}" srcOrd="3" destOrd="0" presId="urn:microsoft.com/office/officeart/2008/layout/LinedList"/>
    <dgm:cxn modelId="{E4AD4A34-C64E-D242-A66C-9DEB84FEFEFC}" type="presParOf" srcId="{1A7808EF-4D4C-B14F-A46A-D82806F08D3F}" destId="{AC6C2201-9EFB-0743-B000-96C4804F2181}" srcOrd="4" destOrd="0" presId="urn:microsoft.com/office/officeart/2008/layout/LinedList"/>
    <dgm:cxn modelId="{8E16ABF3-589A-6A42-928C-A27CD75ABFE8}" type="presParOf" srcId="{1A7808EF-4D4C-B14F-A46A-D82806F08D3F}" destId="{0CFB2650-519F-AB45-9C36-F3DA9F843EA2}" srcOrd="5" destOrd="0" presId="urn:microsoft.com/office/officeart/2008/layout/LinedList"/>
    <dgm:cxn modelId="{4A73442B-8BD9-B94F-9166-39F981CB325B}" type="presParOf" srcId="{0CFB2650-519F-AB45-9C36-F3DA9F843EA2}" destId="{E9AA21C2-18B3-7D46-809D-2C675FFED025}" srcOrd="0" destOrd="0" presId="urn:microsoft.com/office/officeart/2008/layout/LinedList"/>
    <dgm:cxn modelId="{AEECE402-0C19-C441-8674-75B4BE4A735D}" type="presParOf" srcId="{0CFB2650-519F-AB45-9C36-F3DA9F843EA2}" destId="{4C1C2781-C16E-5E46-A38E-EF33E19D8F1F}" srcOrd="1" destOrd="0" presId="urn:microsoft.com/office/officeart/2008/layout/LinedList"/>
    <dgm:cxn modelId="{C0486CE0-8DEC-7945-AD05-E31092539163}" type="presParOf" srcId="{4C1C2781-C16E-5E46-A38E-EF33E19D8F1F}" destId="{76DFD464-096C-1348-8D3B-6EF1FAF66A82}" srcOrd="0" destOrd="0" presId="urn:microsoft.com/office/officeart/2008/layout/LinedList"/>
    <dgm:cxn modelId="{C8BC6AF5-26E2-0E4E-84D8-A9B4F5E24DF5}" type="presParOf" srcId="{4C1C2781-C16E-5E46-A38E-EF33E19D8F1F}" destId="{BE67281D-95BF-DB4A-B2A1-CBC23ED98F04}" srcOrd="1" destOrd="0" presId="urn:microsoft.com/office/officeart/2008/layout/LinedList"/>
    <dgm:cxn modelId="{142D76BE-EE56-4E46-B142-BE7B84D529F7}" type="presParOf" srcId="{BE67281D-95BF-DB4A-B2A1-CBC23ED98F04}" destId="{A39FB25C-4C16-AE49-AD14-EFF5FA7FEE00}" srcOrd="0" destOrd="0" presId="urn:microsoft.com/office/officeart/2008/layout/LinedList"/>
    <dgm:cxn modelId="{793CAE3F-306F-D349-9803-4F3DFF26EBFE}" type="presParOf" srcId="{BE67281D-95BF-DB4A-B2A1-CBC23ED98F04}" destId="{1ACF9BFF-DB3F-0048-AD25-BCE11CF6BACD}" srcOrd="1" destOrd="0" presId="urn:microsoft.com/office/officeart/2008/layout/LinedList"/>
    <dgm:cxn modelId="{9B49EC12-47BE-124F-8CF6-7CA14E1F7BFC}" type="presParOf" srcId="{BE67281D-95BF-DB4A-B2A1-CBC23ED98F04}" destId="{041EC108-CFB3-7848-87C2-C560F9C56BEA}" srcOrd="2" destOrd="0" presId="urn:microsoft.com/office/officeart/2008/layout/LinedList"/>
    <dgm:cxn modelId="{10AE4AD9-42E8-F04E-9FFD-D14B9A077950}" type="presParOf" srcId="{4C1C2781-C16E-5E46-A38E-EF33E19D8F1F}" destId="{486D77F7-D2A0-A14C-B825-94C04FACBDB9}" srcOrd="2" destOrd="0" presId="urn:microsoft.com/office/officeart/2008/layout/LinedList"/>
    <dgm:cxn modelId="{7E02BCA0-EAD4-044E-A1A0-52A12825D62A}" type="presParOf" srcId="{4C1C2781-C16E-5E46-A38E-EF33E19D8F1F}" destId="{B64B6062-93FD-B647-9087-B275F6C6293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E2FD23-3B5D-4B64-B764-75F628BFA3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E62822-6033-4750-A60E-85B318867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Javadocs</a:t>
          </a:r>
        </a:p>
      </dgm:t>
    </dgm:pt>
    <dgm:pt modelId="{85489583-37B5-465C-916B-2CF6F6449EE6}" type="parTrans" cxnId="{AD3A0DB8-EFD1-4689-97C3-4A556B907E9E}">
      <dgm:prSet/>
      <dgm:spPr/>
      <dgm:t>
        <a:bodyPr/>
        <a:lstStyle/>
        <a:p>
          <a:endParaRPr lang="en-US"/>
        </a:p>
      </dgm:t>
    </dgm:pt>
    <dgm:pt modelId="{73B4E054-619D-49CA-A2EF-616E8BFA2F8F}" type="sibTrans" cxnId="{AD3A0DB8-EFD1-4689-97C3-4A556B907E9E}">
      <dgm:prSet/>
      <dgm:spPr/>
      <dgm:t>
        <a:bodyPr/>
        <a:lstStyle/>
        <a:p>
          <a:endParaRPr lang="en-US"/>
        </a:p>
      </dgm:t>
    </dgm:pt>
    <dgm:pt modelId="{FA109036-24D3-413B-A51B-2B1D06E31C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 wanted this project to be as professional as possible. This project taught me how to create professional styled </a:t>
          </a:r>
          <a:r>
            <a:rPr lang="en-US" sz="1400" dirty="0" err="1"/>
            <a:t>Javadocs</a:t>
          </a:r>
          <a:r>
            <a:rPr lang="en-US" sz="1400" dirty="0"/>
            <a:t> and their importance</a:t>
          </a:r>
        </a:p>
      </dgm:t>
    </dgm:pt>
    <dgm:pt modelId="{3AF98601-468C-432A-9AC4-C58716091083}" type="parTrans" cxnId="{D7B1C0BD-3BC7-40D1-A0F6-F4D1E2D38B8D}">
      <dgm:prSet/>
      <dgm:spPr/>
      <dgm:t>
        <a:bodyPr/>
        <a:lstStyle/>
        <a:p>
          <a:endParaRPr lang="en-US"/>
        </a:p>
      </dgm:t>
    </dgm:pt>
    <dgm:pt modelId="{323A3BA8-21E9-448A-8D6B-6D2EEB2B9C02}" type="sibTrans" cxnId="{D7B1C0BD-3BC7-40D1-A0F6-F4D1E2D38B8D}">
      <dgm:prSet/>
      <dgm:spPr/>
      <dgm:t>
        <a:bodyPr/>
        <a:lstStyle/>
        <a:p>
          <a:endParaRPr lang="en-US"/>
        </a:p>
      </dgm:t>
    </dgm:pt>
    <dgm:pt modelId="{9316C267-9E8A-4321-AF94-3E5A78E18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Familiarity with GitHub</a:t>
          </a:r>
        </a:p>
      </dgm:t>
    </dgm:pt>
    <dgm:pt modelId="{89DE5977-7C47-4388-AEBF-437928767262}" type="parTrans" cxnId="{F6C61002-5701-4199-A637-39B9D31561EA}">
      <dgm:prSet/>
      <dgm:spPr/>
      <dgm:t>
        <a:bodyPr/>
        <a:lstStyle/>
        <a:p>
          <a:endParaRPr lang="en-US"/>
        </a:p>
      </dgm:t>
    </dgm:pt>
    <dgm:pt modelId="{D2ED8E15-B98D-416A-B258-73A55EFA5A3F}" type="sibTrans" cxnId="{F6C61002-5701-4199-A637-39B9D31561EA}">
      <dgm:prSet/>
      <dgm:spPr/>
      <dgm:t>
        <a:bodyPr/>
        <a:lstStyle/>
        <a:p>
          <a:endParaRPr lang="en-US"/>
        </a:p>
      </dgm:t>
    </dgm:pt>
    <dgm:pt modelId="{1E5E55B4-0474-4BD1-BD7C-908DB37AA0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 created my GitHub for a project last semester and I still had no clue how it worked. I learned how to directly commit and push from my IDE, create a professional looking GitHub repository, and how exactly the GitHub workflow works</a:t>
          </a:r>
          <a:r>
            <a:rPr lang="en-US" sz="1200" dirty="0"/>
            <a:t>.</a:t>
          </a:r>
        </a:p>
      </dgm:t>
    </dgm:pt>
    <dgm:pt modelId="{2DEB432A-B6B1-421E-8808-481689F7C574}" type="parTrans" cxnId="{9C963E73-323C-4232-9B4A-12E170D4DF3D}">
      <dgm:prSet/>
      <dgm:spPr/>
      <dgm:t>
        <a:bodyPr/>
        <a:lstStyle/>
        <a:p>
          <a:endParaRPr lang="en-US"/>
        </a:p>
      </dgm:t>
    </dgm:pt>
    <dgm:pt modelId="{6D243A45-C99E-4EB6-AB68-1F172B8A1A52}" type="sibTrans" cxnId="{9C963E73-323C-4232-9B4A-12E170D4DF3D}">
      <dgm:prSet/>
      <dgm:spPr/>
      <dgm:t>
        <a:bodyPr/>
        <a:lstStyle/>
        <a:p>
          <a:endParaRPr lang="en-US"/>
        </a:p>
      </dgm:t>
    </dgm:pt>
    <dgm:pt modelId="{72FD3952-9F66-4E3A-9DA2-8D7C1E606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Familiarity with programming in Java</a:t>
          </a:r>
        </a:p>
      </dgm:t>
    </dgm:pt>
    <dgm:pt modelId="{86817FFE-AB53-4D98-AC9E-977442D71E34}" type="parTrans" cxnId="{3F53F6FB-0F20-45E1-BBC5-5A31219B192E}">
      <dgm:prSet/>
      <dgm:spPr/>
      <dgm:t>
        <a:bodyPr/>
        <a:lstStyle/>
        <a:p>
          <a:endParaRPr lang="en-US"/>
        </a:p>
      </dgm:t>
    </dgm:pt>
    <dgm:pt modelId="{8A454396-DC04-44E3-950C-9B62F00D5901}" type="sibTrans" cxnId="{3F53F6FB-0F20-45E1-BBC5-5A31219B192E}">
      <dgm:prSet/>
      <dgm:spPr/>
      <dgm:t>
        <a:bodyPr/>
        <a:lstStyle/>
        <a:p>
          <a:endParaRPr lang="en-US"/>
        </a:p>
      </dgm:t>
    </dgm:pt>
    <dgm:pt modelId="{1BCDF572-7159-4F8F-85E5-A4947F07AF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This project has given more time with Java than I ever had. This is my biggest project in Java and it has helped me feel more comfortable programming in Java.</a:t>
          </a:r>
        </a:p>
      </dgm:t>
    </dgm:pt>
    <dgm:pt modelId="{39BEF450-BE24-4DF8-AE01-2F602B10E9AF}" type="parTrans" cxnId="{BD9451E9-CC9E-4F0E-8A53-4964004AA14C}">
      <dgm:prSet/>
      <dgm:spPr/>
      <dgm:t>
        <a:bodyPr/>
        <a:lstStyle/>
        <a:p>
          <a:endParaRPr lang="en-US"/>
        </a:p>
      </dgm:t>
    </dgm:pt>
    <dgm:pt modelId="{10C6B04A-BB9D-44FF-800F-266EF8FCD829}" type="sibTrans" cxnId="{BD9451E9-CC9E-4F0E-8A53-4964004AA14C}">
      <dgm:prSet/>
      <dgm:spPr/>
      <dgm:t>
        <a:bodyPr/>
        <a:lstStyle/>
        <a:p>
          <a:endParaRPr lang="en-US"/>
        </a:p>
      </dgm:t>
    </dgm:pt>
    <dgm:pt modelId="{154856BA-A387-4ADE-90D8-D1EDF5D1A5DA}" type="pres">
      <dgm:prSet presAssocID="{9FE2FD23-3B5D-4B64-B764-75F628BFA338}" presName="root" presStyleCnt="0">
        <dgm:presLayoutVars>
          <dgm:dir/>
          <dgm:resizeHandles val="exact"/>
        </dgm:presLayoutVars>
      </dgm:prSet>
      <dgm:spPr/>
    </dgm:pt>
    <dgm:pt modelId="{0903D7AA-AEF4-4530-9174-381A290D0439}" type="pres">
      <dgm:prSet presAssocID="{6BE62822-6033-4750-A60E-85B3188677FC}" presName="compNode" presStyleCnt="0"/>
      <dgm:spPr/>
    </dgm:pt>
    <dgm:pt modelId="{98C40F4B-8553-4D35-AC52-8CA9C1566CA0}" type="pres">
      <dgm:prSet presAssocID="{6BE62822-6033-4750-A60E-85B3188677FC}" presName="bgRect" presStyleLbl="bgShp" presStyleIdx="0" presStyleCnt="3"/>
      <dgm:spPr/>
    </dgm:pt>
    <dgm:pt modelId="{53D085F3-84AD-40EC-A2CA-4108C39250A0}" type="pres">
      <dgm:prSet presAssocID="{6BE62822-6033-4750-A60E-85B3188677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719C1C-F3BA-420A-9D27-EE98723DB210}" type="pres">
      <dgm:prSet presAssocID="{6BE62822-6033-4750-A60E-85B3188677FC}" presName="spaceRect" presStyleCnt="0"/>
      <dgm:spPr/>
    </dgm:pt>
    <dgm:pt modelId="{E16B569E-12EC-4CC6-B0ED-7ADE2CF8F18D}" type="pres">
      <dgm:prSet presAssocID="{6BE62822-6033-4750-A60E-85B3188677FC}" presName="parTx" presStyleLbl="revTx" presStyleIdx="0" presStyleCnt="6">
        <dgm:presLayoutVars>
          <dgm:chMax val="0"/>
          <dgm:chPref val="0"/>
        </dgm:presLayoutVars>
      </dgm:prSet>
      <dgm:spPr/>
    </dgm:pt>
    <dgm:pt modelId="{060FD354-EC72-4DE5-B6A7-87C1C739D67C}" type="pres">
      <dgm:prSet presAssocID="{6BE62822-6033-4750-A60E-85B3188677FC}" presName="desTx" presStyleLbl="revTx" presStyleIdx="1" presStyleCnt="6">
        <dgm:presLayoutVars/>
      </dgm:prSet>
      <dgm:spPr/>
    </dgm:pt>
    <dgm:pt modelId="{575F9440-39FA-4CD5-8493-D462244BFF1D}" type="pres">
      <dgm:prSet presAssocID="{73B4E054-619D-49CA-A2EF-616E8BFA2F8F}" presName="sibTrans" presStyleCnt="0"/>
      <dgm:spPr/>
    </dgm:pt>
    <dgm:pt modelId="{0BA40312-D27D-4F18-876D-09EA119202B5}" type="pres">
      <dgm:prSet presAssocID="{9316C267-9E8A-4321-AF94-3E5A78E18A3D}" presName="compNode" presStyleCnt="0"/>
      <dgm:spPr/>
    </dgm:pt>
    <dgm:pt modelId="{CC6CF23C-4757-4669-8977-B03BC7245B76}" type="pres">
      <dgm:prSet presAssocID="{9316C267-9E8A-4321-AF94-3E5A78E18A3D}" presName="bgRect" presStyleLbl="bgShp" presStyleIdx="1" presStyleCnt="3" custLinFactNeighborX="-31633" custLinFactNeighborY="-6516"/>
      <dgm:spPr/>
    </dgm:pt>
    <dgm:pt modelId="{C6E32CBE-853E-42ED-BEA3-4D217E3E1676}" type="pres">
      <dgm:prSet presAssocID="{9316C267-9E8A-4321-AF94-3E5A78E18A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800C9E7-3456-4AA7-A98E-238894092610}" type="pres">
      <dgm:prSet presAssocID="{9316C267-9E8A-4321-AF94-3E5A78E18A3D}" presName="spaceRect" presStyleCnt="0"/>
      <dgm:spPr/>
    </dgm:pt>
    <dgm:pt modelId="{A7CB4B9B-C127-4B16-8460-FD752698F7D0}" type="pres">
      <dgm:prSet presAssocID="{9316C267-9E8A-4321-AF94-3E5A78E18A3D}" presName="parTx" presStyleLbl="revTx" presStyleIdx="2" presStyleCnt="6">
        <dgm:presLayoutVars>
          <dgm:chMax val="0"/>
          <dgm:chPref val="0"/>
        </dgm:presLayoutVars>
      </dgm:prSet>
      <dgm:spPr/>
    </dgm:pt>
    <dgm:pt modelId="{299ECAF5-DD85-4E90-B628-99172E84C02C}" type="pres">
      <dgm:prSet presAssocID="{9316C267-9E8A-4321-AF94-3E5A78E18A3D}" presName="desTx" presStyleLbl="revTx" presStyleIdx="3" presStyleCnt="6">
        <dgm:presLayoutVars/>
      </dgm:prSet>
      <dgm:spPr/>
    </dgm:pt>
    <dgm:pt modelId="{83DDC595-8618-4647-8B09-191555D97A47}" type="pres">
      <dgm:prSet presAssocID="{D2ED8E15-B98D-416A-B258-73A55EFA5A3F}" presName="sibTrans" presStyleCnt="0"/>
      <dgm:spPr/>
    </dgm:pt>
    <dgm:pt modelId="{12CC194F-3AEE-40FF-AAEC-44D0F2BB0E70}" type="pres">
      <dgm:prSet presAssocID="{72FD3952-9F66-4E3A-9DA2-8D7C1E6069B6}" presName="compNode" presStyleCnt="0"/>
      <dgm:spPr/>
    </dgm:pt>
    <dgm:pt modelId="{FEBA192C-84D4-49B9-88A7-AD744A46DE31}" type="pres">
      <dgm:prSet presAssocID="{72FD3952-9F66-4E3A-9DA2-8D7C1E6069B6}" presName="bgRect" presStyleLbl="bgShp" presStyleIdx="2" presStyleCnt="3"/>
      <dgm:spPr/>
    </dgm:pt>
    <dgm:pt modelId="{434F72D3-7E5A-4427-B162-9FB68EC22DB3}" type="pres">
      <dgm:prSet presAssocID="{72FD3952-9F66-4E3A-9DA2-8D7C1E6069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B5E92F5-75F1-4325-A15F-6A00BC430BEC}" type="pres">
      <dgm:prSet presAssocID="{72FD3952-9F66-4E3A-9DA2-8D7C1E6069B6}" presName="spaceRect" presStyleCnt="0"/>
      <dgm:spPr/>
    </dgm:pt>
    <dgm:pt modelId="{234715AF-E6F4-4025-BD86-5A6BE375C369}" type="pres">
      <dgm:prSet presAssocID="{72FD3952-9F66-4E3A-9DA2-8D7C1E6069B6}" presName="parTx" presStyleLbl="revTx" presStyleIdx="4" presStyleCnt="6">
        <dgm:presLayoutVars>
          <dgm:chMax val="0"/>
          <dgm:chPref val="0"/>
        </dgm:presLayoutVars>
      </dgm:prSet>
      <dgm:spPr/>
    </dgm:pt>
    <dgm:pt modelId="{C8830D89-45B4-4B53-979B-D42E3F3CBEE1}" type="pres">
      <dgm:prSet presAssocID="{72FD3952-9F66-4E3A-9DA2-8D7C1E6069B6}" presName="desTx" presStyleLbl="revTx" presStyleIdx="5" presStyleCnt="6">
        <dgm:presLayoutVars/>
      </dgm:prSet>
      <dgm:spPr/>
    </dgm:pt>
  </dgm:ptLst>
  <dgm:cxnLst>
    <dgm:cxn modelId="{F6C61002-5701-4199-A637-39B9D31561EA}" srcId="{9FE2FD23-3B5D-4B64-B764-75F628BFA338}" destId="{9316C267-9E8A-4321-AF94-3E5A78E18A3D}" srcOrd="1" destOrd="0" parTransId="{89DE5977-7C47-4388-AEBF-437928767262}" sibTransId="{D2ED8E15-B98D-416A-B258-73A55EFA5A3F}"/>
    <dgm:cxn modelId="{74BF4B05-15C7-AE48-B5D1-A71A8F068D97}" type="presOf" srcId="{72FD3952-9F66-4E3A-9DA2-8D7C1E6069B6}" destId="{234715AF-E6F4-4025-BD86-5A6BE375C369}" srcOrd="0" destOrd="0" presId="urn:microsoft.com/office/officeart/2018/2/layout/IconVerticalSolidList"/>
    <dgm:cxn modelId="{74E87119-6C7E-4F4A-B699-8CF29EFD3CDD}" type="presOf" srcId="{1BCDF572-7159-4F8F-85E5-A4947F07AFF9}" destId="{C8830D89-45B4-4B53-979B-D42E3F3CBEE1}" srcOrd="0" destOrd="0" presId="urn:microsoft.com/office/officeart/2018/2/layout/IconVerticalSolidList"/>
    <dgm:cxn modelId="{9C963E73-323C-4232-9B4A-12E170D4DF3D}" srcId="{9316C267-9E8A-4321-AF94-3E5A78E18A3D}" destId="{1E5E55B4-0474-4BD1-BD7C-908DB37AA09F}" srcOrd="0" destOrd="0" parTransId="{2DEB432A-B6B1-421E-8808-481689F7C574}" sibTransId="{6D243A45-C99E-4EB6-AB68-1F172B8A1A52}"/>
    <dgm:cxn modelId="{3770417A-8CB2-474E-9627-1F07908111AD}" type="presOf" srcId="{9316C267-9E8A-4321-AF94-3E5A78E18A3D}" destId="{A7CB4B9B-C127-4B16-8460-FD752698F7D0}" srcOrd="0" destOrd="0" presId="urn:microsoft.com/office/officeart/2018/2/layout/IconVerticalSolidList"/>
    <dgm:cxn modelId="{AD3A0DB8-EFD1-4689-97C3-4A556B907E9E}" srcId="{9FE2FD23-3B5D-4B64-B764-75F628BFA338}" destId="{6BE62822-6033-4750-A60E-85B3188677FC}" srcOrd="0" destOrd="0" parTransId="{85489583-37B5-465C-916B-2CF6F6449EE6}" sibTransId="{73B4E054-619D-49CA-A2EF-616E8BFA2F8F}"/>
    <dgm:cxn modelId="{D7B1C0BD-3BC7-40D1-A0F6-F4D1E2D38B8D}" srcId="{6BE62822-6033-4750-A60E-85B3188677FC}" destId="{FA109036-24D3-413B-A51B-2B1D06E31CDB}" srcOrd="0" destOrd="0" parTransId="{3AF98601-468C-432A-9AC4-C58716091083}" sibTransId="{323A3BA8-21E9-448A-8D6B-6D2EEB2B9C02}"/>
    <dgm:cxn modelId="{A9DD7AC1-8886-894A-B274-374CE4C1C3E9}" type="presOf" srcId="{FA109036-24D3-413B-A51B-2B1D06E31CDB}" destId="{060FD354-EC72-4DE5-B6A7-87C1C739D67C}" srcOrd="0" destOrd="0" presId="urn:microsoft.com/office/officeart/2018/2/layout/IconVerticalSolidList"/>
    <dgm:cxn modelId="{407660CD-3D8D-7944-AA6F-7DC742C547A6}" type="presOf" srcId="{9FE2FD23-3B5D-4B64-B764-75F628BFA338}" destId="{154856BA-A387-4ADE-90D8-D1EDF5D1A5DA}" srcOrd="0" destOrd="0" presId="urn:microsoft.com/office/officeart/2018/2/layout/IconVerticalSolidList"/>
    <dgm:cxn modelId="{B29E89DE-61D3-8941-A2AC-2311DC703119}" type="presOf" srcId="{1E5E55B4-0474-4BD1-BD7C-908DB37AA09F}" destId="{299ECAF5-DD85-4E90-B628-99172E84C02C}" srcOrd="0" destOrd="0" presId="urn:microsoft.com/office/officeart/2018/2/layout/IconVerticalSolidList"/>
    <dgm:cxn modelId="{BD9451E9-CC9E-4F0E-8A53-4964004AA14C}" srcId="{72FD3952-9F66-4E3A-9DA2-8D7C1E6069B6}" destId="{1BCDF572-7159-4F8F-85E5-A4947F07AFF9}" srcOrd="0" destOrd="0" parTransId="{39BEF450-BE24-4DF8-AE01-2F602B10E9AF}" sibTransId="{10C6B04A-BB9D-44FF-800F-266EF8FCD829}"/>
    <dgm:cxn modelId="{9D77AAF8-FAA4-8A4E-8532-231B64708D20}" type="presOf" srcId="{6BE62822-6033-4750-A60E-85B3188677FC}" destId="{E16B569E-12EC-4CC6-B0ED-7ADE2CF8F18D}" srcOrd="0" destOrd="0" presId="urn:microsoft.com/office/officeart/2018/2/layout/IconVerticalSolidList"/>
    <dgm:cxn modelId="{3F53F6FB-0F20-45E1-BBC5-5A31219B192E}" srcId="{9FE2FD23-3B5D-4B64-B764-75F628BFA338}" destId="{72FD3952-9F66-4E3A-9DA2-8D7C1E6069B6}" srcOrd="2" destOrd="0" parTransId="{86817FFE-AB53-4D98-AC9E-977442D71E34}" sibTransId="{8A454396-DC04-44E3-950C-9B62F00D5901}"/>
    <dgm:cxn modelId="{B8AF23E8-52BA-8547-AA4C-AB4358AC53E5}" type="presParOf" srcId="{154856BA-A387-4ADE-90D8-D1EDF5D1A5DA}" destId="{0903D7AA-AEF4-4530-9174-381A290D0439}" srcOrd="0" destOrd="0" presId="urn:microsoft.com/office/officeart/2018/2/layout/IconVerticalSolidList"/>
    <dgm:cxn modelId="{686885F3-CDD1-D048-8E98-148FAD991C76}" type="presParOf" srcId="{0903D7AA-AEF4-4530-9174-381A290D0439}" destId="{98C40F4B-8553-4D35-AC52-8CA9C1566CA0}" srcOrd="0" destOrd="0" presId="urn:microsoft.com/office/officeart/2018/2/layout/IconVerticalSolidList"/>
    <dgm:cxn modelId="{26699695-A087-844A-8586-E493AACF1938}" type="presParOf" srcId="{0903D7AA-AEF4-4530-9174-381A290D0439}" destId="{53D085F3-84AD-40EC-A2CA-4108C39250A0}" srcOrd="1" destOrd="0" presId="urn:microsoft.com/office/officeart/2018/2/layout/IconVerticalSolidList"/>
    <dgm:cxn modelId="{F7CF551D-1999-254D-A1C2-B6AEC3AD6B0D}" type="presParOf" srcId="{0903D7AA-AEF4-4530-9174-381A290D0439}" destId="{7B719C1C-F3BA-420A-9D27-EE98723DB210}" srcOrd="2" destOrd="0" presId="urn:microsoft.com/office/officeart/2018/2/layout/IconVerticalSolidList"/>
    <dgm:cxn modelId="{2D4DE391-D582-1A4D-8F3A-02ACB9B85427}" type="presParOf" srcId="{0903D7AA-AEF4-4530-9174-381A290D0439}" destId="{E16B569E-12EC-4CC6-B0ED-7ADE2CF8F18D}" srcOrd="3" destOrd="0" presId="urn:microsoft.com/office/officeart/2018/2/layout/IconVerticalSolidList"/>
    <dgm:cxn modelId="{432677FB-605B-6146-B0CD-A80AECB0974D}" type="presParOf" srcId="{0903D7AA-AEF4-4530-9174-381A290D0439}" destId="{060FD354-EC72-4DE5-B6A7-87C1C739D67C}" srcOrd="4" destOrd="0" presId="urn:microsoft.com/office/officeart/2018/2/layout/IconVerticalSolidList"/>
    <dgm:cxn modelId="{52EC1F05-074F-0844-8122-4C3BD11DA1D8}" type="presParOf" srcId="{154856BA-A387-4ADE-90D8-D1EDF5D1A5DA}" destId="{575F9440-39FA-4CD5-8493-D462244BFF1D}" srcOrd="1" destOrd="0" presId="urn:microsoft.com/office/officeart/2018/2/layout/IconVerticalSolidList"/>
    <dgm:cxn modelId="{DDAE2A04-4862-EE47-A9A3-1777C438AACE}" type="presParOf" srcId="{154856BA-A387-4ADE-90D8-D1EDF5D1A5DA}" destId="{0BA40312-D27D-4F18-876D-09EA119202B5}" srcOrd="2" destOrd="0" presId="urn:microsoft.com/office/officeart/2018/2/layout/IconVerticalSolidList"/>
    <dgm:cxn modelId="{3530DABE-0CCB-6243-A000-D508B36C465E}" type="presParOf" srcId="{0BA40312-D27D-4F18-876D-09EA119202B5}" destId="{CC6CF23C-4757-4669-8977-B03BC7245B76}" srcOrd="0" destOrd="0" presId="urn:microsoft.com/office/officeart/2018/2/layout/IconVerticalSolidList"/>
    <dgm:cxn modelId="{D49BB115-C9A1-224C-A83A-A332AD666579}" type="presParOf" srcId="{0BA40312-D27D-4F18-876D-09EA119202B5}" destId="{C6E32CBE-853E-42ED-BEA3-4D217E3E1676}" srcOrd="1" destOrd="0" presId="urn:microsoft.com/office/officeart/2018/2/layout/IconVerticalSolidList"/>
    <dgm:cxn modelId="{97112BFF-4E00-DD4C-B5D1-A00B84D1AAD7}" type="presParOf" srcId="{0BA40312-D27D-4F18-876D-09EA119202B5}" destId="{D800C9E7-3456-4AA7-A98E-238894092610}" srcOrd="2" destOrd="0" presId="urn:microsoft.com/office/officeart/2018/2/layout/IconVerticalSolidList"/>
    <dgm:cxn modelId="{81F1396C-3DDB-B14D-B0A9-6EC721B0EEAE}" type="presParOf" srcId="{0BA40312-D27D-4F18-876D-09EA119202B5}" destId="{A7CB4B9B-C127-4B16-8460-FD752698F7D0}" srcOrd="3" destOrd="0" presId="urn:microsoft.com/office/officeart/2018/2/layout/IconVerticalSolidList"/>
    <dgm:cxn modelId="{E06809D1-30F0-764A-97B4-302FEE25D908}" type="presParOf" srcId="{0BA40312-D27D-4F18-876D-09EA119202B5}" destId="{299ECAF5-DD85-4E90-B628-99172E84C02C}" srcOrd="4" destOrd="0" presId="urn:microsoft.com/office/officeart/2018/2/layout/IconVerticalSolidList"/>
    <dgm:cxn modelId="{DB3E859A-8037-344D-9EB8-28068C099F72}" type="presParOf" srcId="{154856BA-A387-4ADE-90D8-D1EDF5D1A5DA}" destId="{83DDC595-8618-4647-8B09-191555D97A47}" srcOrd="3" destOrd="0" presId="urn:microsoft.com/office/officeart/2018/2/layout/IconVerticalSolidList"/>
    <dgm:cxn modelId="{6F446F4A-23B8-FC48-AB9F-AA193A0783A0}" type="presParOf" srcId="{154856BA-A387-4ADE-90D8-D1EDF5D1A5DA}" destId="{12CC194F-3AEE-40FF-AAEC-44D0F2BB0E70}" srcOrd="4" destOrd="0" presId="urn:microsoft.com/office/officeart/2018/2/layout/IconVerticalSolidList"/>
    <dgm:cxn modelId="{CB9E36A8-5FE6-D349-8794-800EB833EDE2}" type="presParOf" srcId="{12CC194F-3AEE-40FF-AAEC-44D0F2BB0E70}" destId="{FEBA192C-84D4-49B9-88A7-AD744A46DE31}" srcOrd="0" destOrd="0" presId="urn:microsoft.com/office/officeart/2018/2/layout/IconVerticalSolidList"/>
    <dgm:cxn modelId="{7DDD0B1C-70AB-044B-A614-A503F2B1865F}" type="presParOf" srcId="{12CC194F-3AEE-40FF-AAEC-44D0F2BB0E70}" destId="{434F72D3-7E5A-4427-B162-9FB68EC22DB3}" srcOrd="1" destOrd="0" presId="urn:microsoft.com/office/officeart/2018/2/layout/IconVerticalSolidList"/>
    <dgm:cxn modelId="{F7387E1F-7C4E-0B47-96F3-C5FCF4B2EAD9}" type="presParOf" srcId="{12CC194F-3AEE-40FF-AAEC-44D0F2BB0E70}" destId="{6B5E92F5-75F1-4325-A15F-6A00BC430BEC}" srcOrd="2" destOrd="0" presId="urn:microsoft.com/office/officeart/2018/2/layout/IconVerticalSolidList"/>
    <dgm:cxn modelId="{A90797DE-F198-754F-AFD4-AFD47560F297}" type="presParOf" srcId="{12CC194F-3AEE-40FF-AAEC-44D0F2BB0E70}" destId="{234715AF-E6F4-4025-BD86-5A6BE375C369}" srcOrd="3" destOrd="0" presId="urn:microsoft.com/office/officeart/2018/2/layout/IconVerticalSolidList"/>
    <dgm:cxn modelId="{FF6D94A2-43F6-134C-8E32-8AB96A54F992}" type="presParOf" srcId="{12CC194F-3AEE-40FF-AAEC-44D0F2BB0E70}" destId="{C8830D89-45B4-4B53-979B-D42E3F3CBEE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D4B3B-D526-1E4C-BC93-BAF8FBCC27DE}">
      <dsp:nvSpPr>
        <dsp:cNvPr id="0" name=""/>
        <dsp:cNvSpPr/>
      </dsp:nvSpPr>
      <dsp:spPr>
        <a:xfrm>
          <a:off x="0" y="819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StatsLibrary</a:t>
          </a:r>
          <a:endParaRPr lang="en-US" sz="2800" kern="1200" dirty="0"/>
        </a:p>
      </dsp:txBody>
      <dsp:txXfrm>
        <a:off x="32784" y="114711"/>
        <a:ext cx="5969088" cy="606012"/>
      </dsp:txXfrm>
    </dsp:sp>
    <dsp:sp modelId="{2F572062-D97F-454B-9820-D356399A172A}">
      <dsp:nvSpPr>
        <dsp:cNvPr id="0" name=""/>
        <dsp:cNvSpPr/>
      </dsp:nvSpPr>
      <dsp:spPr>
        <a:xfrm>
          <a:off x="0" y="7535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 library of various functions used primarily in statistics</a:t>
          </a:r>
        </a:p>
      </dsp:txBody>
      <dsp:txXfrm>
        <a:off x="0" y="753507"/>
        <a:ext cx="6034656" cy="695520"/>
      </dsp:txXfrm>
    </dsp:sp>
    <dsp:sp modelId="{0B4082C5-0E48-CF4F-AD77-98BC59A23F4F}">
      <dsp:nvSpPr>
        <dsp:cNvPr id="0" name=""/>
        <dsp:cNvSpPr/>
      </dsp:nvSpPr>
      <dsp:spPr>
        <a:xfrm>
          <a:off x="0" y="14490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499237"/>
                <a:satOff val="-311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237"/>
                <a:satOff val="-311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237"/>
                <a:satOff val="-311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</a:t>
          </a:r>
        </a:p>
      </dsp:txBody>
      <dsp:txXfrm>
        <a:off x="32784" y="1481811"/>
        <a:ext cx="5969088" cy="606012"/>
      </dsp:txXfrm>
    </dsp:sp>
    <dsp:sp modelId="{49D3DDBD-EB93-9D4D-8FAD-5E5F0C32F119}">
      <dsp:nvSpPr>
        <dsp:cNvPr id="0" name=""/>
        <dsp:cNvSpPr/>
      </dsp:nvSpPr>
      <dsp:spPr>
        <a:xfrm>
          <a:off x="0" y="21206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Creates an object with a randomized birthday</a:t>
          </a:r>
        </a:p>
      </dsp:txBody>
      <dsp:txXfrm>
        <a:off x="0" y="2120607"/>
        <a:ext cx="6034656" cy="695520"/>
      </dsp:txXfrm>
    </dsp:sp>
    <dsp:sp modelId="{ECB2EA51-3A11-A04C-8296-CE450F8794A2}">
      <dsp:nvSpPr>
        <dsp:cNvPr id="0" name=""/>
        <dsp:cNvSpPr/>
      </dsp:nvSpPr>
      <dsp:spPr>
        <a:xfrm>
          <a:off x="0" y="28161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998474"/>
                <a:satOff val="-621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8474"/>
                <a:satOff val="-621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8474"/>
                <a:satOff val="-621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BirthdayProgram</a:t>
          </a:r>
          <a:endParaRPr lang="en-US" sz="2800" kern="1200" dirty="0"/>
        </a:p>
      </dsp:txBody>
      <dsp:txXfrm>
        <a:off x="32784" y="2848911"/>
        <a:ext cx="5969088" cy="606012"/>
      </dsp:txXfrm>
    </dsp:sp>
    <dsp:sp modelId="{95368B1C-04A0-F14E-B005-9366C2C067AB}">
      <dsp:nvSpPr>
        <dsp:cNvPr id="0" name=""/>
        <dsp:cNvSpPr/>
      </dsp:nvSpPr>
      <dsp:spPr>
        <a:xfrm>
          <a:off x="0" y="34877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Determines the probability of any two people in a class with the same birthday</a:t>
          </a:r>
        </a:p>
      </dsp:txBody>
      <dsp:txXfrm>
        <a:off x="0" y="3487707"/>
        <a:ext cx="6034656" cy="695520"/>
      </dsp:txXfrm>
    </dsp:sp>
    <dsp:sp modelId="{FAC13982-576F-6E44-92BD-34777C4358CA}">
      <dsp:nvSpPr>
        <dsp:cNvPr id="0" name=""/>
        <dsp:cNvSpPr/>
      </dsp:nvSpPr>
      <dsp:spPr>
        <a:xfrm>
          <a:off x="0" y="41832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1497711"/>
                <a:satOff val="-932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7711"/>
                <a:satOff val="-932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7711"/>
                <a:satOff val="-932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DoorGame</a:t>
          </a:r>
          <a:endParaRPr lang="en-US" sz="2800" kern="1200" dirty="0"/>
        </a:p>
      </dsp:txBody>
      <dsp:txXfrm>
        <a:off x="32784" y="4216011"/>
        <a:ext cx="5969088" cy="606012"/>
      </dsp:txXfrm>
    </dsp:sp>
    <dsp:sp modelId="{C3AE245C-F463-D047-85A1-1D2520A7D32A}">
      <dsp:nvSpPr>
        <dsp:cNvPr id="0" name=""/>
        <dsp:cNvSpPr/>
      </dsp:nvSpPr>
      <dsp:spPr>
        <a:xfrm>
          <a:off x="0" y="48548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Determines the probabilities of the Monty Hall problem</a:t>
          </a:r>
        </a:p>
      </dsp:txBody>
      <dsp:txXfrm>
        <a:off x="0" y="4854807"/>
        <a:ext cx="6034656" cy="69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5CF7A-B60A-A741-B355-B0421E82043A}">
      <dsp:nvSpPr>
        <dsp:cNvPr id="0" name=""/>
        <dsp:cNvSpPr/>
      </dsp:nvSpPr>
      <dsp:spPr>
        <a:xfrm>
          <a:off x="1897337" y="1811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Returns the mean of a list </a:t>
          </a:r>
        </a:p>
      </dsp:txBody>
      <dsp:txXfrm>
        <a:off x="1897337" y="1811"/>
        <a:ext cx="7589352" cy="938404"/>
      </dsp:txXfrm>
    </dsp:sp>
    <dsp:sp modelId="{DFA2426A-A786-764B-B334-AD990A71009A}">
      <dsp:nvSpPr>
        <dsp:cNvPr id="0" name=""/>
        <dsp:cNvSpPr/>
      </dsp:nvSpPr>
      <dsp:spPr>
        <a:xfrm>
          <a:off x="0" y="1811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findMean</a:t>
          </a:r>
          <a:r>
            <a:rPr lang="en-US" sz="2000" kern="1200" dirty="0"/>
            <a:t>()</a:t>
          </a:r>
        </a:p>
      </dsp:txBody>
      <dsp:txXfrm>
        <a:off x="0" y="1811"/>
        <a:ext cx="1897338" cy="938404"/>
      </dsp:txXfrm>
    </dsp:sp>
    <dsp:sp modelId="{7BC5B61E-8A3A-A94D-8811-32DFA5459A5D}">
      <dsp:nvSpPr>
        <dsp:cNvPr id="0" name=""/>
        <dsp:cNvSpPr/>
      </dsp:nvSpPr>
      <dsp:spPr>
        <a:xfrm>
          <a:off x="1897338" y="996519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Returns the median of a list</a:t>
          </a:r>
        </a:p>
      </dsp:txBody>
      <dsp:txXfrm>
        <a:off x="1897338" y="996519"/>
        <a:ext cx="7589352" cy="938404"/>
      </dsp:txXfrm>
    </dsp:sp>
    <dsp:sp modelId="{4EEE55D6-827C-D04C-A4E5-0AD1DE01B04D}">
      <dsp:nvSpPr>
        <dsp:cNvPr id="0" name=""/>
        <dsp:cNvSpPr/>
      </dsp:nvSpPr>
      <dsp:spPr>
        <a:xfrm>
          <a:off x="0" y="996519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findMedian</a:t>
          </a:r>
          <a:r>
            <a:rPr lang="en-US" sz="2000" kern="1200" dirty="0"/>
            <a:t>()</a:t>
          </a:r>
        </a:p>
      </dsp:txBody>
      <dsp:txXfrm>
        <a:off x="0" y="996519"/>
        <a:ext cx="1897338" cy="938404"/>
      </dsp:txXfrm>
    </dsp:sp>
    <dsp:sp modelId="{4BD454C6-2514-124E-9DA7-FCF381B7338F}">
      <dsp:nvSpPr>
        <dsp:cNvPr id="0" name=""/>
        <dsp:cNvSpPr/>
      </dsp:nvSpPr>
      <dsp:spPr>
        <a:xfrm>
          <a:off x="1897338" y="1991228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Returns the mode of a list if there is one. Returns null if there is no mode or multiple modes</a:t>
          </a:r>
        </a:p>
      </dsp:txBody>
      <dsp:txXfrm>
        <a:off x="1897338" y="1991228"/>
        <a:ext cx="7589352" cy="938404"/>
      </dsp:txXfrm>
    </dsp:sp>
    <dsp:sp modelId="{9DEB9BA1-E467-5B43-958B-4D8DEF837FB7}">
      <dsp:nvSpPr>
        <dsp:cNvPr id="0" name=""/>
        <dsp:cNvSpPr/>
      </dsp:nvSpPr>
      <dsp:spPr>
        <a:xfrm>
          <a:off x="0" y="1991228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findMode</a:t>
          </a:r>
          <a:r>
            <a:rPr lang="en-US" sz="2000" kern="1200" dirty="0"/>
            <a:t>()</a:t>
          </a:r>
        </a:p>
      </dsp:txBody>
      <dsp:txXfrm>
        <a:off x="0" y="1991228"/>
        <a:ext cx="1897338" cy="938404"/>
      </dsp:txXfrm>
    </dsp:sp>
    <dsp:sp modelId="{3F093276-E536-1D48-BF49-90C2C53E8F3D}">
      <dsp:nvSpPr>
        <dsp:cNvPr id="0" name=""/>
        <dsp:cNvSpPr/>
      </dsp:nvSpPr>
      <dsp:spPr>
        <a:xfrm>
          <a:off x="1897338" y="2985936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Returns the standard deviation of a list</a:t>
          </a:r>
        </a:p>
      </dsp:txBody>
      <dsp:txXfrm>
        <a:off x="1897338" y="2985936"/>
        <a:ext cx="7589352" cy="938404"/>
      </dsp:txXfrm>
    </dsp:sp>
    <dsp:sp modelId="{6DB80F85-1922-334A-A801-2B7E7F421EF3}">
      <dsp:nvSpPr>
        <dsp:cNvPr id="0" name=""/>
        <dsp:cNvSpPr/>
      </dsp:nvSpPr>
      <dsp:spPr>
        <a:xfrm>
          <a:off x="0" y="2985936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findStdDev</a:t>
          </a:r>
          <a:r>
            <a:rPr lang="en-US" sz="2000" kern="1200" dirty="0"/>
            <a:t>()</a:t>
          </a:r>
        </a:p>
      </dsp:txBody>
      <dsp:txXfrm>
        <a:off x="0" y="2985936"/>
        <a:ext cx="1897338" cy="938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ED456-F0C7-D54C-97C3-AEDDB09ABC94}">
      <dsp:nvSpPr>
        <dsp:cNvPr id="0" name=""/>
        <dsp:cNvSpPr/>
      </dsp:nvSpPr>
      <dsp:spPr>
        <a:xfrm>
          <a:off x="2977" y="759636"/>
          <a:ext cx="2903240" cy="691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findUnion</a:t>
          </a:r>
          <a:r>
            <a:rPr lang="en-US" sz="2400" kern="1200" dirty="0"/>
            <a:t>()</a:t>
          </a:r>
        </a:p>
      </dsp:txBody>
      <dsp:txXfrm>
        <a:off x="2977" y="759636"/>
        <a:ext cx="2903240" cy="691200"/>
      </dsp:txXfrm>
    </dsp:sp>
    <dsp:sp modelId="{1035C9C1-1415-074D-8FB0-DAEB41563401}">
      <dsp:nvSpPr>
        <dsp:cNvPr id="0" name=""/>
        <dsp:cNvSpPr/>
      </dsp:nvSpPr>
      <dsp:spPr>
        <a:xfrm>
          <a:off x="2977" y="1450836"/>
          <a:ext cx="2903240" cy="16881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Returns the union of subset A and subset B</a:t>
          </a:r>
        </a:p>
      </dsp:txBody>
      <dsp:txXfrm>
        <a:off x="2977" y="1450836"/>
        <a:ext cx="2903240" cy="1688175"/>
      </dsp:txXfrm>
    </dsp:sp>
    <dsp:sp modelId="{4F59E8F7-F16B-754A-B623-CA616D003CE4}">
      <dsp:nvSpPr>
        <dsp:cNvPr id="0" name=""/>
        <dsp:cNvSpPr/>
      </dsp:nvSpPr>
      <dsp:spPr>
        <a:xfrm>
          <a:off x="3312671" y="759636"/>
          <a:ext cx="2903240" cy="691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findIntersection</a:t>
          </a:r>
          <a:r>
            <a:rPr lang="en-US" sz="2400" kern="1200" dirty="0"/>
            <a:t>()</a:t>
          </a:r>
        </a:p>
      </dsp:txBody>
      <dsp:txXfrm>
        <a:off x="3312671" y="759636"/>
        <a:ext cx="2903240" cy="691200"/>
      </dsp:txXfrm>
    </dsp:sp>
    <dsp:sp modelId="{22275774-7AC6-3343-97D6-07E45DA6A6B2}">
      <dsp:nvSpPr>
        <dsp:cNvPr id="0" name=""/>
        <dsp:cNvSpPr/>
      </dsp:nvSpPr>
      <dsp:spPr>
        <a:xfrm>
          <a:off x="3312671" y="1450836"/>
          <a:ext cx="2903240" cy="16881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Returns the intersection of subset A and subset B</a:t>
          </a:r>
        </a:p>
      </dsp:txBody>
      <dsp:txXfrm>
        <a:off x="3312671" y="1450836"/>
        <a:ext cx="2903240" cy="1688175"/>
      </dsp:txXfrm>
    </dsp:sp>
    <dsp:sp modelId="{17DFB039-DD8A-0746-A6EE-70B8D44A145F}">
      <dsp:nvSpPr>
        <dsp:cNvPr id="0" name=""/>
        <dsp:cNvSpPr/>
      </dsp:nvSpPr>
      <dsp:spPr>
        <a:xfrm>
          <a:off x="6622365" y="759636"/>
          <a:ext cx="2903240" cy="6912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findComplement</a:t>
          </a:r>
          <a:r>
            <a:rPr lang="en-US" sz="2400" kern="1200" dirty="0"/>
            <a:t>()</a:t>
          </a:r>
        </a:p>
      </dsp:txBody>
      <dsp:txXfrm>
        <a:off x="6622365" y="759636"/>
        <a:ext cx="2903240" cy="691200"/>
      </dsp:txXfrm>
    </dsp:sp>
    <dsp:sp modelId="{51F332BE-43F3-F043-ADC7-C043B9B7D62D}">
      <dsp:nvSpPr>
        <dsp:cNvPr id="0" name=""/>
        <dsp:cNvSpPr/>
      </dsp:nvSpPr>
      <dsp:spPr>
        <a:xfrm>
          <a:off x="6622365" y="1450836"/>
          <a:ext cx="2903240" cy="16881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Returns</a:t>
          </a:r>
          <a:r>
            <a:rPr lang="en-US" sz="2400" kern="1200" baseline="0" dirty="0"/>
            <a:t> the complement of a subset.</a:t>
          </a:r>
          <a:endParaRPr lang="en-US" sz="2400" kern="1200" dirty="0"/>
        </a:p>
      </dsp:txBody>
      <dsp:txXfrm>
        <a:off x="6622365" y="1450836"/>
        <a:ext cx="2903240" cy="1688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DFBB2-46F0-ED41-B415-88B9800899FA}">
      <dsp:nvSpPr>
        <dsp:cNvPr id="0" name=""/>
        <dsp:cNvSpPr/>
      </dsp:nvSpPr>
      <dsp:spPr>
        <a:xfrm>
          <a:off x="1905716" y="179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BigInteger factorial of an integer</a:t>
          </a:r>
        </a:p>
      </dsp:txBody>
      <dsp:txXfrm>
        <a:off x="1905716" y="1798"/>
        <a:ext cx="7622867" cy="931829"/>
      </dsp:txXfrm>
    </dsp:sp>
    <dsp:sp modelId="{0E0AD485-8616-B440-906A-78EEE2705C1D}">
      <dsp:nvSpPr>
        <dsp:cNvPr id="0" name=""/>
        <dsp:cNvSpPr/>
      </dsp:nvSpPr>
      <dsp:spPr>
        <a:xfrm>
          <a:off x="0" y="179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factorial() </a:t>
          </a:r>
        </a:p>
      </dsp:txBody>
      <dsp:txXfrm>
        <a:off x="0" y="1798"/>
        <a:ext cx="1905716" cy="931829"/>
      </dsp:txXfrm>
    </dsp:sp>
    <dsp:sp modelId="{A6D66ACE-BBF8-8545-809B-FFC43C12DC1E}">
      <dsp:nvSpPr>
        <dsp:cNvPr id="0" name=""/>
        <dsp:cNvSpPr/>
      </dsp:nvSpPr>
      <dsp:spPr>
        <a:xfrm>
          <a:off x="1905716" y="98953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237508"/>
            <a:satOff val="5251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37508"/>
              <a:satOff val="5251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BigInteger combination of two integers</a:t>
          </a:r>
        </a:p>
      </dsp:txBody>
      <dsp:txXfrm>
        <a:off x="1905716" y="989538"/>
        <a:ext cx="7622867" cy="931829"/>
      </dsp:txXfrm>
    </dsp:sp>
    <dsp:sp modelId="{A3BE4732-CBD1-1941-A02A-72904CD4A398}">
      <dsp:nvSpPr>
        <dsp:cNvPr id="0" name=""/>
        <dsp:cNvSpPr/>
      </dsp:nvSpPr>
      <dsp:spPr>
        <a:xfrm>
          <a:off x="0" y="98953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499237"/>
                <a:satOff val="-311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237"/>
                <a:satOff val="-311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237"/>
                <a:satOff val="-311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99237"/>
              <a:satOff val="-311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solveCombo</a:t>
          </a:r>
          <a:r>
            <a:rPr lang="en-US" sz="1600" kern="1200" dirty="0"/>
            <a:t>()</a:t>
          </a:r>
        </a:p>
      </dsp:txBody>
      <dsp:txXfrm>
        <a:off x="0" y="989538"/>
        <a:ext cx="1905716" cy="931829"/>
      </dsp:txXfrm>
    </dsp:sp>
    <dsp:sp modelId="{77D4B47D-2C0E-A84A-8013-8EABD5EA8A34}">
      <dsp:nvSpPr>
        <dsp:cNvPr id="0" name=""/>
        <dsp:cNvSpPr/>
      </dsp:nvSpPr>
      <dsp:spPr>
        <a:xfrm>
          <a:off x="1905716" y="197727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475015"/>
            <a:satOff val="10501"/>
            <a:lumOff val="96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475015"/>
              <a:satOff val="10501"/>
              <a:lumOff val="9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BigDecimal Binomial Distribution</a:t>
          </a:r>
        </a:p>
      </dsp:txBody>
      <dsp:txXfrm>
        <a:off x="1905716" y="1977278"/>
        <a:ext cx="7622867" cy="931829"/>
      </dsp:txXfrm>
    </dsp:sp>
    <dsp:sp modelId="{121127F2-6A4A-4F4F-ACEE-F23363CA1993}">
      <dsp:nvSpPr>
        <dsp:cNvPr id="0" name=""/>
        <dsp:cNvSpPr/>
      </dsp:nvSpPr>
      <dsp:spPr>
        <a:xfrm>
          <a:off x="0" y="197727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998474"/>
                <a:satOff val="-621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8474"/>
                <a:satOff val="-621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8474"/>
                <a:satOff val="-621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998474"/>
              <a:satOff val="-621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solveBinoDistrib</a:t>
          </a:r>
          <a:r>
            <a:rPr lang="en-US" sz="1600" kern="1200" dirty="0"/>
            <a:t>()</a:t>
          </a:r>
        </a:p>
      </dsp:txBody>
      <dsp:txXfrm>
        <a:off x="0" y="1977278"/>
        <a:ext cx="1905716" cy="931829"/>
      </dsp:txXfrm>
    </dsp:sp>
    <dsp:sp modelId="{CBB76EE8-7CA0-2B47-AECF-77417FA82436}">
      <dsp:nvSpPr>
        <dsp:cNvPr id="0" name=""/>
        <dsp:cNvSpPr/>
      </dsp:nvSpPr>
      <dsp:spPr>
        <a:xfrm>
          <a:off x="1905716" y="296501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712523"/>
            <a:satOff val="15752"/>
            <a:lumOff val="145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12523"/>
              <a:satOff val="15752"/>
              <a:lumOff val="1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BigDecimal Geometric Distribution</a:t>
          </a:r>
        </a:p>
      </dsp:txBody>
      <dsp:txXfrm>
        <a:off x="1905716" y="2965018"/>
        <a:ext cx="7622867" cy="931829"/>
      </dsp:txXfrm>
    </dsp:sp>
    <dsp:sp modelId="{C0B3F3C8-5BCC-1941-98FC-D201B3BED064}">
      <dsp:nvSpPr>
        <dsp:cNvPr id="0" name=""/>
        <dsp:cNvSpPr/>
      </dsp:nvSpPr>
      <dsp:spPr>
        <a:xfrm>
          <a:off x="0" y="296501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1497711"/>
                <a:satOff val="-932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7711"/>
                <a:satOff val="-932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7711"/>
                <a:satOff val="-932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7711"/>
              <a:satOff val="-932"/>
              <a:lumOff val="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solveGeoDistrib</a:t>
          </a:r>
          <a:r>
            <a:rPr lang="en-US" sz="1600" kern="1200" dirty="0"/>
            <a:t>()</a:t>
          </a:r>
        </a:p>
      </dsp:txBody>
      <dsp:txXfrm>
        <a:off x="0" y="2965018"/>
        <a:ext cx="1905716" cy="931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8873D-0E5F-4F04-8D98-D552DDCC8646}">
      <dsp:nvSpPr>
        <dsp:cNvPr id="0" name=""/>
        <dsp:cNvSpPr/>
      </dsp:nvSpPr>
      <dsp:spPr>
        <a:xfrm>
          <a:off x="1470292" y="5204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23909-1B1C-4BC8-A62E-2AF6C96D0532}">
      <dsp:nvSpPr>
        <dsp:cNvPr id="0" name=""/>
        <dsp:cNvSpPr/>
      </dsp:nvSpPr>
      <dsp:spPr>
        <a:xfrm>
          <a:off x="66292" y="21553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personGenerator</a:t>
          </a:r>
        </a:p>
      </dsp:txBody>
      <dsp:txXfrm>
        <a:off x="66292" y="2155336"/>
        <a:ext cx="4320000" cy="648000"/>
      </dsp:txXfrm>
    </dsp:sp>
    <dsp:sp modelId="{E9C0F0EB-8284-43C3-8578-253D7604C148}">
      <dsp:nvSpPr>
        <dsp:cNvPr id="0" name=""/>
        <dsp:cNvSpPr/>
      </dsp:nvSpPr>
      <dsp:spPr>
        <a:xfrm>
          <a:off x="66292" y="2860491"/>
          <a:ext cx="4320000" cy="51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Returns a list of randomized birthdays </a:t>
          </a:r>
        </a:p>
      </dsp:txBody>
      <dsp:txXfrm>
        <a:off x="66292" y="2860491"/>
        <a:ext cx="4320000" cy="517701"/>
      </dsp:txXfrm>
    </dsp:sp>
    <dsp:sp modelId="{D9F9EFF9-6063-4185-B959-94F87A1D2FCC}">
      <dsp:nvSpPr>
        <dsp:cNvPr id="0" name=""/>
        <dsp:cNvSpPr/>
      </dsp:nvSpPr>
      <dsp:spPr>
        <a:xfrm>
          <a:off x="6546292" y="5204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2B396-C380-4C3F-A6CD-2C2BBA2571FE}">
      <dsp:nvSpPr>
        <dsp:cNvPr id="0" name=""/>
        <dsp:cNvSpPr/>
      </dsp:nvSpPr>
      <dsp:spPr>
        <a:xfrm>
          <a:off x="5142292" y="21553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probCalculator</a:t>
          </a:r>
        </a:p>
      </dsp:txBody>
      <dsp:txXfrm>
        <a:off x="5142292" y="2155336"/>
        <a:ext cx="4320000" cy="648000"/>
      </dsp:txXfrm>
    </dsp:sp>
    <dsp:sp modelId="{20A34151-ED1F-4F12-ADBE-BC9975449847}">
      <dsp:nvSpPr>
        <dsp:cNvPr id="0" name=""/>
        <dsp:cNvSpPr/>
      </dsp:nvSpPr>
      <dsp:spPr>
        <a:xfrm>
          <a:off x="5142292" y="2860491"/>
          <a:ext cx="4320000" cy="51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Returns the probability of two duplicate birthdays being generated</a:t>
          </a:r>
        </a:p>
      </dsp:txBody>
      <dsp:txXfrm>
        <a:off x="5142292" y="2860491"/>
        <a:ext cx="4320000" cy="5177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B16B-C8C5-4522-B8FC-D3B67A2C940C}">
      <dsp:nvSpPr>
        <dsp:cNvPr id="0" name=""/>
        <dsp:cNvSpPr/>
      </dsp:nvSpPr>
      <dsp:spPr>
        <a:xfrm>
          <a:off x="45449" y="4224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502BE-BB8D-486E-999A-7CD0FB245712}">
      <dsp:nvSpPr>
        <dsp:cNvPr id="0" name=""/>
        <dsp:cNvSpPr/>
      </dsp:nvSpPr>
      <dsp:spPr>
        <a:xfrm>
          <a:off x="45449" y="20668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keepDoor</a:t>
          </a:r>
        </a:p>
      </dsp:txBody>
      <dsp:txXfrm>
        <a:off x="45449" y="2066891"/>
        <a:ext cx="4320000" cy="648000"/>
      </dsp:txXfrm>
    </dsp:sp>
    <dsp:sp modelId="{4B1BFD61-992F-4F74-83F7-859CDF22B6C9}">
      <dsp:nvSpPr>
        <dsp:cNvPr id="0" name=""/>
        <dsp:cNvSpPr/>
      </dsp:nvSpPr>
      <dsp:spPr>
        <a:xfrm>
          <a:off x="45449" y="2776512"/>
          <a:ext cx="4320000" cy="72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probability of winning the "nice prize" if the contestant decides to keep their door.</a:t>
          </a:r>
        </a:p>
      </dsp:txBody>
      <dsp:txXfrm>
        <a:off x="45449" y="2776512"/>
        <a:ext cx="4320000" cy="726969"/>
      </dsp:txXfrm>
    </dsp:sp>
    <dsp:sp modelId="{09533828-A9E0-4A77-B598-5B07E58D7CCE}">
      <dsp:nvSpPr>
        <dsp:cNvPr id="0" name=""/>
        <dsp:cNvSpPr/>
      </dsp:nvSpPr>
      <dsp:spPr>
        <a:xfrm>
          <a:off x="5121449" y="4224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10D49-A4ED-4B61-A19C-4419209A0E57}">
      <dsp:nvSpPr>
        <dsp:cNvPr id="0" name=""/>
        <dsp:cNvSpPr/>
      </dsp:nvSpPr>
      <dsp:spPr>
        <a:xfrm>
          <a:off x="5121449" y="20668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changeDoor</a:t>
          </a:r>
        </a:p>
      </dsp:txBody>
      <dsp:txXfrm>
        <a:off x="5121449" y="2066891"/>
        <a:ext cx="4320000" cy="648000"/>
      </dsp:txXfrm>
    </dsp:sp>
    <dsp:sp modelId="{79A2CF19-2498-437D-91E5-1545927AB9C3}">
      <dsp:nvSpPr>
        <dsp:cNvPr id="0" name=""/>
        <dsp:cNvSpPr/>
      </dsp:nvSpPr>
      <dsp:spPr>
        <a:xfrm>
          <a:off x="5121449" y="2776512"/>
          <a:ext cx="4320000" cy="72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probability of winning the "nice prize" if the contestant decides to change their door.</a:t>
          </a:r>
        </a:p>
      </dsp:txBody>
      <dsp:txXfrm>
        <a:off x="5121449" y="2776512"/>
        <a:ext cx="4320000" cy="7269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10FEE-AAEF-AD45-8158-DC05A230F92B}">
      <dsp:nvSpPr>
        <dsp:cNvPr id="0" name=""/>
        <dsp:cNvSpPr/>
      </dsp:nvSpPr>
      <dsp:spPr>
        <a:xfrm>
          <a:off x="0" y="1903"/>
          <a:ext cx="95285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0963D-7A36-444B-B780-EBDAA4BB7AFE}">
      <dsp:nvSpPr>
        <dsp:cNvPr id="0" name=""/>
        <dsp:cNvSpPr/>
      </dsp:nvSpPr>
      <dsp:spPr>
        <a:xfrm>
          <a:off x="0" y="1903"/>
          <a:ext cx="1905716" cy="1298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“Relearning” Java</a:t>
          </a:r>
        </a:p>
      </dsp:txBody>
      <dsp:txXfrm>
        <a:off x="0" y="1903"/>
        <a:ext cx="1905716" cy="1298279"/>
      </dsp:txXfrm>
    </dsp:sp>
    <dsp:sp modelId="{02BF0BF0-B83A-8544-9EF9-25E5E2738BBD}">
      <dsp:nvSpPr>
        <dsp:cNvPr id="0" name=""/>
        <dsp:cNvSpPr/>
      </dsp:nvSpPr>
      <dsp:spPr>
        <a:xfrm>
          <a:off x="2048645" y="60858"/>
          <a:ext cx="7479938" cy="1179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transferred from Rutgers Camden and their Computer Science program focused primarily on Python. While I did take a couple courses at Stockton University that focused on Java, I still had to “relearn” the basics.</a:t>
          </a:r>
        </a:p>
      </dsp:txBody>
      <dsp:txXfrm>
        <a:off x="2048645" y="60858"/>
        <a:ext cx="7479938" cy="1179101"/>
      </dsp:txXfrm>
    </dsp:sp>
    <dsp:sp modelId="{75327C7D-6C35-B447-917F-B2103D1C45C0}">
      <dsp:nvSpPr>
        <dsp:cNvPr id="0" name=""/>
        <dsp:cNvSpPr/>
      </dsp:nvSpPr>
      <dsp:spPr>
        <a:xfrm>
          <a:off x="1905716" y="1239960"/>
          <a:ext cx="76228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5831DF-FFDF-CA45-9291-281A5390C2D9}">
      <dsp:nvSpPr>
        <dsp:cNvPr id="0" name=""/>
        <dsp:cNvSpPr/>
      </dsp:nvSpPr>
      <dsp:spPr>
        <a:xfrm>
          <a:off x="0" y="1300183"/>
          <a:ext cx="95285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F6FA88-B5CE-EA41-9964-89FF561C1582}">
      <dsp:nvSpPr>
        <dsp:cNvPr id="0" name=""/>
        <dsp:cNvSpPr/>
      </dsp:nvSpPr>
      <dsp:spPr>
        <a:xfrm>
          <a:off x="0" y="1300183"/>
          <a:ext cx="1905716" cy="1298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Very small numbers and BigDecimal</a:t>
          </a:r>
        </a:p>
      </dsp:txBody>
      <dsp:txXfrm>
        <a:off x="0" y="1300183"/>
        <a:ext cx="1905716" cy="1298279"/>
      </dsp:txXfrm>
    </dsp:sp>
    <dsp:sp modelId="{A84295EA-7E77-264F-B009-A038535D0D23}">
      <dsp:nvSpPr>
        <dsp:cNvPr id="0" name=""/>
        <dsp:cNvSpPr/>
      </dsp:nvSpPr>
      <dsp:spPr>
        <a:xfrm>
          <a:off x="2048645" y="1359138"/>
          <a:ext cx="7479938" cy="1179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could not figure out, when using </a:t>
          </a:r>
          <a:r>
            <a:rPr lang="en-US" sz="1400" kern="1200" dirty="0" err="1"/>
            <a:t>solveBinoDistrib</a:t>
          </a:r>
          <a:r>
            <a:rPr lang="en-US" sz="1400" kern="1200" dirty="0"/>
            <a:t> and </a:t>
          </a:r>
          <a:r>
            <a:rPr lang="en-US" sz="1400" kern="1200" dirty="0" err="1"/>
            <a:t>solveGeoDistrib</a:t>
          </a:r>
          <a:r>
            <a:rPr lang="en-US" sz="1400" kern="1200" dirty="0"/>
            <a:t>, why I kept getting weird “numbers”. I realized that double type was unable to properly represent the very small numbers and to use </a:t>
          </a:r>
          <a:r>
            <a:rPr lang="en-US" sz="1400" kern="1200" dirty="0" err="1"/>
            <a:t>BigDecimal</a:t>
          </a:r>
          <a:r>
            <a:rPr lang="en-US" sz="1400" kern="1200" dirty="0"/>
            <a:t>. It was confusing at first, but I got it eventually.</a:t>
          </a:r>
        </a:p>
      </dsp:txBody>
      <dsp:txXfrm>
        <a:off x="2048645" y="1359138"/>
        <a:ext cx="7479938" cy="1179101"/>
      </dsp:txXfrm>
    </dsp:sp>
    <dsp:sp modelId="{EDBE0363-5AF4-6F43-8688-C8FE49911CDD}">
      <dsp:nvSpPr>
        <dsp:cNvPr id="0" name=""/>
        <dsp:cNvSpPr/>
      </dsp:nvSpPr>
      <dsp:spPr>
        <a:xfrm>
          <a:off x="1905716" y="2538240"/>
          <a:ext cx="76228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6C2201-9EFB-0743-B000-96C4804F2181}">
      <dsp:nvSpPr>
        <dsp:cNvPr id="0" name=""/>
        <dsp:cNvSpPr/>
      </dsp:nvSpPr>
      <dsp:spPr>
        <a:xfrm>
          <a:off x="0" y="2598463"/>
          <a:ext cx="95285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A21C2-18B3-7D46-809D-2C675FFED025}">
      <dsp:nvSpPr>
        <dsp:cNvPr id="0" name=""/>
        <dsp:cNvSpPr/>
      </dsp:nvSpPr>
      <dsp:spPr>
        <a:xfrm>
          <a:off x="0" y="2598463"/>
          <a:ext cx="1905716" cy="1298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Overcomplicating the DoorGame class</a:t>
          </a:r>
        </a:p>
      </dsp:txBody>
      <dsp:txXfrm>
        <a:off x="0" y="2598463"/>
        <a:ext cx="1905716" cy="1298279"/>
      </dsp:txXfrm>
    </dsp:sp>
    <dsp:sp modelId="{1ACF9BFF-DB3F-0048-AD25-BCE11CF6BACD}">
      <dsp:nvSpPr>
        <dsp:cNvPr id="0" name=""/>
        <dsp:cNvSpPr/>
      </dsp:nvSpPr>
      <dsp:spPr>
        <a:xfrm>
          <a:off x="2048645" y="2657418"/>
          <a:ext cx="7479938" cy="1179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 first, I began coding the Monty Hall problem as I read it. I created a list of prizes, randomly picked one, and removed a door (making sure it was not the door that either had the prize or was the door that was randomly picked). It started to confuse me and I worried I would not be able to do it. That is when I realized a simple fact; if it picked a dud and switched their answer, it will always be a prize. After that clicked, I was able to complete the program in no time.</a:t>
          </a:r>
        </a:p>
      </dsp:txBody>
      <dsp:txXfrm>
        <a:off x="2048645" y="2657418"/>
        <a:ext cx="7479938" cy="1179101"/>
      </dsp:txXfrm>
    </dsp:sp>
    <dsp:sp modelId="{486D77F7-D2A0-A14C-B825-94C04FACBDB9}">
      <dsp:nvSpPr>
        <dsp:cNvPr id="0" name=""/>
        <dsp:cNvSpPr/>
      </dsp:nvSpPr>
      <dsp:spPr>
        <a:xfrm>
          <a:off x="1905716" y="3836520"/>
          <a:ext cx="76228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40F4B-8553-4D35-AC52-8CA9C1566CA0}">
      <dsp:nvSpPr>
        <dsp:cNvPr id="0" name=""/>
        <dsp:cNvSpPr/>
      </dsp:nvSpPr>
      <dsp:spPr>
        <a:xfrm>
          <a:off x="0" y="2696"/>
          <a:ext cx="9535440" cy="1260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085F3-84AD-40EC-A2CA-4108C39250A0}">
      <dsp:nvSpPr>
        <dsp:cNvPr id="0" name=""/>
        <dsp:cNvSpPr/>
      </dsp:nvSpPr>
      <dsp:spPr>
        <a:xfrm>
          <a:off x="381410" y="286389"/>
          <a:ext cx="693473" cy="693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B569E-12EC-4CC6-B0ED-7ADE2CF8F18D}">
      <dsp:nvSpPr>
        <dsp:cNvPr id="0" name=""/>
        <dsp:cNvSpPr/>
      </dsp:nvSpPr>
      <dsp:spPr>
        <a:xfrm>
          <a:off x="1456293" y="2696"/>
          <a:ext cx="4290948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Learning Javadocs</a:t>
          </a:r>
        </a:p>
      </dsp:txBody>
      <dsp:txXfrm>
        <a:off x="1456293" y="2696"/>
        <a:ext cx="4290948" cy="1260860"/>
      </dsp:txXfrm>
    </dsp:sp>
    <dsp:sp modelId="{060FD354-EC72-4DE5-B6A7-87C1C739D67C}">
      <dsp:nvSpPr>
        <dsp:cNvPr id="0" name=""/>
        <dsp:cNvSpPr/>
      </dsp:nvSpPr>
      <dsp:spPr>
        <a:xfrm>
          <a:off x="5747241" y="2696"/>
          <a:ext cx="3786774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wanted this project to be as professional as possible. This project taught me how to create professional styled </a:t>
          </a:r>
          <a:r>
            <a:rPr lang="en-US" sz="1400" kern="1200" dirty="0" err="1"/>
            <a:t>Javadocs</a:t>
          </a:r>
          <a:r>
            <a:rPr lang="en-US" sz="1400" kern="1200" dirty="0"/>
            <a:t> and their importance</a:t>
          </a:r>
        </a:p>
      </dsp:txBody>
      <dsp:txXfrm>
        <a:off x="5747241" y="2696"/>
        <a:ext cx="3786774" cy="1260860"/>
      </dsp:txXfrm>
    </dsp:sp>
    <dsp:sp modelId="{CC6CF23C-4757-4669-8977-B03BC7245B76}">
      <dsp:nvSpPr>
        <dsp:cNvPr id="0" name=""/>
        <dsp:cNvSpPr/>
      </dsp:nvSpPr>
      <dsp:spPr>
        <a:xfrm>
          <a:off x="0" y="1496614"/>
          <a:ext cx="9535440" cy="1260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32CBE-853E-42ED-BEA3-4D217E3E1676}">
      <dsp:nvSpPr>
        <dsp:cNvPr id="0" name=""/>
        <dsp:cNvSpPr/>
      </dsp:nvSpPr>
      <dsp:spPr>
        <a:xfrm>
          <a:off x="381410" y="1862465"/>
          <a:ext cx="693473" cy="693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B4B9B-C127-4B16-8460-FD752698F7D0}">
      <dsp:nvSpPr>
        <dsp:cNvPr id="0" name=""/>
        <dsp:cNvSpPr/>
      </dsp:nvSpPr>
      <dsp:spPr>
        <a:xfrm>
          <a:off x="1456293" y="1578771"/>
          <a:ext cx="4290948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Familiarity with GitHub</a:t>
          </a:r>
        </a:p>
      </dsp:txBody>
      <dsp:txXfrm>
        <a:off x="1456293" y="1578771"/>
        <a:ext cx="4290948" cy="1260860"/>
      </dsp:txXfrm>
    </dsp:sp>
    <dsp:sp modelId="{299ECAF5-DD85-4E90-B628-99172E84C02C}">
      <dsp:nvSpPr>
        <dsp:cNvPr id="0" name=""/>
        <dsp:cNvSpPr/>
      </dsp:nvSpPr>
      <dsp:spPr>
        <a:xfrm>
          <a:off x="5747241" y="1578771"/>
          <a:ext cx="3786774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created my GitHub for a project last semester and I still had no clue how it worked. I learned how to directly commit and push from my IDE, create a professional looking GitHub repository, and how exactly the GitHub workflow works</a:t>
          </a:r>
          <a:r>
            <a:rPr lang="en-US" sz="1200" kern="1200" dirty="0"/>
            <a:t>.</a:t>
          </a:r>
        </a:p>
      </dsp:txBody>
      <dsp:txXfrm>
        <a:off x="5747241" y="1578771"/>
        <a:ext cx="3786774" cy="1260860"/>
      </dsp:txXfrm>
    </dsp:sp>
    <dsp:sp modelId="{FEBA192C-84D4-49B9-88A7-AD744A46DE31}">
      <dsp:nvSpPr>
        <dsp:cNvPr id="0" name=""/>
        <dsp:cNvSpPr/>
      </dsp:nvSpPr>
      <dsp:spPr>
        <a:xfrm>
          <a:off x="0" y="3154847"/>
          <a:ext cx="9535440" cy="1260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72D3-7E5A-4427-B162-9FB68EC22DB3}">
      <dsp:nvSpPr>
        <dsp:cNvPr id="0" name=""/>
        <dsp:cNvSpPr/>
      </dsp:nvSpPr>
      <dsp:spPr>
        <a:xfrm>
          <a:off x="381410" y="3438540"/>
          <a:ext cx="693473" cy="693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715AF-E6F4-4025-BD86-5A6BE375C369}">
      <dsp:nvSpPr>
        <dsp:cNvPr id="0" name=""/>
        <dsp:cNvSpPr/>
      </dsp:nvSpPr>
      <dsp:spPr>
        <a:xfrm>
          <a:off x="1456293" y="3154847"/>
          <a:ext cx="4290948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Familiarity with programming in Java</a:t>
          </a:r>
        </a:p>
      </dsp:txBody>
      <dsp:txXfrm>
        <a:off x="1456293" y="3154847"/>
        <a:ext cx="4290948" cy="1260860"/>
      </dsp:txXfrm>
    </dsp:sp>
    <dsp:sp modelId="{C8830D89-45B4-4B53-979B-D42E3F3CBEE1}">
      <dsp:nvSpPr>
        <dsp:cNvPr id="0" name=""/>
        <dsp:cNvSpPr/>
      </dsp:nvSpPr>
      <dsp:spPr>
        <a:xfrm>
          <a:off x="5747241" y="3154847"/>
          <a:ext cx="3786774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project has given more time with Java than I ever had. This is my biggest project in Java and it has helped me feel more comfortable programming in Java.</a:t>
          </a:r>
        </a:p>
      </dsp:txBody>
      <dsp:txXfrm>
        <a:off x="5747241" y="3154847"/>
        <a:ext cx="3786774" cy="126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8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iginteger-class-in-java/" TargetMode="External"/><Relationship Id="rId3" Type="http://schemas.openxmlformats.org/officeDocument/2006/relationships/hyperlink" Target="https://stackoverflow.com/questions/363681/how-do-i-generate-random-integers-within-a-specific-range-in-java" TargetMode="External"/><Relationship Id="rId7" Type="http://schemas.openxmlformats.org/officeDocument/2006/relationships/hyperlink" Target="https://www.javatpoint.com/factorial-program-in-java" TargetMode="External"/><Relationship Id="rId12" Type="http://schemas.openxmlformats.org/officeDocument/2006/relationships/hyperlink" Target="https://howtodoinjava.com/java/collections/arraylist/add-multiple-elements-arraylist/" TargetMode="External"/><Relationship Id="rId2" Type="http://schemas.openxmlformats.org/officeDocument/2006/relationships/hyperlink" Target="https://stackoverflow.com/questions/62438100/string-decimal-to-percentage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copy-list-to-another" TargetMode="External"/><Relationship Id="rId11" Type="http://schemas.openxmlformats.org/officeDocument/2006/relationships/hyperlink" Target="https://www.geeksforgeeks.org/throw-throws-java/" TargetMode="External"/><Relationship Id="rId5" Type="http://schemas.openxmlformats.org/officeDocument/2006/relationships/hyperlink" Target="https://www.tutorialspoint.com/java-program-to-add-leading-zeros-to-a-number" TargetMode="External"/><Relationship Id="rId10" Type="http://schemas.openxmlformats.org/officeDocument/2006/relationships/hyperlink" Target="https://stackoverflow.com/questions/3115413/how-to-convert-biginteger-to-bigdecimal" TargetMode="External"/><Relationship Id="rId4" Type="http://schemas.openxmlformats.org/officeDocument/2006/relationships/hyperlink" Target="https://www.geeksforgeeks.org/switch-statement-in-java" TargetMode="External"/><Relationship Id="rId9" Type="http://schemas.openxmlformats.org/officeDocument/2006/relationships/hyperlink" Target="https://stackoverflow.com/questions/6219692/very-small-numb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dice rolling in mid-air">
            <a:extLst>
              <a:ext uri="{FF2B5EF4-FFF2-40B4-BE49-F238E27FC236}">
                <a16:creationId xmlns:a16="http://schemas.microsoft.com/office/drawing/2014/main" id="{A9B40DAB-AF11-CAD3-980F-19515E4F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90" b="819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016AC-3305-13E4-9D41-B439A2EC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CSCI-3327 Project 1 Java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AE85E-CABF-4384-1D58-24CF14FB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Ta’Quawn</a:t>
            </a:r>
            <a:r>
              <a:rPr lang="en-US" dirty="0"/>
              <a:t> Watts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653-AF01-B8F4-9175-3D8BACA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D94B-0A3E-9FC2-DB64-72418B5A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solveBinoDistrib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takes a problem from the Mathematical Statistics textbook. </a:t>
            </a:r>
          </a:p>
          <a:p>
            <a:pPr marL="0" indent="0">
              <a:buNone/>
            </a:pPr>
            <a:r>
              <a:rPr lang="en-US" dirty="0"/>
              <a:t>To solve the problem, </a:t>
            </a:r>
            <a:r>
              <a:rPr lang="en-US" dirty="0" err="1"/>
              <a:t>TestStatsLibrary</a:t>
            </a:r>
            <a:r>
              <a:rPr lang="en-US" dirty="0"/>
              <a:t> calls </a:t>
            </a:r>
            <a:r>
              <a:rPr lang="en-US" dirty="0" err="1"/>
              <a:t>solveBinoDistrib</a:t>
            </a:r>
            <a:r>
              <a:rPr lang="en-US" dirty="0"/>
              <a:t> and subtracts its value from 1. It outputs: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EFA1-A23D-F816-C129-5ED26D09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4326129"/>
            <a:ext cx="9486690" cy="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961A-2B4C-9ECD-6E66-CEDAA14C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5086-BC6B-CEC9-BABC-4D38284C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solveGeoDistrib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uses an example from lecture. It outputs: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C5CF6-9462-DF44-E843-88A4ABF7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8" y="3428999"/>
            <a:ext cx="9840898" cy="6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2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E2D2-952E-4A74-119E-55FFD2A8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Person Object its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A11-12B5-5442-464D-89B8F49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dirty="0"/>
              <a:t>Person is an object. This object generates a birthday.</a:t>
            </a:r>
          </a:p>
          <a:p>
            <a:r>
              <a:rPr lang="en-US" dirty="0"/>
              <a:t>The only method in Person is the getter </a:t>
            </a:r>
            <a:r>
              <a:rPr lang="en-US" dirty="0" err="1"/>
              <a:t>getBirthday</a:t>
            </a:r>
            <a:r>
              <a:rPr lang="en-US" dirty="0"/>
              <a:t>() which returns the randomly generated birthday.</a:t>
            </a:r>
          </a:p>
        </p:txBody>
      </p:sp>
      <p:pic>
        <p:nvPicPr>
          <p:cNvPr id="7" name="Graphic 6" descr="Balloons">
            <a:extLst>
              <a:ext uri="{FF2B5EF4-FFF2-40B4-BE49-F238E27FC236}">
                <a16:creationId xmlns:a16="http://schemas.microsoft.com/office/drawing/2014/main" id="{B1D99CD6-5371-D6A7-F35C-B0640B24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4325" y="750371"/>
            <a:ext cx="5199575" cy="5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CAFEF-B424-F892-D956-DF91D544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Person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61C1-45D2-88D1-25A5-990A4D38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TestPerson</a:t>
            </a:r>
            <a:r>
              <a:rPr lang="en-US" dirty="0"/>
              <a:t> is the tester class for Person. </a:t>
            </a:r>
            <a:r>
              <a:rPr lang="en-US" dirty="0" err="1"/>
              <a:t>TestPerson</a:t>
            </a:r>
            <a:r>
              <a:rPr lang="en-US" dirty="0"/>
              <a:t> creates 30 random Person objects and tests the </a:t>
            </a:r>
            <a:r>
              <a:rPr lang="en-US" dirty="0" err="1"/>
              <a:t>getBirthday</a:t>
            </a:r>
            <a:r>
              <a:rPr lang="en-US" dirty="0"/>
              <a:t> method. It outputs: 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57AEFC-F257-EB60-429B-000FE3C56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93"/>
          <a:stretch/>
        </p:blipFill>
        <p:spPr>
          <a:xfrm>
            <a:off x="7992557" y="614149"/>
            <a:ext cx="1663111" cy="5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F8D51-15DD-4392-0877-E24691A8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BirthdayProgram</a:t>
            </a:r>
            <a:r>
              <a:rPr lang="en-US" dirty="0"/>
              <a:t>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91FAE-9CA4-1CC8-AB69-EC61301BF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93398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6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E221-C823-C8F8-6FA4-003B9CB0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BirthdayProgram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FD7D-5FB0-7367-9C55-00D0AA23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TestBirthdayProgram</a:t>
            </a:r>
            <a:r>
              <a:rPr lang="en-US" dirty="0"/>
              <a:t> is the tester class for </a:t>
            </a:r>
            <a:r>
              <a:rPr lang="en-US" dirty="0" err="1"/>
              <a:t>BirthdayProgram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TestBirthdayProgram</a:t>
            </a:r>
            <a:r>
              <a:rPr lang="en-US" dirty="0"/>
              <a:t> asks the user to enter the amount of people in a class and the number of runs to execute. It outputs: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6E31E-EA09-B6C4-3AB9-1246A7B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45" y="3935863"/>
            <a:ext cx="10080620" cy="11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D9A2-F9DD-37E6-EEB5-E16A19E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BirthdayProgram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C105-5ADA-65AE-9E3F-6F2AC09B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user inputs less than two people or less than one run, </a:t>
            </a:r>
            <a:r>
              <a:rPr lang="en-US" dirty="0" err="1"/>
              <a:t>TestBirthdayProgram</a:t>
            </a:r>
            <a:r>
              <a:rPr lang="en-US" dirty="0"/>
              <a:t> outputs the following errors: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857F2-CD17-D05F-1859-3F37C0E9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3340159"/>
            <a:ext cx="9608087" cy="73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78324-24DA-A479-2CE9-440A3AE4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10" y="4514646"/>
            <a:ext cx="9608087" cy="13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95929-1DBF-2515-7D3B-8F47E3BE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DoorGame</a:t>
            </a:r>
            <a:r>
              <a:rPr lang="en-US" dirty="0"/>
              <a:t> Methods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476CB86-D2B2-754C-E9D5-FA95E64DA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308222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35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B96E-8CFC-5DF5-4289-60E9F81E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DoorGame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876F-827A-5582-FEE3-7686B945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TestDoorGame</a:t>
            </a:r>
            <a:r>
              <a:rPr lang="en-US" dirty="0"/>
              <a:t> is the tester for </a:t>
            </a:r>
            <a:r>
              <a:rPr lang="en-US" dirty="0" err="1"/>
              <a:t>DoorGame</a:t>
            </a:r>
            <a:r>
              <a:rPr lang="en-US" dirty="0"/>
              <a:t>. Using four lines of code, it outputs: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39893-C7A1-4E90-DEA7-B1573D87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3" y="3169238"/>
            <a:ext cx="10467680" cy="54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5C19-0C8F-48CA-2BF0-08AB9FA4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Difficulties throughout Project 1</a:t>
            </a:r>
            <a:endParaRPr lang="en-US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807D55BC-DB47-E559-AA34-88BE13840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1660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7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691E0-5915-1F15-5F47-14EEEB44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Overview of Java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5117DE-2859-4B19-F11D-605B7A267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7367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1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01838-9FDC-6ECD-3F36-C16AE56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D26-23BC-6D05-D7B2-C239A05F4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288820"/>
              </p:ext>
            </p:extLst>
          </p:nvPr>
        </p:nvGraphicFramePr>
        <p:xfrm>
          <a:off x="1117600" y="1674422"/>
          <a:ext cx="9535440" cy="441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5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30BA-D1CD-2AC5-65F5-F868A97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64C7-6E46-07BC-3CD6-9EF1663A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https://stackoverflow.com/questions/62438100/string-decimal-to-percentage-in-java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https://stackoverflow.com/questions/363681/how-do-i-generate-random-integers-within-a-specific-range-in-java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https://www.geeksforgeeks.org/switch-statement-in-java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https://www.tutorialspoint.com/java-program-to-add-leading-zeros-to-a-number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https://www.baeldung.com/java-copy-list-to-another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https://www.javatpoint.com/factorial-program-in-java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https://www.geeksforgeeks.org/biginteger-class-in-java/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https://stackoverflow.com/questions/6219692/very-small-numbers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https://stackoverflow.com/questions/3115413/how-to-convert-biginteger-to-bigdecimal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https://www.geeksforgeeks.org/throw-throws-java/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https://howtodoinjava.com/java/collections/arraylist/add-multiple-elements-arraylist/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7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411A-D993-D6F9-5316-3998772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2F19-1170-CBDB-54B8-BE0457B8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DCA5-E5E7-DAC3-3E6D-4CC73A1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171960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C220F0-5499-D18D-3D05-EDCCA5803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25108"/>
              </p:ext>
            </p:extLst>
          </p:nvPr>
        </p:nvGraphicFramePr>
        <p:xfrm>
          <a:off x="1587710" y="1748500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27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DCA5-E5E7-DAC3-3E6D-4CC73A1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C220F0-5499-D18D-3D05-EDCCA5803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9363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9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F07C-C2F0-2CA7-88E6-6554BE77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FC1BF9-7714-8D49-EC00-891B0EC7F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0187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9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416-534A-7A46-DD72-585D39FD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F326-C1BD-BD39-D044-EB9426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TestStatsLibrary</a:t>
            </a:r>
            <a:r>
              <a:rPr lang="en-US" dirty="0"/>
              <a:t> is the tester class for </a:t>
            </a:r>
            <a:r>
              <a:rPr lang="en-US" dirty="0" err="1"/>
              <a:t>StatsLibrary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TestStatsLibrary</a:t>
            </a:r>
            <a:r>
              <a:rPr lang="en-US" dirty="0"/>
              <a:t> creates an </a:t>
            </a:r>
            <a:r>
              <a:rPr lang="en-US" dirty="0" err="1"/>
              <a:t>ArrayList</a:t>
            </a:r>
            <a:r>
              <a:rPr lang="en-US" dirty="0"/>
              <a:t> named “</a:t>
            </a:r>
            <a:r>
              <a:rPr lang="en-US" dirty="0" err="1"/>
              <a:t>someNumbers</a:t>
            </a:r>
            <a:r>
              <a:rPr lang="en-US" dirty="0"/>
              <a:t>” containing the elements (1.0, 2.0, 3.0, 4.0, 5.0) to test </a:t>
            </a:r>
            <a:r>
              <a:rPr lang="en-US" dirty="0" err="1"/>
              <a:t>findMean</a:t>
            </a:r>
            <a:r>
              <a:rPr lang="en-US" dirty="0"/>
              <a:t>, </a:t>
            </a:r>
            <a:r>
              <a:rPr lang="en-US" dirty="0" err="1"/>
              <a:t>findMedian</a:t>
            </a:r>
            <a:r>
              <a:rPr lang="en-US" dirty="0"/>
              <a:t>, </a:t>
            </a:r>
            <a:r>
              <a:rPr lang="en-US" dirty="0" err="1"/>
              <a:t>findMode</a:t>
            </a:r>
            <a:r>
              <a:rPr lang="en-US" dirty="0"/>
              <a:t>, and </a:t>
            </a:r>
            <a:r>
              <a:rPr lang="en-US" dirty="0" err="1"/>
              <a:t>findStdDev</a:t>
            </a:r>
            <a:r>
              <a:rPr lang="en-US" dirty="0"/>
              <a:t> methods. The output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8A68368-031D-CEC6-1E01-AE72919D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4123092"/>
            <a:ext cx="9491383" cy="17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AD7D-B5BA-6BF7-7A37-6F92B5EB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A32D-3AEF-077A-0B94-09281166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err="1"/>
              <a:t>someNumbers</a:t>
            </a:r>
            <a:r>
              <a:rPr lang="en-US" dirty="0"/>
              <a:t> had contained a mode, it would output: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B51D5BE-2158-567D-A246-AD5405D3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54" y="3004122"/>
            <a:ext cx="9486691" cy="17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F6A9F-D3A2-952C-281E-F1D26137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6089-D96B-12AE-E4B8-867D01C6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findUnion</a:t>
            </a:r>
            <a:r>
              <a:rPr lang="en-US" dirty="0"/>
              <a:t>, </a:t>
            </a:r>
            <a:r>
              <a:rPr lang="en-US" dirty="0" err="1"/>
              <a:t>findIntersection</a:t>
            </a:r>
            <a:r>
              <a:rPr lang="en-US" dirty="0"/>
              <a:t>, and </a:t>
            </a:r>
            <a:r>
              <a:rPr lang="en-US" dirty="0" err="1"/>
              <a:t>findComplement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creates three lists: set containing (1, 2, 3, 4, 5, 6, 7, 8, 9), </a:t>
            </a:r>
            <a:r>
              <a:rPr lang="en-US" dirty="0" err="1"/>
              <a:t>listA</a:t>
            </a:r>
            <a:r>
              <a:rPr lang="en-US" dirty="0"/>
              <a:t> containing (2, 4, 6), and </a:t>
            </a:r>
            <a:r>
              <a:rPr lang="en-US" dirty="0" err="1"/>
              <a:t>listB</a:t>
            </a:r>
            <a:r>
              <a:rPr lang="en-US" dirty="0"/>
              <a:t> containing (1, 2, 5, 7, 9).</a:t>
            </a:r>
          </a:p>
          <a:p>
            <a:pPr marL="0" indent="0">
              <a:buNone/>
            </a:pPr>
            <a:r>
              <a:rPr lang="en-US" dirty="0"/>
              <a:t>It outputs:</a:t>
            </a:r>
          </a:p>
          <a:p>
            <a:endParaRPr lang="en-US" dirty="0"/>
          </a:p>
        </p:txBody>
      </p:sp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2440C3C-173C-A71B-99CD-9119D2C3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04" y="2160016"/>
            <a:ext cx="5646326" cy="2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CF4B-3BFB-A0FE-6017-1ECDD42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5BE3-3130-D0A2-CA06-1B971BCE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solveCombo</a:t>
            </a:r>
            <a:r>
              <a:rPr lang="en-US" dirty="0"/>
              <a:t> and </a:t>
            </a:r>
            <a:r>
              <a:rPr lang="en-US" dirty="0" err="1"/>
              <a:t>solvePerm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uses the 10 and 4 as its integers. It outputs: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78F3F-0D7D-9D71-54ED-126D1DD4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72" y="4123092"/>
            <a:ext cx="8362197" cy="9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890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1F0"/>
      </a:lt2>
      <a:accent1>
        <a:srgbClr val="25AECE"/>
      </a:accent1>
      <a:accent2>
        <a:srgbClr val="1763D5"/>
      </a:accent2>
      <a:accent3>
        <a:srgbClr val="2F2CE7"/>
      </a:accent3>
      <a:accent4>
        <a:srgbClr val="6A17D5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1006</Words>
  <Application>Microsoft Macintosh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InterweaveVTI</vt:lpstr>
      <vt:lpstr>CSCI-3327 Project 1 Java Presentation</vt:lpstr>
      <vt:lpstr>Overview of Java Project</vt:lpstr>
      <vt:lpstr>StatsLibrary Methods</vt:lpstr>
      <vt:lpstr>StatsLibrary Methods</vt:lpstr>
      <vt:lpstr>StatsLibrary Methods</vt:lpstr>
      <vt:lpstr>StatsLibrary Testing</vt:lpstr>
      <vt:lpstr>StatsLibrary Testing</vt:lpstr>
      <vt:lpstr>StatsLibrary Testing</vt:lpstr>
      <vt:lpstr>StatsLibrary Testing</vt:lpstr>
      <vt:lpstr>StatsLibrary Testing</vt:lpstr>
      <vt:lpstr>StatsLibrary Testing</vt:lpstr>
      <vt:lpstr>Person Object its Method</vt:lpstr>
      <vt:lpstr>Person Testing</vt:lpstr>
      <vt:lpstr>BirthdayProgram Methods</vt:lpstr>
      <vt:lpstr>BirthdayProgram Testing</vt:lpstr>
      <vt:lpstr>BirthdayProgram Testing</vt:lpstr>
      <vt:lpstr>DoorGame Methods</vt:lpstr>
      <vt:lpstr>DoorGame Testing</vt:lpstr>
      <vt:lpstr>Difficulties throughout Project 1</vt:lpstr>
      <vt:lpstr>Learning Outcomes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CSCI-3327 Project 1 Java Presentation</dc:title>
  <dc:creator>Taquawn Watts</dc:creator>
  <cp:lastModifiedBy>Taquawn Watts</cp:lastModifiedBy>
  <cp:revision>11</cp:revision>
  <dcterms:created xsi:type="dcterms:W3CDTF">2023-03-02T06:55:10Z</dcterms:created>
  <dcterms:modified xsi:type="dcterms:W3CDTF">2023-03-02T21:13:16Z</dcterms:modified>
</cp:coreProperties>
</file>