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2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87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96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7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0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0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1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1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ECAD0-EA4C-48A1-810F-715E511BD55D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C5D0D2-82BF-448A-8899-F88F0D305EF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53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/>
              <a:t>Cheat</a:t>
            </a:r>
            <a:r>
              <a:rPr lang="fr-FR" dirty="0"/>
              <a:t> </a:t>
            </a:r>
            <a:r>
              <a:rPr lang="fr-FR" dirty="0" err="1"/>
              <a:t>Sheet</a:t>
            </a:r>
            <a:r>
              <a:rPr lang="fr-FR" dirty="0"/>
              <a:t> - Linux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Feuilles de </a:t>
            </a:r>
            <a:r>
              <a:rPr lang="fr-FR" dirty="0" err="1"/>
              <a:t>references</a:t>
            </a:r>
            <a:r>
              <a:rPr lang="fr-FR" dirty="0"/>
              <a:t> pour utilisation au quotidien</a:t>
            </a:r>
          </a:p>
        </p:txBody>
      </p:sp>
    </p:spTree>
    <p:extLst>
      <p:ext uri="{BB962C8B-B14F-4D97-AF65-F5344CB8AC3E}">
        <p14:creationId xmlns:p14="http://schemas.microsoft.com/office/powerpoint/2010/main" val="205796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97644" cy="48064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44" y="0"/>
            <a:ext cx="4314732" cy="39374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441" y="334108"/>
            <a:ext cx="3910559" cy="30421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97644" y="0"/>
            <a:ext cx="8094356" cy="3937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-52754"/>
            <a:ext cx="4097644" cy="4806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06462"/>
            <a:ext cx="3679947" cy="20515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753708"/>
            <a:ext cx="3679947" cy="2104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947" y="3937488"/>
            <a:ext cx="2857867" cy="299132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814" y="3937487"/>
            <a:ext cx="4944940" cy="295543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79947" y="3937486"/>
            <a:ext cx="7803236" cy="2920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772349" y="5266593"/>
            <a:ext cx="136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FF0000"/>
                </a:solidFill>
              </a:rPr>
              <a:t>echo</a:t>
            </a:r>
            <a:r>
              <a:rPr lang="fr-FR" sz="1400" dirty="0">
                <a:solidFill>
                  <a:srgbClr val="FF0000"/>
                </a:solidFill>
              </a:rPr>
              <a:t> $0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commence par -</a:t>
            </a:r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7613133" y="4596179"/>
            <a:ext cx="375520" cy="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7777591" y="4601674"/>
            <a:ext cx="1994758" cy="795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5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3314700" cy="5869094"/>
          </a:xfrm>
        </p:spPr>
        <p:txBody>
          <a:bodyPr>
            <a:normAutofit/>
          </a:bodyPr>
          <a:lstStyle/>
          <a:p>
            <a:r>
              <a:rPr lang="fr-FR" sz="1100" dirty="0" err="1"/>
              <a:t>find</a:t>
            </a:r>
            <a:r>
              <a:rPr lang="fr-FR" sz="1100" dirty="0"/>
              <a:t> –</a:t>
            </a:r>
            <a:r>
              <a:rPr lang="fr-FR" sz="1100" dirty="0" err="1"/>
              <a:t>mtime</a:t>
            </a:r>
            <a:r>
              <a:rPr lang="fr-FR" sz="1100" dirty="0"/>
              <a:t> 0 = fichiers créés depuis 00h00 ce jour</a:t>
            </a:r>
          </a:p>
          <a:p>
            <a:pPr>
              <a:spcBef>
                <a:spcPts val="200"/>
              </a:spcBef>
            </a:pPr>
            <a:r>
              <a:rPr lang="fr-FR" sz="1100" dirty="0"/>
              <a:t>man </a:t>
            </a:r>
            <a:r>
              <a:rPr lang="fr-FR" sz="1100" dirty="0" err="1"/>
              <a:t>bash</a:t>
            </a:r>
            <a:r>
              <a:rPr lang="fr-FR" sz="1100" dirty="0"/>
              <a:t> | </a:t>
            </a:r>
            <a:r>
              <a:rPr lang="fr-FR" sz="1100" dirty="0" err="1"/>
              <a:t>less</a:t>
            </a:r>
            <a:r>
              <a:rPr lang="fr-FR" sz="1100" dirty="0"/>
              <a:t> +3680G # man des </a:t>
            </a:r>
            <a:r>
              <a:rPr lang="fr-FR" sz="1100"/>
              <a:t>builtins</a:t>
            </a:r>
            <a:endParaRPr lang="fr-FR" sz="1100" dirty="0"/>
          </a:p>
          <a:p>
            <a:pPr>
              <a:lnSpc>
                <a:spcPct val="100000"/>
              </a:lnSpc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4282512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4316</TotalTime>
  <Words>38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Rétrospective</vt:lpstr>
      <vt:lpstr>Cheat Sheet - Linux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 Sheet - Linux</dc:title>
  <dc:creator>Sébastien Manic</dc:creator>
  <cp:lastModifiedBy>Sébastien Manic</cp:lastModifiedBy>
  <cp:revision>6</cp:revision>
  <dcterms:created xsi:type="dcterms:W3CDTF">2016-12-19T09:53:19Z</dcterms:created>
  <dcterms:modified xsi:type="dcterms:W3CDTF">2016-12-22T09:49:42Z</dcterms:modified>
</cp:coreProperties>
</file>