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423A8-1282-4277-A455-F888362F99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0E33340-3261-4928-A5D7-026162D0F508}">
      <dgm:prSet phldrT="[텍스트]"/>
      <dgm:spPr/>
      <dgm:t>
        <a:bodyPr/>
        <a:lstStyle/>
        <a:p>
          <a:pPr latinLnBrk="1"/>
          <a:r>
            <a:rPr lang="ko-KR" altLang="en-US" dirty="0" err="1"/>
            <a:t>성장신념</a:t>
          </a:r>
          <a:endParaRPr lang="ko-KR" altLang="en-US" dirty="0"/>
        </a:p>
      </dgm:t>
    </dgm:pt>
    <dgm:pt modelId="{46467067-7DA4-4742-B57F-B20C6C58BFDF}" type="parTrans" cxnId="{25B75C23-5D88-40DB-86CD-B55B4B112FA1}">
      <dgm:prSet/>
      <dgm:spPr/>
      <dgm:t>
        <a:bodyPr/>
        <a:lstStyle/>
        <a:p>
          <a:pPr latinLnBrk="1"/>
          <a:endParaRPr lang="ko-KR" altLang="en-US"/>
        </a:p>
      </dgm:t>
    </dgm:pt>
    <dgm:pt modelId="{0DD485D7-AEC6-4AA2-8DEF-158E4B17AA98}" type="sibTrans" cxnId="{25B75C23-5D88-40DB-86CD-B55B4B112FA1}">
      <dgm:prSet/>
      <dgm:spPr/>
      <dgm:t>
        <a:bodyPr/>
        <a:lstStyle/>
        <a:p>
          <a:pPr latinLnBrk="1"/>
          <a:endParaRPr lang="ko-KR" altLang="en-US"/>
        </a:p>
      </dgm:t>
    </dgm:pt>
    <dgm:pt modelId="{C1C902AC-2C99-4D99-ABA5-F73B84CACDF2}">
      <dgm:prSet phldrT="[텍스트]"/>
      <dgm:spPr/>
      <dgm:t>
        <a:bodyPr/>
        <a:lstStyle/>
        <a:p>
          <a:pPr latinLnBrk="1"/>
          <a:r>
            <a:rPr lang="ko-KR" altLang="en-US" dirty="0"/>
            <a:t>수업태도</a:t>
          </a:r>
        </a:p>
      </dgm:t>
    </dgm:pt>
    <dgm:pt modelId="{3EC15109-38EF-41EC-BD4D-B61EC46DB7B8}" type="parTrans" cxnId="{08F1FA1F-0DB9-4AC4-8849-725589570648}">
      <dgm:prSet/>
      <dgm:spPr/>
      <dgm:t>
        <a:bodyPr/>
        <a:lstStyle/>
        <a:p>
          <a:pPr latinLnBrk="1"/>
          <a:endParaRPr lang="ko-KR" altLang="en-US"/>
        </a:p>
      </dgm:t>
    </dgm:pt>
    <dgm:pt modelId="{8016C6CC-9428-44E9-8358-732F9FB8360E}" type="sibTrans" cxnId="{08F1FA1F-0DB9-4AC4-8849-725589570648}">
      <dgm:prSet/>
      <dgm:spPr/>
      <dgm:t>
        <a:bodyPr/>
        <a:lstStyle/>
        <a:p>
          <a:pPr latinLnBrk="1"/>
          <a:endParaRPr lang="ko-KR" altLang="en-US"/>
        </a:p>
      </dgm:t>
    </dgm:pt>
    <dgm:pt modelId="{F6F95A27-0351-4AA5-80B8-ED728289DBED}">
      <dgm:prSet phldrT="[텍스트]"/>
      <dgm:spPr/>
      <dgm:t>
        <a:bodyPr/>
        <a:lstStyle/>
        <a:p>
          <a:pPr latinLnBrk="1"/>
          <a:r>
            <a:rPr lang="ko-KR" altLang="en-US" dirty="0"/>
            <a:t>학업성취도</a:t>
          </a:r>
        </a:p>
      </dgm:t>
    </dgm:pt>
    <dgm:pt modelId="{60A14727-35BA-4865-9C0D-7E1D358CBBCA}" type="parTrans" cxnId="{6775FBE3-5443-409F-AB28-631B95C51E1D}">
      <dgm:prSet/>
      <dgm:spPr/>
      <dgm:t>
        <a:bodyPr/>
        <a:lstStyle/>
        <a:p>
          <a:pPr latinLnBrk="1"/>
          <a:endParaRPr lang="ko-KR" altLang="en-US"/>
        </a:p>
      </dgm:t>
    </dgm:pt>
    <dgm:pt modelId="{37ECC8ED-181B-44AE-B5B5-D2B9DCDF2CE1}" type="sibTrans" cxnId="{6775FBE3-5443-409F-AB28-631B95C51E1D}">
      <dgm:prSet/>
      <dgm:spPr/>
      <dgm:t>
        <a:bodyPr/>
        <a:lstStyle/>
        <a:p>
          <a:pPr latinLnBrk="1"/>
          <a:endParaRPr lang="ko-KR" altLang="en-US"/>
        </a:p>
      </dgm:t>
    </dgm:pt>
    <dgm:pt modelId="{D6DF6368-33A8-454B-86B6-FBE514612CF0}" type="pres">
      <dgm:prSet presAssocID="{FA5423A8-1282-4277-A455-F888362F99BB}" presName="cycle" presStyleCnt="0">
        <dgm:presLayoutVars>
          <dgm:dir/>
          <dgm:resizeHandles val="exact"/>
        </dgm:presLayoutVars>
      </dgm:prSet>
      <dgm:spPr/>
    </dgm:pt>
    <dgm:pt modelId="{2E3008C7-50EF-44E3-A40D-ECA91200E217}" type="pres">
      <dgm:prSet presAssocID="{80E33340-3261-4928-A5D7-026162D0F508}" presName="node" presStyleLbl="node1" presStyleIdx="0" presStyleCnt="3">
        <dgm:presLayoutVars>
          <dgm:bulletEnabled val="1"/>
        </dgm:presLayoutVars>
      </dgm:prSet>
      <dgm:spPr/>
    </dgm:pt>
    <dgm:pt modelId="{1CA484E0-507F-47D0-B4CD-CAC714C8AF98}" type="pres">
      <dgm:prSet presAssocID="{80E33340-3261-4928-A5D7-026162D0F508}" presName="spNode" presStyleCnt="0"/>
      <dgm:spPr/>
    </dgm:pt>
    <dgm:pt modelId="{DF77E781-EE22-4033-AFF6-58E591EA27D4}" type="pres">
      <dgm:prSet presAssocID="{0DD485D7-AEC6-4AA2-8DEF-158E4B17AA98}" presName="sibTrans" presStyleLbl="sibTrans1D1" presStyleIdx="0" presStyleCnt="3"/>
      <dgm:spPr/>
    </dgm:pt>
    <dgm:pt modelId="{F2118635-9D6D-484F-B133-EA5E3E77EDC8}" type="pres">
      <dgm:prSet presAssocID="{C1C902AC-2C99-4D99-ABA5-F73B84CACDF2}" presName="node" presStyleLbl="node1" presStyleIdx="1" presStyleCnt="3">
        <dgm:presLayoutVars>
          <dgm:bulletEnabled val="1"/>
        </dgm:presLayoutVars>
      </dgm:prSet>
      <dgm:spPr/>
    </dgm:pt>
    <dgm:pt modelId="{D4342923-C6D4-4C4B-B71B-E02A6F9DE3CD}" type="pres">
      <dgm:prSet presAssocID="{C1C902AC-2C99-4D99-ABA5-F73B84CACDF2}" presName="spNode" presStyleCnt="0"/>
      <dgm:spPr/>
    </dgm:pt>
    <dgm:pt modelId="{E00F34AE-E80D-4D9D-B31A-B0FAB98F4F45}" type="pres">
      <dgm:prSet presAssocID="{8016C6CC-9428-44E9-8358-732F9FB8360E}" presName="sibTrans" presStyleLbl="sibTrans1D1" presStyleIdx="1" presStyleCnt="3"/>
      <dgm:spPr/>
    </dgm:pt>
    <dgm:pt modelId="{760A2EF9-A630-4620-BA3E-5D2134071FD5}" type="pres">
      <dgm:prSet presAssocID="{F6F95A27-0351-4AA5-80B8-ED728289DBED}" presName="node" presStyleLbl="node1" presStyleIdx="2" presStyleCnt="3">
        <dgm:presLayoutVars>
          <dgm:bulletEnabled val="1"/>
        </dgm:presLayoutVars>
      </dgm:prSet>
      <dgm:spPr/>
    </dgm:pt>
    <dgm:pt modelId="{A6DF13CE-7560-443D-B229-A7B17C99E6FE}" type="pres">
      <dgm:prSet presAssocID="{F6F95A27-0351-4AA5-80B8-ED728289DBED}" presName="spNode" presStyleCnt="0"/>
      <dgm:spPr/>
    </dgm:pt>
    <dgm:pt modelId="{A59118CF-8CE9-49F3-AF85-920C54945B95}" type="pres">
      <dgm:prSet presAssocID="{37ECC8ED-181B-44AE-B5B5-D2B9DCDF2CE1}" presName="sibTrans" presStyleLbl="sibTrans1D1" presStyleIdx="2" presStyleCnt="3"/>
      <dgm:spPr/>
    </dgm:pt>
  </dgm:ptLst>
  <dgm:cxnLst>
    <dgm:cxn modelId="{1DA15614-D9A8-4C2E-B321-7BC2D99CFA06}" type="presOf" srcId="{F6F95A27-0351-4AA5-80B8-ED728289DBED}" destId="{760A2EF9-A630-4620-BA3E-5D2134071FD5}" srcOrd="0" destOrd="0" presId="urn:microsoft.com/office/officeart/2005/8/layout/cycle5"/>
    <dgm:cxn modelId="{08F1FA1F-0DB9-4AC4-8849-725589570648}" srcId="{FA5423A8-1282-4277-A455-F888362F99BB}" destId="{C1C902AC-2C99-4D99-ABA5-F73B84CACDF2}" srcOrd="1" destOrd="0" parTransId="{3EC15109-38EF-41EC-BD4D-B61EC46DB7B8}" sibTransId="{8016C6CC-9428-44E9-8358-732F9FB8360E}"/>
    <dgm:cxn modelId="{25B75C23-5D88-40DB-86CD-B55B4B112FA1}" srcId="{FA5423A8-1282-4277-A455-F888362F99BB}" destId="{80E33340-3261-4928-A5D7-026162D0F508}" srcOrd="0" destOrd="0" parTransId="{46467067-7DA4-4742-B57F-B20C6C58BFDF}" sibTransId="{0DD485D7-AEC6-4AA2-8DEF-158E4B17AA98}"/>
    <dgm:cxn modelId="{3FAF948D-EC70-4816-A64D-FB9200A0162C}" type="presOf" srcId="{8016C6CC-9428-44E9-8358-732F9FB8360E}" destId="{E00F34AE-E80D-4D9D-B31A-B0FAB98F4F45}" srcOrd="0" destOrd="0" presId="urn:microsoft.com/office/officeart/2005/8/layout/cycle5"/>
    <dgm:cxn modelId="{A3FA92BF-7C19-44BE-8141-3E692E170D6D}" type="presOf" srcId="{37ECC8ED-181B-44AE-B5B5-D2B9DCDF2CE1}" destId="{A59118CF-8CE9-49F3-AF85-920C54945B95}" srcOrd="0" destOrd="0" presId="urn:microsoft.com/office/officeart/2005/8/layout/cycle5"/>
    <dgm:cxn modelId="{AB57D9CC-2D50-4573-B958-2360FB120069}" type="presOf" srcId="{0DD485D7-AEC6-4AA2-8DEF-158E4B17AA98}" destId="{DF77E781-EE22-4033-AFF6-58E591EA27D4}" srcOrd="0" destOrd="0" presId="urn:microsoft.com/office/officeart/2005/8/layout/cycle5"/>
    <dgm:cxn modelId="{83ADBDD0-2F3C-41CC-9141-D42A24D9D385}" type="presOf" srcId="{C1C902AC-2C99-4D99-ABA5-F73B84CACDF2}" destId="{F2118635-9D6D-484F-B133-EA5E3E77EDC8}" srcOrd="0" destOrd="0" presId="urn:microsoft.com/office/officeart/2005/8/layout/cycle5"/>
    <dgm:cxn modelId="{23D819E3-D932-4221-8626-DE3BCE304267}" type="presOf" srcId="{FA5423A8-1282-4277-A455-F888362F99BB}" destId="{D6DF6368-33A8-454B-86B6-FBE514612CF0}" srcOrd="0" destOrd="0" presId="urn:microsoft.com/office/officeart/2005/8/layout/cycle5"/>
    <dgm:cxn modelId="{6775FBE3-5443-409F-AB28-631B95C51E1D}" srcId="{FA5423A8-1282-4277-A455-F888362F99BB}" destId="{F6F95A27-0351-4AA5-80B8-ED728289DBED}" srcOrd="2" destOrd="0" parTransId="{60A14727-35BA-4865-9C0D-7E1D358CBBCA}" sibTransId="{37ECC8ED-181B-44AE-B5B5-D2B9DCDF2CE1}"/>
    <dgm:cxn modelId="{38818EF0-E3BF-44B8-9E9D-CE9A7D84F0C5}" type="presOf" srcId="{80E33340-3261-4928-A5D7-026162D0F508}" destId="{2E3008C7-50EF-44E3-A40D-ECA91200E217}" srcOrd="0" destOrd="0" presId="urn:microsoft.com/office/officeart/2005/8/layout/cycle5"/>
    <dgm:cxn modelId="{404FC621-DB38-4A96-B0CD-8672CE9A78AD}" type="presParOf" srcId="{D6DF6368-33A8-454B-86B6-FBE514612CF0}" destId="{2E3008C7-50EF-44E3-A40D-ECA91200E217}" srcOrd="0" destOrd="0" presId="urn:microsoft.com/office/officeart/2005/8/layout/cycle5"/>
    <dgm:cxn modelId="{8EB3AC4F-6C61-4770-AEEC-76A779EEE28E}" type="presParOf" srcId="{D6DF6368-33A8-454B-86B6-FBE514612CF0}" destId="{1CA484E0-507F-47D0-B4CD-CAC714C8AF98}" srcOrd="1" destOrd="0" presId="urn:microsoft.com/office/officeart/2005/8/layout/cycle5"/>
    <dgm:cxn modelId="{52A9C037-96B5-48DF-969C-D973AC468CFE}" type="presParOf" srcId="{D6DF6368-33A8-454B-86B6-FBE514612CF0}" destId="{DF77E781-EE22-4033-AFF6-58E591EA27D4}" srcOrd="2" destOrd="0" presId="urn:microsoft.com/office/officeart/2005/8/layout/cycle5"/>
    <dgm:cxn modelId="{89868747-7557-4BAB-BDA4-3C9EBFFE0C0C}" type="presParOf" srcId="{D6DF6368-33A8-454B-86B6-FBE514612CF0}" destId="{F2118635-9D6D-484F-B133-EA5E3E77EDC8}" srcOrd="3" destOrd="0" presId="urn:microsoft.com/office/officeart/2005/8/layout/cycle5"/>
    <dgm:cxn modelId="{710ED988-978A-4816-A989-5A2E8B77FA9D}" type="presParOf" srcId="{D6DF6368-33A8-454B-86B6-FBE514612CF0}" destId="{D4342923-C6D4-4C4B-B71B-E02A6F9DE3CD}" srcOrd="4" destOrd="0" presId="urn:microsoft.com/office/officeart/2005/8/layout/cycle5"/>
    <dgm:cxn modelId="{B07A56C3-79D1-4ABE-A89D-1DF2A36E77A5}" type="presParOf" srcId="{D6DF6368-33A8-454B-86B6-FBE514612CF0}" destId="{E00F34AE-E80D-4D9D-B31A-B0FAB98F4F45}" srcOrd="5" destOrd="0" presId="urn:microsoft.com/office/officeart/2005/8/layout/cycle5"/>
    <dgm:cxn modelId="{DBFF4948-644E-4278-88CF-64C9C0F8EE6F}" type="presParOf" srcId="{D6DF6368-33A8-454B-86B6-FBE514612CF0}" destId="{760A2EF9-A630-4620-BA3E-5D2134071FD5}" srcOrd="6" destOrd="0" presId="urn:microsoft.com/office/officeart/2005/8/layout/cycle5"/>
    <dgm:cxn modelId="{AC17AE9A-BDB6-47BD-B969-697B9E538006}" type="presParOf" srcId="{D6DF6368-33A8-454B-86B6-FBE514612CF0}" destId="{A6DF13CE-7560-443D-B229-A7B17C99E6FE}" srcOrd="7" destOrd="0" presId="urn:microsoft.com/office/officeart/2005/8/layout/cycle5"/>
    <dgm:cxn modelId="{D1E382F2-D7F5-48AB-A1AE-C55C22AD4158}" type="presParOf" srcId="{D6DF6368-33A8-454B-86B6-FBE514612CF0}" destId="{A59118CF-8CE9-49F3-AF85-920C54945B9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08C7-50EF-44E3-A40D-ECA91200E217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/>
            <a:t>성장신념</a:t>
          </a:r>
          <a:endParaRPr lang="ko-KR" altLang="en-US" sz="3200" kern="1200" dirty="0"/>
        </a:p>
      </dsp:txBody>
      <dsp:txXfrm>
        <a:off x="2900613" y="80662"/>
        <a:ext cx="2326773" cy="1457220"/>
      </dsp:txXfrm>
    </dsp:sp>
    <dsp:sp modelId="{DF77E781-EE22-4033-AFF6-58E591EA27D4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18635-9D6D-484F-B133-EA5E3E77EDC8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수업태도</a:t>
          </a:r>
        </a:p>
      </dsp:txBody>
      <dsp:txXfrm>
        <a:off x="4766651" y="3312736"/>
        <a:ext cx="2326773" cy="1457220"/>
      </dsp:txXfrm>
    </dsp:sp>
    <dsp:sp modelId="{E00F34AE-E80D-4D9D-B31A-B0FAB98F4F45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A2EF9-A630-4620-BA3E-5D2134071FD5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학업성취도</a:t>
          </a:r>
        </a:p>
      </dsp:txBody>
      <dsp:txXfrm>
        <a:off x="1034574" y="3312736"/>
        <a:ext cx="2326773" cy="1457220"/>
      </dsp:txXfrm>
    </dsp:sp>
    <dsp:sp modelId="{A59118CF-8CE9-49F3-AF85-920C54945B95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6AFF-F5EC-6CC1-5B10-725D22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CC621-8518-FCB4-D178-AD083B619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2C163-A78A-410F-8CDB-2A7CCAD8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047D2-45C7-A56B-6625-2737EA0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54B41-C6CD-10C6-2822-7E9EEE4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FA3AA-9DB6-2E8A-CFAE-75BF322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EA51C-5A13-2C08-7A0F-1C322BEE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3B3FB-9BC8-4AA1-9018-117C6BD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9E440-AF3C-6026-1E2B-F35C4100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1BF02-9224-EB05-80CE-A2960C4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2A54C-6A11-974E-5D7A-7E7B2D677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B024B-C1EE-D044-A227-DF4BB869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FB63F-B156-1D05-1006-73CCF1D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6E069-E0DD-19D5-2AE4-C6D3798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9B128-593D-F2F0-B5A7-B1AFB50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520B-1874-2B55-2144-3CA76EDE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5E550-92BE-CA40-D9A1-212D2567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CB895-A0F1-A0D9-D3CC-6FF538AF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77B06-4ED7-1411-573D-D1D4135F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ABAED-C43E-8B59-E0A4-9A00C1B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C129-5A6A-8E1B-9868-AF3FA8FF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2DE64-8EE3-1A1D-6338-B246264C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8E3B3-1FB8-1527-200D-9E62C933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FE2AA-42AC-1FEE-D94F-B91EF289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25890-C07D-EF59-BC3F-04AECC00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D7D6-7292-D52B-2AA1-A33037E9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551B4-87A9-FF10-BF6B-D1304CD6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62444-14F6-7742-602C-EE5514A6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CB8EC-5B26-64A0-67A3-1603A6C2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E7F13-762D-FE46-4B1E-2500261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A2333-5AA9-35BA-FFF5-A1F4C45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2EE0-BE0B-4869-30CA-83D09D14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B0242-12A0-B122-109C-A0ABDD8F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3B627-2BE9-3E60-89A4-2DF4FE47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566D81-1310-5020-976D-959CF3C70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458EE-A6DB-370F-A98C-B0AD09B94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97A18E-0348-8CAA-A349-DB323A84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D96CC-3A7C-2FA1-61EF-709B0D9F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E962C-4AC8-F254-AD25-B1578430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4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3A3E9-BC9A-F157-54F5-D2A75F2E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5CF8E6-BE77-2521-3D99-DD136DDF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67281-54D6-6E54-0610-8591D1C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888BC5-5533-784E-7410-F4035E0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16926-E8E3-0654-1A27-A3A04C37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1491FF-6E34-BAAC-F050-4B7CEC8D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3EB67-F07F-C849-35E9-1C3DE4F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CC6B-05FB-3EBA-63CD-F3243664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41962-1305-46F7-A674-CF160668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F8C7B-E554-B5BD-7DAE-BE372B79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6D744-9C9A-C741-AE3A-45027AD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73D4F-E941-8C78-7C7C-0CD8CE2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B4C9B-566C-B056-B5B1-23904615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BFB5C-A5A0-6B95-15D4-E952AB92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1C36A-3ADB-FA66-B78D-C486DB46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AEBFA-415B-3F4D-CD15-CCEE8EC3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E8615-BBE3-80BA-3E79-84ABB4D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8E07F-3970-A8CE-EA41-039C2C0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000C5-F518-6774-DC6D-89F96B7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E3AD30-000D-EA75-F8F3-00189652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D1ABE-73CB-5424-8DC6-635A7C8E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024CA-862A-109E-8C52-F4664338B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3F7F-6913-4196-BC59-D9009626D756}" type="datetimeFigureOut">
              <a:rPr lang="ko-KR" altLang="en-US" smtClean="0"/>
              <a:t>2024-09-15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C669-1A1E-78DE-7580-DB735FFAD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C2AA4-264A-0867-00D6-95B742D5D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3E983-3008-438B-93A8-1D88C824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1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148B-9213-F35B-7139-4C9148E27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B7F97-378B-9AD5-EE82-9D42578E5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6EEC9FB-7458-FF98-32E6-E9FC65543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7282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65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6CF913-5032-C184-2AC5-C5E0B501E8EE}"/>
              </a:ext>
            </a:extLst>
          </p:cNvPr>
          <p:cNvSpPr/>
          <p:nvPr/>
        </p:nvSpPr>
        <p:spPr>
          <a:xfrm>
            <a:off x="193963" y="5659582"/>
            <a:ext cx="1681019" cy="8405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성장 신념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305794-EE2B-3065-2D95-8951C481662B}"/>
              </a:ext>
            </a:extLst>
          </p:cNvPr>
          <p:cNvSpPr/>
          <p:nvPr/>
        </p:nvSpPr>
        <p:spPr>
          <a:xfrm>
            <a:off x="4110184" y="5659582"/>
            <a:ext cx="1681019" cy="8405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학업성취도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15407E-C150-29C0-AB85-D7E749E62A06}"/>
              </a:ext>
            </a:extLst>
          </p:cNvPr>
          <p:cNvSpPr/>
          <p:nvPr/>
        </p:nvSpPr>
        <p:spPr>
          <a:xfrm>
            <a:off x="2152072" y="3747655"/>
            <a:ext cx="1681019" cy="8405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수업 태도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666D95-9CD7-7989-6678-E9A685D69F9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034473" y="4167910"/>
            <a:ext cx="1117599" cy="149167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19732-83E5-288A-9A65-73000E2E4673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3833091" y="4167910"/>
            <a:ext cx="1117603" cy="149167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5CFB4E-5894-C465-02CB-6EA8D938950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74982" y="6079837"/>
            <a:ext cx="223520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곽현석</dc:creator>
  <cp:lastModifiedBy>곽현석</cp:lastModifiedBy>
  <cp:revision>1</cp:revision>
  <dcterms:created xsi:type="dcterms:W3CDTF">2024-09-14T16:51:02Z</dcterms:created>
  <dcterms:modified xsi:type="dcterms:W3CDTF">2024-09-14T16:58:54Z</dcterms:modified>
</cp:coreProperties>
</file>