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77" r:id="rId14"/>
    <p:sldId id="268" r:id="rId15"/>
    <p:sldId id="265" r:id="rId16"/>
    <p:sldId id="267" r:id="rId17"/>
    <p:sldId id="276" r:id="rId18"/>
    <p:sldId id="266" r:id="rId19"/>
    <p:sldId id="269" r:id="rId20"/>
    <p:sldId id="270" r:id="rId21"/>
    <p:sldId id="271" r:id="rId22"/>
    <p:sldId id="272" r:id="rId23"/>
    <p:sldId id="273" r:id="rId24"/>
    <p:sldId id="27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767AB0-9398-46A6-8C7F-C01C01231A72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77"/>
            <p14:sldId id="268"/>
            <p14:sldId id="265"/>
            <p14:sldId id="267"/>
            <p14:sldId id="276"/>
            <p14:sldId id="266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1E57B-EE37-4EFA-BAEE-EA1826E8F74C}" v="102" dt="2019-08-14T16:40:1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J Lemmer" userId="ca71bfbf-9ac4-44ef-90b4-6b12fde11b53" providerId="ADAL" clId="{7BF1E57B-EE37-4EFA-BAEE-EA1826E8F74C}"/>
    <pc:docChg chg="undo custSel addSld modSld sldOrd delSection">
      <pc:chgData name="Chad J Lemmer" userId="ca71bfbf-9ac4-44ef-90b4-6b12fde11b53" providerId="ADAL" clId="{7BF1E57B-EE37-4EFA-BAEE-EA1826E8F74C}" dt="2019-08-14T16:40:19.197" v="9840" actId="207"/>
      <pc:docMkLst>
        <pc:docMk/>
      </pc:docMkLst>
      <pc:sldChg chg="modSp">
        <pc:chgData name="Chad J Lemmer" userId="ca71bfbf-9ac4-44ef-90b4-6b12fde11b53" providerId="ADAL" clId="{7BF1E57B-EE37-4EFA-BAEE-EA1826E8F74C}" dt="2019-08-13T19:52:34.472" v="9815" actId="20577"/>
        <pc:sldMkLst>
          <pc:docMk/>
          <pc:sldMk cId="2070540689" sldId="256"/>
        </pc:sldMkLst>
        <pc:spChg chg="mod">
          <ac:chgData name="Chad J Lemmer" userId="ca71bfbf-9ac4-44ef-90b4-6b12fde11b53" providerId="ADAL" clId="{7BF1E57B-EE37-4EFA-BAEE-EA1826E8F74C}" dt="2019-08-13T18:20:43.067" v="9735" actId="27636"/>
          <ac:spMkLst>
            <pc:docMk/>
            <pc:sldMk cId="2070540689" sldId="256"/>
            <ac:spMk id="2" creationId="{85CE4A24-3CD0-40F9-B288-8AB4D51DFA99}"/>
          </ac:spMkLst>
        </pc:spChg>
        <pc:spChg chg="mod">
          <ac:chgData name="Chad J Lemmer" userId="ca71bfbf-9ac4-44ef-90b4-6b12fde11b53" providerId="ADAL" clId="{7BF1E57B-EE37-4EFA-BAEE-EA1826E8F74C}" dt="2019-08-13T19:52:34.472" v="9815" actId="20577"/>
          <ac:spMkLst>
            <pc:docMk/>
            <pc:sldMk cId="2070540689" sldId="256"/>
            <ac:spMk id="3" creationId="{BCA0AEF2-2840-4F9E-BF01-6B6D4C49619A}"/>
          </ac:spMkLst>
        </pc:spChg>
      </pc:sldChg>
      <pc:sldChg chg="modSp add">
        <pc:chgData name="Chad J Lemmer" userId="ca71bfbf-9ac4-44ef-90b4-6b12fde11b53" providerId="ADAL" clId="{7BF1E57B-EE37-4EFA-BAEE-EA1826E8F74C}" dt="2019-08-13T19:53:46.920" v="9836" actId="27636"/>
        <pc:sldMkLst>
          <pc:docMk/>
          <pc:sldMk cId="821266076" sldId="257"/>
        </pc:sldMkLst>
        <pc:spChg chg="mod">
          <ac:chgData name="Chad J Lemmer" userId="ca71bfbf-9ac4-44ef-90b4-6b12fde11b53" providerId="ADAL" clId="{7BF1E57B-EE37-4EFA-BAEE-EA1826E8F74C}" dt="2019-08-12T23:49:57.762" v="210" actId="20577"/>
          <ac:spMkLst>
            <pc:docMk/>
            <pc:sldMk cId="821266076" sldId="257"/>
            <ac:spMk id="2" creationId="{B7A34E7A-FEFB-42C9-A90E-0A94CFC41067}"/>
          </ac:spMkLst>
        </pc:spChg>
        <pc:spChg chg="mod">
          <ac:chgData name="Chad J Lemmer" userId="ca71bfbf-9ac4-44ef-90b4-6b12fde11b53" providerId="ADAL" clId="{7BF1E57B-EE37-4EFA-BAEE-EA1826E8F74C}" dt="2019-08-13T19:53:46.920" v="9836" actId="27636"/>
          <ac:spMkLst>
            <pc:docMk/>
            <pc:sldMk cId="821266076" sldId="257"/>
            <ac:spMk id="3" creationId="{D0BC4B76-4264-48B8-8D7A-E1776CF43BC7}"/>
          </ac:spMkLst>
        </pc:spChg>
      </pc:sldChg>
      <pc:sldChg chg="modSp add">
        <pc:chgData name="Chad J Lemmer" userId="ca71bfbf-9ac4-44ef-90b4-6b12fde11b53" providerId="ADAL" clId="{7BF1E57B-EE37-4EFA-BAEE-EA1826E8F74C}" dt="2019-08-13T18:20:52.833" v="9746" actId="27636"/>
        <pc:sldMkLst>
          <pc:docMk/>
          <pc:sldMk cId="2709981267" sldId="258"/>
        </pc:sldMkLst>
        <pc:spChg chg="mod">
          <ac:chgData name="Chad J Lemmer" userId="ca71bfbf-9ac4-44ef-90b4-6b12fde11b53" providerId="ADAL" clId="{7BF1E57B-EE37-4EFA-BAEE-EA1826E8F74C}" dt="2019-08-12T23:56:34.652" v="810" actId="20577"/>
          <ac:spMkLst>
            <pc:docMk/>
            <pc:sldMk cId="2709981267" sldId="258"/>
            <ac:spMk id="2" creationId="{114BE2E3-1AA0-4F52-9213-D20A01A82A77}"/>
          </ac:spMkLst>
        </pc:spChg>
        <pc:spChg chg="mod">
          <ac:chgData name="Chad J Lemmer" userId="ca71bfbf-9ac4-44ef-90b4-6b12fde11b53" providerId="ADAL" clId="{7BF1E57B-EE37-4EFA-BAEE-EA1826E8F74C}" dt="2019-08-13T18:20:52.833" v="9746" actId="27636"/>
          <ac:spMkLst>
            <pc:docMk/>
            <pc:sldMk cId="2709981267" sldId="258"/>
            <ac:spMk id="3" creationId="{913982A0-1612-4020-A6A4-43AFA4BDAD11}"/>
          </ac:spMkLst>
        </pc:spChg>
      </pc:sldChg>
      <pc:sldChg chg="delSp modSp add">
        <pc:chgData name="Chad J Lemmer" userId="ca71bfbf-9ac4-44ef-90b4-6b12fde11b53" providerId="ADAL" clId="{7BF1E57B-EE37-4EFA-BAEE-EA1826E8F74C}" dt="2019-08-13T03:08:47.032" v="8562" actId="478"/>
        <pc:sldMkLst>
          <pc:docMk/>
          <pc:sldMk cId="1012087650" sldId="259"/>
        </pc:sldMkLst>
        <pc:spChg chg="mod">
          <ac:chgData name="Chad J Lemmer" userId="ca71bfbf-9ac4-44ef-90b4-6b12fde11b53" providerId="ADAL" clId="{7BF1E57B-EE37-4EFA-BAEE-EA1826E8F74C}" dt="2019-08-13T00:01:28.928" v="1563" actId="20577"/>
          <ac:spMkLst>
            <pc:docMk/>
            <pc:sldMk cId="1012087650" sldId="259"/>
            <ac:spMk id="2" creationId="{BD8CB39A-CF38-44F2-B8BB-94A33F12F767}"/>
          </ac:spMkLst>
        </pc:spChg>
        <pc:spChg chg="mod">
          <ac:chgData name="Chad J Lemmer" userId="ca71bfbf-9ac4-44ef-90b4-6b12fde11b53" providerId="ADAL" clId="{7BF1E57B-EE37-4EFA-BAEE-EA1826E8F74C}" dt="2019-08-13T03:08:31.443" v="8560" actId="1076"/>
          <ac:spMkLst>
            <pc:docMk/>
            <pc:sldMk cId="1012087650" sldId="259"/>
            <ac:spMk id="3" creationId="{4CE2180B-B798-420F-9D23-577B845A1635}"/>
          </ac:spMkLst>
        </pc:spChg>
        <pc:spChg chg="del">
          <ac:chgData name="Chad J Lemmer" userId="ca71bfbf-9ac4-44ef-90b4-6b12fde11b53" providerId="ADAL" clId="{7BF1E57B-EE37-4EFA-BAEE-EA1826E8F74C}" dt="2019-08-13T03:08:47.032" v="8562" actId="478"/>
          <ac:spMkLst>
            <pc:docMk/>
            <pc:sldMk cId="1012087650" sldId="259"/>
            <ac:spMk id="4" creationId="{9AC594A1-9806-4140-8C5B-D6226D079C33}"/>
          </ac:spMkLst>
        </pc:spChg>
        <pc:spChg chg="del">
          <ac:chgData name="Chad J Lemmer" userId="ca71bfbf-9ac4-44ef-90b4-6b12fde11b53" providerId="ADAL" clId="{7BF1E57B-EE37-4EFA-BAEE-EA1826E8F74C}" dt="2019-08-13T03:08:43.906" v="8561" actId="478"/>
          <ac:spMkLst>
            <pc:docMk/>
            <pc:sldMk cId="1012087650" sldId="259"/>
            <ac:spMk id="5" creationId="{9FFFD6DA-F14B-4BC2-8947-321E7972E1D6}"/>
          </ac:spMkLst>
        </pc:spChg>
      </pc:sldChg>
      <pc:sldChg chg="modSp add">
        <pc:chgData name="Chad J Lemmer" userId="ca71bfbf-9ac4-44ef-90b4-6b12fde11b53" providerId="ADAL" clId="{7BF1E57B-EE37-4EFA-BAEE-EA1826E8F74C}" dt="2019-08-13T18:20:52.842" v="9747" actId="27636"/>
        <pc:sldMkLst>
          <pc:docMk/>
          <pc:sldMk cId="1449890396" sldId="260"/>
        </pc:sldMkLst>
        <pc:spChg chg="mod">
          <ac:chgData name="Chad J Lemmer" userId="ca71bfbf-9ac4-44ef-90b4-6b12fde11b53" providerId="ADAL" clId="{7BF1E57B-EE37-4EFA-BAEE-EA1826E8F74C}" dt="2019-08-13T00:06:43.241" v="2238" actId="20577"/>
          <ac:spMkLst>
            <pc:docMk/>
            <pc:sldMk cId="1449890396" sldId="260"/>
            <ac:spMk id="2" creationId="{CE19F6C4-32A6-427B-8CB0-DB75DE409582}"/>
          </ac:spMkLst>
        </pc:spChg>
        <pc:spChg chg="mod">
          <ac:chgData name="Chad J Lemmer" userId="ca71bfbf-9ac4-44ef-90b4-6b12fde11b53" providerId="ADAL" clId="{7BF1E57B-EE37-4EFA-BAEE-EA1826E8F74C}" dt="2019-08-13T18:20:52.842" v="9747" actId="27636"/>
          <ac:spMkLst>
            <pc:docMk/>
            <pc:sldMk cId="1449890396" sldId="260"/>
            <ac:spMk id="3" creationId="{91EF2C4B-7AFF-46F3-94A4-A0585BDD4BFF}"/>
          </ac:spMkLst>
        </pc:spChg>
      </pc:sldChg>
      <pc:sldChg chg="modSp add">
        <pc:chgData name="Chad J Lemmer" userId="ca71bfbf-9ac4-44ef-90b4-6b12fde11b53" providerId="ADAL" clId="{7BF1E57B-EE37-4EFA-BAEE-EA1826E8F74C}" dt="2019-08-13T18:20:52.849" v="9748" actId="27636"/>
        <pc:sldMkLst>
          <pc:docMk/>
          <pc:sldMk cId="1154577276" sldId="261"/>
        </pc:sldMkLst>
        <pc:spChg chg="mod">
          <ac:chgData name="Chad J Lemmer" userId="ca71bfbf-9ac4-44ef-90b4-6b12fde11b53" providerId="ADAL" clId="{7BF1E57B-EE37-4EFA-BAEE-EA1826E8F74C}" dt="2019-08-13T03:23:55.734" v="9331" actId="20577"/>
          <ac:spMkLst>
            <pc:docMk/>
            <pc:sldMk cId="1154577276" sldId="261"/>
            <ac:spMk id="2" creationId="{DA5BDD15-BBD0-498E-B489-8ED45FEED32B}"/>
          </ac:spMkLst>
        </pc:spChg>
        <pc:spChg chg="mod">
          <ac:chgData name="Chad J Lemmer" userId="ca71bfbf-9ac4-44ef-90b4-6b12fde11b53" providerId="ADAL" clId="{7BF1E57B-EE37-4EFA-BAEE-EA1826E8F74C}" dt="2019-08-13T18:20:52.849" v="9748" actId="27636"/>
          <ac:spMkLst>
            <pc:docMk/>
            <pc:sldMk cId="1154577276" sldId="261"/>
            <ac:spMk id="3" creationId="{2EFFC265-A972-4394-BDD9-67A6FD8B0110}"/>
          </ac:spMkLst>
        </pc:spChg>
      </pc:sldChg>
      <pc:sldChg chg="modSp add">
        <pc:chgData name="Chad J Lemmer" userId="ca71bfbf-9ac4-44ef-90b4-6b12fde11b53" providerId="ADAL" clId="{7BF1E57B-EE37-4EFA-BAEE-EA1826E8F74C}" dt="2019-08-13T03:23:39.735" v="9312" actId="20577"/>
        <pc:sldMkLst>
          <pc:docMk/>
          <pc:sldMk cId="2023161459" sldId="262"/>
        </pc:sldMkLst>
        <pc:spChg chg="mod">
          <ac:chgData name="Chad J Lemmer" userId="ca71bfbf-9ac4-44ef-90b4-6b12fde11b53" providerId="ADAL" clId="{7BF1E57B-EE37-4EFA-BAEE-EA1826E8F74C}" dt="2019-08-13T03:23:39.735" v="9312" actId="20577"/>
          <ac:spMkLst>
            <pc:docMk/>
            <pc:sldMk cId="2023161459" sldId="262"/>
            <ac:spMk id="2" creationId="{DD1FDDBE-4EED-4A4D-8359-0BA927D2F212}"/>
          </ac:spMkLst>
        </pc:spChg>
        <pc:spChg chg="mod">
          <ac:chgData name="Chad J Lemmer" userId="ca71bfbf-9ac4-44ef-90b4-6b12fde11b53" providerId="ADAL" clId="{7BF1E57B-EE37-4EFA-BAEE-EA1826E8F74C}" dt="2019-08-13T03:22:18.134" v="9194" actId="20577"/>
          <ac:spMkLst>
            <pc:docMk/>
            <pc:sldMk cId="2023161459" sldId="262"/>
            <ac:spMk id="3" creationId="{BFB18D8C-C16C-410A-935A-31A4F05F960C}"/>
          </ac:spMkLst>
        </pc:spChg>
      </pc:sldChg>
      <pc:sldChg chg="modSp add">
        <pc:chgData name="Chad J Lemmer" userId="ca71bfbf-9ac4-44ef-90b4-6b12fde11b53" providerId="ADAL" clId="{7BF1E57B-EE37-4EFA-BAEE-EA1826E8F74C}" dt="2019-08-13T03:23:50.603" v="9321" actId="20577"/>
        <pc:sldMkLst>
          <pc:docMk/>
          <pc:sldMk cId="3534614222" sldId="263"/>
        </pc:sldMkLst>
        <pc:spChg chg="mod">
          <ac:chgData name="Chad J Lemmer" userId="ca71bfbf-9ac4-44ef-90b4-6b12fde11b53" providerId="ADAL" clId="{7BF1E57B-EE37-4EFA-BAEE-EA1826E8F74C}" dt="2019-08-13T03:23:50.603" v="9321" actId="20577"/>
          <ac:spMkLst>
            <pc:docMk/>
            <pc:sldMk cId="3534614222" sldId="263"/>
            <ac:spMk id="2" creationId="{DA5BDD15-BBD0-498E-B489-8ED45FEED32B}"/>
          </ac:spMkLst>
        </pc:spChg>
        <pc:spChg chg="mod">
          <ac:chgData name="Chad J Lemmer" userId="ca71bfbf-9ac4-44ef-90b4-6b12fde11b53" providerId="ADAL" clId="{7BF1E57B-EE37-4EFA-BAEE-EA1826E8F74C}" dt="2019-08-13T03:15:36.922" v="8694" actId="20577"/>
          <ac:spMkLst>
            <pc:docMk/>
            <pc:sldMk cId="3534614222" sldId="263"/>
            <ac:spMk id="3" creationId="{2EFFC265-A972-4394-BDD9-67A6FD8B0110}"/>
          </ac:spMkLst>
        </pc:spChg>
      </pc:sldChg>
      <pc:sldChg chg="modSp add ord">
        <pc:chgData name="Chad J Lemmer" userId="ca71bfbf-9ac4-44ef-90b4-6b12fde11b53" providerId="ADAL" clId="{7BF1E57B-EE37-4EFA-BAEE-EA1826E8F74C}" dt="2019-08-13T03:22:50.869" v="9212" actId="20577"/>
        <pc:sldMkLst>
          <pc:docMk/>
          <pc:sldMk cId="710389232" sldId="264"/>
        </pc:sldMkLst>
        <pc:spChg chg="mod">
          <ac:chgData name="Chad J Lemmer" userId="ca71bfbf-9ac4-44ef-90b4-6b12fde11b53" providerId="ADAL" clId="{7BF1E57B-EE37-4EFA-BAEE-EA1826E8F74C}" dt="2019-08-13T03:22:50.869" v="9212" actId="20577"/>
          <ac:spMkLst>
            <pc:docMk/>
            <pc:sldMk cId="710389232" sldId="264"/>
            <ac:spMk id="3" creationId="{BFB18D8C-C16C-410A-935A-31A4F05F960C}"/>
          </ac:spMkLst>
        </pc:spChg>
      </pc:sldChg>
      <pc:sldChg chg="modSp add">
        <pc:chgData name="Chad J Lemmer" userId="ca71bfbf-9ac4-44ef-90b4-6b12fde11b53" providerId="ADAL" clId="{7BF1E57B-EE37-4EFA-BAEE-EA1826E8F74C}" dt="2019-08-13T03:25:50.195" v="9443" actId="20577"/>
        <pc:sldMkLst>
          <pc:docMk/>
          <pc:sldMk cId="2204368842" sldId="265"/>
        </pc:sldMkLst>
        <pc:spChg chg="mod">
          <ac:chgData name="Chad J Lemmer" userId="ca71bfbf-9ac4-44ef-90b4-6b12fde11b53" providerId="ADAL" clId="{7BF1E57B-EE37-4EFA-BAEE-EA1826E8F74C}" dt="2019-08-13T03:25:50.195" v="9443" actId="20577"/>
          <ac:spMkLst>
            <pc:docMk/>
            <pc:sldMk cId="2204368842" sldId="265"/>
            <ac:spMk id="2" creationId="{DD1FDDBE-4EED-4A4D-8359-0BA927D2F212}"/>
          </ac:spMkLst>
        </pc:spChg>
        <pc:spChg chg="mod">
          <ac:chgData name="Chad J Lemmer" userId="ca71bfbf-9ac4-44ef-90b4-6b12fde11b53" providerId="ADAL" clId="{7BF1E57B-EE37-4EFA-BAEE-EA1826E8F74C}" dt="2019-08-13T03:25:30.745" v="9379" actId="6549"/>
          <ac:spMkLst>
            <pc:docMk/>
            <pc:sldMk cId="2204368842" sldId="265"/>
            <ac:spMk id="3" creationId="{BFB18D8C-C16C-410A-935A-31A4F05F960C}"/>
          </ac:spMkLst>
        </pc:spChg>
      </pc:sldChg>
      <pc:sldChg chg="modSp add">
        <pc:chgData name="Chad J Lemmer" userId="ca71bfbf-9ac4-44ef-90b4-6b12fde11b53" providerId="ADAL" clId="{7BF1E57B-EE37-4EFA-BAEE-EA1826E8F74C}" dt="2019-08-13T04:43:28.059" v="9694" actId="20577"/>
        <pc:sldMkLst>
          <pc:docMk/>
          <pc:sldMk cId="416461989" sldId="266"/>
        </pc:sldMkLst>
        <pc:spChg chg="mod">
          <ac:chgData name="Chad J Lemmer" userId="ca71bfbf-9ac4-44ef-90b4-6b12fde11b53" providerId="ADAL" clId="{7BF1E57B-EE37-4EFA-BAEE-EA1826E8F74C}" dt="2019-08-13T00:39:37.908" v="3917" actId="20577"/>
          <ac:spMkLst>
            <pc:docMk/>
            <pc:sldMk cId="416461989" sldId="266"/>
            <ac:spMk id="2" creationId="{40B10964-3033-483A-868B-57744237D593}"/>
          </ac:spMkLst>
        </pc:spChg>
        <pc:spChg chg="mod">
          <ac:chgData name="Chad J Lemmer" userId="ca71bfbf-9ac4-44ef-90b4-6b12fde11b53" providerId="ADAL" clId="{7BF1E57B-EE37-4EFA-BAEE-EA1826E8F74C}" dt="2019-08-13T04:43:28.059" v="9694" actId="20577"/>
          <ac:spMkLst>
            <pc:docMk/>
            <pc:sldMk cId="416461989" sldId="266"/>
            <ac:spMk id="3" creationId="{EDE9ECCF-01EE-4193-AA7D-873365EF98A1}"/>
          </ac:spMkLst>
        </pc:spChg>
      </pc:sldChg>
      <pc:sldChg chg="modSp add">
        <pc:chgData name="Chad J Lemmer" userId="ca71bfbf-9ac4-44ef-90b4-6b12fde11b53" providerId="ADAL" clId="{7BF1E57B-EE37-4EFA-BAEE-EA1826E8F74C}" dt="2019-08-13T18:20:52.861" v="9749" actId="27636"/>
        <pc:sldMkLst>
          <pc:docMk/>
          <pc:sldMk cId="3974733317" sldId="267"/>
        </pc:sldMkLst>
        <pc:spChg chg="mod">
          <ac:chgData name="Chad J Lemmer" userId="ca71bfbf-9ac4-44ef-90b4-6b12fde11b53" providerId="ADAL" clId="{7BF1E57B-EE37-4EFA-BAEE-EA1826E8F74C}" dt="2019-08-13T00:39:56.568" v="3942" actId="20577"/>
          <ac:spMkLst>
            <pc:docMk/>
            <pc:sldMk cId="3974733317" sldId="267"/>
            <ac:spMk id="2" creationId="{2BAE8AA5-D9FC-4F32-936A-4365FBCB3CA7}"/>
          </ac:spMkLst>
        </pc:spChg>
        <pc:spChg chg="mod">
          <ac:chgData name="Chad J Lemmer" userId="ca71bfbf-9ac4-44ef-90b4-6b12fde11b53" providerId="ADAL" clId="{7BF1E57B-EE37-4EFA-BAEE-EA1826E8F74C}" dt="2019-08-13T18:20:52.861" v="9749" actId="27636"/>
          <ac:spMkLst>
            <pc:docMk/>
            <pc:sldMk cId="3974733317" sldId="267"/>
            <ac:spMk id="3" creationId="{CA78D304-2DCC-4751-BB52-5E91BA474447}"/>
          </ac:spMkLst>
        </pc:spChg>
      </pc:sldChg>
      <pc:sldChg chg="modSp add ord">
        <pc:chgData name="Chad J Lemmer" userId="ca71bfbf-9ac4-44ef-90b4-6b12fde11b53" providerId="ADAL" clId="{7BF1E57B-EE37-4EFA-BAEE-EA1826E8F74C}" dt="2019-08-13T03:27:10.923" v="9514" actId="20577"/>
        <pc:sldMkLst>
          <pc:docMk/>
          <pc:sldMk cId="2326121946" sldId="268"/>
        </pc:sldMkLst>
        <pc:spChg chg="mod">
          <ac:chgData name="Chad J Lemmer" userId="ca71bfbf-9ac4-44ef-90b4-6b12fde11b53" providerId="ADAL" clId="{7BF1E57B-EE37-4EFA-BAEE-EA1826E8F74C}" dt="2019-08-13T00:44:06.069" v="4472" actId="20577"/>
          <ac:spMkLst>
            <pc:docMk/>
            <pc:sldMk cId="2326121946" sldId="268"/>
            <ac:spMk id="2" creationId="{5D0470E1-AA5A-463B-846C-52DF46C16823}"/>
          </ac:spMkLst>
        </pc:spChg>
        <pc:spChg chg="mod">
          <ac:chgData name="Chad J Lemmer" userId="ca71bfbf-9ac4-44ef-90b4-6b12fde11b53" providerId="ADAL" clId="{7BF1E57B-EE37-4EFA-BAEE-EA1826E8F74C}" dt="2019-08-13T03:27:10.923" v="9514" actId="20577"/>
          <ac:spMkLst>
            <pc:docMk/>
            <pc:sldMk cId="2326121946" sldId="268"/>
            <ac:spMk id="3" creationId="{36CC6E61-46CB-45CB-9F78-890C22791BB2}"/>
          </ac:spMkLst>
        </pc:spChg>
      </pc:sldChg>
      <pc:sldChg chg="modSp add">
        <pc:chgData name="Chad J Lemmer" userId="ca71bfbf-9ac4-44ef-90b4-6b12fde11b53" providerId="ADAL" clId="{7BF1E57B-EE37-4EFA-BAEE-EA1826E8F74C}" dt="2019-08-13T03:30:08.095" v="9590" actId="20577"/>
        <pc:sldMkLst>
          <pc:docMk/>
          <pc:sldMk cId="1841944115" sldId="269"/>
        </pc:sldMkLst>
        <pc:spChg chg="mod">
          <ac:chgData name="Chad J Lemmer" userId="ca71bfbf-9ac4-44ef-90b4-6b12fde11b53" providerId="ADAL" clId="{7BF1E57B-EE37-4EFA-BAEE-EA1826E8F74C}" dt="2019-08-13T00:49:16.951" v="5561" actId="20577"/>
          <ac:spMkLst>
            <pc:docMk/>
            <pc:sldMk cId="1841944115" sldId="269"/>
            <ac:spMk id="2" creationId="{F84CA21C-749C-4BBC-A87C-F0D1FB77D32B}"/>
          </ac:spMkLst>
        </pc:spChg>
        <pc:spChg chg="mod">
          <ac:chgData name="Chad J Lemmer" userId="ca71bfbf-9ac4-44ef-90b4-6b12fde11b53" providerId="ADAL" clId="{7BF1E57B-EE37-4EFA-BAEE-EA1826E8F74C}" dt="2019-08-13T03:30:08.095" v="9590" actId="20577"/>
          <ac:spMkLst>
            <pc:docMk/>
            <pc:sldMk cId="1841944115" sldId="269"/>
            <ac:spMk id="3" creationId="{C22F8BA9-C261-4B95-B9E8-24B740B9F2B3}"/>
          </ac:spMkLst>
        </pc:spChg>
      </pc:sldChg>
      <pc:sldChg chg="delSp modSp add">
        <pc:chgData name="Chad J Lemmer" userId="ca71bfbf-9ac4-44ef-90b4-6b12fde11b53" providerId="ADAL" clId="{7BF1E57B-EE37-4EFA-BAEE-EA1826E8F74C}" dt="2019-08-13T18:20:52.868" v="9750" actId="27636"/>
        <pc:sldMkLst>
          <pc:docMk/>
          <pc:sldMk cId="3013506438" sldId="270"/>
        </pc:sldMkLst>
        <pc:spChg chg="del">
          <ac:chgData name="Chad J Lemmer" userId="ca71bfbf-9ac4-44ef-90b4-6b12fde11b53" providerId="ADAL" clId="{7BF1E57B-EE37-4EFA-BAEE-EA1826E8F74C}" dt="2019-08-13T00:51:58.633" v="5983" actId="478"/>
          <ac:spMkLst>
            <pc:docMk/>
            <pc:sldMk cId="3013506438" sldId="270"/>
            <ac:spMk id="2" creationId="{3D0DED07-4F12-48A4-B2D3-4BDBF496D47E}"/>
          </ac:spMkLst>
        </pc:spChg>
        <pc:spChg chg="mod">
          <ac:chgData name="Chad J Lemmer" userId="ca71bfbf-9ac4-44ef-90b4-6b12fde11b53" providerId="ADAL" clId="{7BF1E57B-EE37-4EFA-BAEE-EA1826E8F74C}" dt="2019-08-13T18:20:52.868" v="9750" actId="27636"/>
          <ac:spMkLst>
            <pc:docMk/>
            <pc:sldMk cId="3013506438" sldId="270"/>
            <ac:spMk id="3" creationId="{EA5FC1CC-FF79-4017-B92A-7979565A42D7}"/>
          </ac:spMkLst>
        </pc:spChg>
      </pc:sldChg>
      <pc:sldChg chg="modSp add">
        <pc:chgData name="Chad J Lemmer" userId="ca71bfbf-9ac4-44ef-90b4-6b12fde11b53" providerId="ADAL" clId="{7BF1E57B-EE37-4EFA-BAEE-EA1826E8F74C}" dt="2019-08-13T18:23:28.730" v="9779" actId="207"/>
        <pc:sldMkLst>
          <pc:docMk/>
          <pc:sldMk cId="1749739601" sldId="271"/>
        </pc:sldMkLst>
        <pc:spChg chg="mod">
          <ac:chgData name="Chad J Lemmer" userId="ca71bfbf-9ac4-44ef-90b4-6b12fde11b53" providerId="ADAL" clId="{7BF1E57B-EE37-4EFA-BAEE-EA1826E8F74C}" dt="2019-08-13T00:55:40.252" v="6542" actId="20577"/>
          <ac:spMkLst>
            <pc:docMk/>
            <pc:sldMk cId="1749739601" sldId="271"/>
            <ac:spMk id="2" creationId="{8447E351-508C-4309-B21D-3453C8A1D771}"/>
          </ac:spMkLst>
        </pc:spChg>
        <pc:spChg chg="mod">
          <ac:chgData name="Chad J Lemmer" userId="ca71bfbf-9ac4-44ef-90b4-6b12fde11b53" providerId="ADAL" clId="{7BF1E57B-EE37-4EFA-BAEE-EA1826E8F74C}" dt="2019-08-13T18:23:28.730" v="9779" actId="207"/>
          <ac:spMkLst>
            <pc:docMk/>
            <pc:sldMk cId="1749739601" sldId="271"/>
            <ac:spMk id="3" creationId="{C5655925-F4D0-4690-BE0F-EFA9965457FE}"/>
          </ac:spMkLst>
        </pc:spChg>
      </pc:sldChg>
      <pc:sldChg chg="addSp delSp modSp add">
        <pc:chgData name="Chad J Lemmer" userId="ca71bfbf-9ac4-44ef-90b4-6b12fde11b53" providerId="ADAL" clId="{7BF1E57B-EE37-4EFA-BAEE-EA1826E8F74C}" dt="2019-08-13T18:23:34.701" v="9780" actId="207"/>
        <pc:sldMkLst>
          <pc:docMk/>
          <pc:sldMk cId="882767378" sldId="272"/>
        </pc:sldMkLst>
        <pc:spChg chg="mod">
          <ac:chgData name="Chad J Lemmer" userId="ca71bfbf-9ac4-44ef-90b4-6b12fde11b53" providerId="ADAL" clId="{7BF1E57B-EE37-4EFA-BAEE-EA1826E8F74C}" dt="2019-08-13T00:56:27.178" v="6620" actId="20577"/>
          <ac:spMkLst>
            <pc:docMk/>
            <pc:sldMk cId="882767378" sldId="272"/>
            <ac:spMk id="2" creationId="{EC333353-49C4-4918-9008-8972974AED4B}"/>
          </ac:spMkLst>
        </pc:spChg>
        <pc:spChg chg="add del mod">
          <ac:chgData name="Chad J Lemmer" userId="ca71bfbf-9ac4-44ef-90b4-6b12fde11b53" providerId="ADAL" clId="{7BF1E57B-EE37-4EFA-BAEE-EA1826E8F74C}" dt="2019-08-13T18:23:34.701" v="9780" actId="207"/>
          <ac:spMkLst>
            <pc:docMk/>
            <pc:sldMk cId="882767378" sldId="272"/>
            <ac:spMk id="3" creationId="{DA10796C-8CB7-4FAE-9103-D02D73C61BC5}"/>
          </ac:spMkLst>
        </pc:spChg>
        <pc:spChg chg="add del mod">
          <ac:chgData name="Chad J Lemmer" userId="ca71bfbf-9ac4-44ef-90b4-6b12fde11b53" providerId="ADAL" clId="{7BF1E57B-EE37-4EFA-BAEE-EA1826E8F74C}" dt="2019-08-13T01:00:11.464" v="6670" actId="478"/>
          <ac:spMkLst>
            <pc:docMk/>
            <pc:sldMk cId="882767378" sldId="272"/>
            <ac:spMk id="4" creationId="{EBE6AC72-58D0-4D3E-A84A-4409FDF324F5}"/>
          </ac:spMkLst>
        </pc:spChg>
        <pc:picChg chg="add del mod">
          <ac:chgData name="Chad J Lemmer" userId="ca71bfbf-9ac4-44ef-90b4-6b12fde11b53" providerId="ADAL" clId="{7BF1E57B-EE37-4EFA-BAEE-EA1826E8F74C}" dt="2019-08-13T01:00:14.656" v="6671" actId="478"/>
          <ac:picMkLst>
            <pc:docMk/>
            <pc:sldMk cId="882767378" sldId="272"/>
            <ac:picMk id="1026" creationId="{E80B5D12-D188-4B0B-B971-114C2619B5E1}"/>
          </ac:picMkLst>
        </pc:picChg>
        <pc:picChg chg="add mod">
          <ac:chgData name="Chad J Lemmer" userId="ca71bfbf-9ac4-44ef-90b4-6b12fde11b53" providerId="ADAL" clId="{7BF1E57B-EE37-4EFA-BAEE-EA1826E8F74C}" dt="2019-08-13T01:02:13.014" v="6807" actId="1076"/>
          <ac:picMkLst>
            <pc:docMk/>
            <pc:sldMk cId="882767378" sldId="272"/>
            <ac:picMk id="1028" creationId="{680A9B60-95C7-4A10-9AF8-2F8F6BDB335F}"/>
          </ac:picMkLst>
        </pc:picChg>
      </pc:sldChg>
      <pc:sldChg chg="modSp add">
        <pc:chgData name="Chad J Lemmer" userId="ca71bfbf-9ac4-44ef-90b4-6b12fde11b53" providerId="ADAL" clId="{7BF1E57B-EE37-4EFA-BAEE-EA1826E8F74C}" dt="2019-08-14T16:40:19.197" v="9840" actId="207"/>
        <pc:sldMkLst>
          <pc:docMk/>
          <pc:sldMk cId="3237303816" sldId="273"/>
        </pc:sldMkLst>
        <pc:spChg chg="mod">
          <ac:chgData name="Chad J Lemmer" userId="ca71bfbf-9ac4-44ef-90b4-6b12fde11b53" providerId="ADAL" clId="{7BF1E57B-EE37-4EFA-BAEE-EA1826E8F74C}" dt="2019-08-13T01:12:04.238" v="7348" actId="20577"/>
          <ac:spMkLst>
            <pc:docMk/>
            <pc:sldMk cId="3237303816" sldId="273"/>
            <ac:spMk id="2" creationId="{D981DB01-C2E4-4593-BB72-E5107060447C}"/>
          </ac:spMkLst>
        </pc:spChg>
        <pc:spChg chg="mod">
          <ac:chgData name="Chad J Lemmer" userId="ca71bfbf-9ac4-44ef-90b4-6b12fde11b53" providerId="ADAL" clId="{7BF1E57B-EE37-4EFA-BAEE-EA1826E8F74C}" dt="2019-08-14T16:40:19.197" v="9840" actId="207"/>
          <ac:spMkLst>
            <pc:docMk/>
            <pc:sldMk cId="3237303816" sldId="273"/>
            <ac:spMk id="3" creationId="{9742539B-9885-43A3-AE1E-A7332D546750}"/>
          </ac:spMkLst>
        </pc:spChg>
      </pc:sldChg>
      <pc:sldChg chg="modSp add ord">
        <pc:chgData name="Chad J Lemmer" userId="ca71bfbf-9ac4-44ef-90b4-6b12fde11b53" providerId="ADAL" clId="{7BF1E57B-EE37-4EFA-BAEE-EA1826E8F74C}" dt="2019-08-13T18:23:47.278" v="9782" actId="207"/>
        <pc:sldMkLst>
          <pc:docMk/>
          <pc:sldMk cId="2213159798" sldId="274"/>
        </pc:sldMkLst>
        <pc:spChg chg="mod">
          <ac:chgData name="Chad J Lemmer" userId="ca71bfbf-9ac4-44ef-90b4-6b12fde11b53" providerId="ADAL" clId="{7BF1E57B-EE37-4EFA-BAEE-EA1826E8F74C}" dt="2019-08-13T18:22:47.053" v="9760" actId="20577"/>
          <ac:spMkLst>
            <pc:docMk/>
            <pc:sldMk cId="2213159798" sldId="274"/>
            <ac:spMk id="2" creationId="{FA1AAF5F-4D24-40C0-BB53-F8D71D99E2AE}"/>
          </ac:spMkLst>
        </pc:spChg>
        <pc:spChg chg="mod">
          <ac:chgData name="Chad J Lemmer" userId="ca71bfbf-9ac4-44ef-90b4-6b12fde11b53" providerId="ADAL" clId="{7BF1E57B-EE37-4EFA-BAEE-EA1826E8F74C}" dt="2019-08-13T18:23:47.278" v="9782" actId="207"/>
          <ac:spMkLst>
            <pc:docMk/>
            <pc:sldMk cId="2213159798" sldId="274"/>
            <ac:spMk id="3" creationId="{B1B6CA43-CE9A-4240-867D-B359686B5E9C}"/>
          </ac:spMkLst>
        </pc:spChg>
      </pc:sldChg>
      <pc:sldChg chg="modSp add">
        <pc:chgData name="Chad J Lemmer" userId="ca71bfbf-9ac4-44ef-90b4-6b12fde11b53" providerId="ADAL" clId="{7BF1E57B-EE37-4EFA-BAEE-EA1826E8F74C}" dt="2019-08-13T18:23:02.964" v="9778" actId="20577"/>
        <pc:sldMkLst>
          <pc:docMk/>
          <pc:sldMk cId="2212904493" sldId="275"/>
        </pc:sldMkLst>
        <pc:spChg chg="mod">
          <ac:chgData name="Chad J Lemmer" userId="ca71bfbf-9ac4-44ef-90b4-6b12fde11b53" providerId="ADAL" clId="{7BF1E57B-EE37-4EFA-BAEE-EA1826E8F74C}" dt="2019-08-13T18:23:02.964" v="9778" actId="20577"/>
          <ac:spMkLst>
            <pc:docMk/>
            <pc:sldMk cId="2212904493" sldId="275"/>
            <ac:spMk id="2" creationId="{9D4DC0C6-ED18-4CA0-B95B-FFAB38367AD5}"/>
          </ac:spMkLst>
        </pc:spChg>
        <pc:spChg chg="mod">
          <ac:chgData name="Chad J Lemmer" userId="ca71bfbf-9ac4-44ef-90b4-6b12fde11b53" providerId="ADAL" clId="{7BF1E57B-EE37-4EFA-BAEE-EA1826E8F74C}" dt="2019-08-13T03:31:57.612" v="9609" actId="20577"/>
          <ac:spMkLst>
            <pc:docMk/>
            <pc:sldMk cId="2212904493" sldId="275"/>
            <ac:spMk id="3" creationId="{2E928F16-7B4C-491A-B7D9-661CF8E0FA62}"/>
          </ac:spMkLst>
        </pc:spChg>
      </pc:sldChg>
      <pc:sldChg chg="modSp add">
        <pc:chgData name="Chad J Lemmer" userId="ca71bfbf-9ac4-44ef-90b4-6b12fde11b53" providerId="ADAL" clId="{7BF1E57B-EE37-4EFA-BAEE-EA1826E8F74C}" dt="2019-08-13T19:43:06.241" v="9813" actId="15"/>
        <pc:sldMkLst>
          <pc:docMk/>
          <pc:sldMk cId="323780033" sldId="276"/>
        </pc:sldMkLst>
        <pc:spChg chg="mod">
          <ac:chgData name="Chad J Lemmer" userId="ca71bfbf-9ac4-44ef-90b4-6b12fde11b53" providerId="ADAL" clId="{7BF1E57B-EE37-4EFA-BAEE-EA1826E8F74C}" dt="2019-08-13T03:02:25.881" v="8346" actId="20577"/>
          <ac:spMkLst>
            <pc:docMk/>
            <pc:sldMk cId="323780033" sldId="276"/>
            <ac:spMk id="2" creationId="{428B6497-5F44-402D-B7E5-A1EBC4E05EDF}"/>
          </ac:spMkLst>
        </pc:spChg>
        <pc:spChg chg="mod">
          <ac:chgData name="Chad J Lemmer" userId="ca71bfbf-9ac4-44ef-90b4-6b12fde11b53" providerId="ADAL" clId="{7BF1E57B-EE37-4EFA-BAEE-EA1826E8F74C}" dt="2019-08-13T19:43:06.241" v="9813" actId="15"/>
          <ac:spMkLst>
            <pc:docMk/>
            <pc:sldMk cId="323780033" sldId="276"/>
            <ac:spMk id="3" creationId="{B0CCFDF9-F3FD-466C-BB04-F06277553963}"/>
          </ac:spMkLst>
        </pc:spChg>
      </pc:sldChg>
      <pc:sldChg chg="modSp add">
        <pc:chgData name="Chad J Lemmer" userId="ca71bfbf-9ac4-44ef-90b4-6b12fde11b53" providerId="ADAL" clId="{7BF1E57B-EE37-4EFA-BAEE-EA1826E8F74C}" dt="2019-08-13T03:18:51.595" v="8926" actId="20577"/>
        <pc:sldMkLst>
          <pc:docMk/>
          <pc:sldMk cId="2179994900" sldId="277"/>
        </pc:sldMkLst>
        <pc:spChg chg="mod">
          <ac:chgData name="Chad J Lemmer" userId="ca71bfbf-9ac4-44ef-90b4-6b12fde11b53" providerId="ADAL" clId="{7BF1E57B-EE37-4EFA-BAEE-EA1826E8F74C}" dt="2019-08-13T03:18:38.880" v="8919" actId="20577"/>
          <ac:spMkLst>
            <pc:docMk/>
            <pc:sldMk cId="2179994900" sldId="277"/>
            <ac:spMk id="2" creationId="{8872699C-4D96-4E86-870E-FEDF462301FA}"/>
          </ac:spMkLst>
        </pc:spChg>
        <pc:spChg chg="mod">
          <ac:chgData name="Chad J Lemmer" userId="ca71bfbf-9ac4-44ef-90b4-6b12fde11b53" providerId="ADAL" clId="{7BF1E57B-EE37-4EFA-BAEE-EA1826E8F74C}" dt="2019-08-13T03:18:51.595" v="8926" actId="20577"/>
          <ac:spMkLst>
            <pc:docMk/>
            <pc:sldMk cId="2179994900" sldId="277"/>
            <ac:spMk id="3" creationId="{AF175510-C62A-4BED-B566-BCB53A16B0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78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1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4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emmawedekind/101-tips-for-being-a-great-programmer-human-36n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veluptutorials.com/" TargetMode="External"/><Relationship Id="rId2" Type="http://schemas.openxmlformats.org/officeDocument/2006/relationships/hyperlink" Target="http://www.wesbo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tepoint.com/premium/books/javascript-novice-to-ninja" TargetMode="External"/><Relationship Id="rId3" Type="http://schemas.openxmlformats.org/officeDocument/2006/relationships/hyperlink" Target="https://www.codesandbox.io/" TargetMode="External"/><Relationship Id="rId7" Type="http://schemas.openxmlformats.org/officeDocument/2006/relationships/hyperlink" Target="https://developer.mozilla.org/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directives.com/best-javascript-tutorials-courses-training/" TargetMode="External"/><Relationship Id="rId5" Type="http://schemas.openxmlformats.org/officeDocument/2006/relationships/hyperlink" Target="https://www.codecademy.com/learn/introduction-to-javascript" TargetMode="External"/><Relationship Id="rId4" Type="http://schemas.openxmlformats.org/officeDocument/2006/relationships/hyperlink" Target="https://www.freecodecamp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node-js-mysql-tutorial/" TargetMode="External"/><Relationship Id="rId2" Type="http://schemas.openxmlformats.org/officeDocument/2006/relationships/hyperlink" Target="https://www.edureka.co/blog/rest-api-with-nod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abulator.inf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4A24-3CD0-40F9-B288-8AB4D51DF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the switch from desktop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AEF2-2840-4F9E-BF01-6B6D4C496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Chad J. Lemmer</a:t>
            </a:r>
          </a:p>
          <a:p>
            <a:endParaRPr lang="en-US" dirty="0"/>
          </a:p>
          <a:p>
            <a:r>
              <a:rPr lang="en-US" dirty="0"/>
              <a:t>Wausau.js meetup</a:t>
            </a:r>
            <a:br>
              <a:rPr lang="en-US" dirty="0"/>
            </a:br>
            <a:r>
              <a:rPr lang="en-US" dirty="0"/>
              <a:t>August 13, 2019</a:t>
            </a:r>
          </a:p>
        </p:txBody>
      </p:sp>
    </p:spTree>
    <p:extLst>
      <p:ext uri="{BB962C8B-B14F-4D97-AF65-F5344CB8AC3E}">
        <p14:creationId xmlns:p14="http://schemas.microsoft.com/office/powerpoint/2010/main" val="207054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9C-4D96-4E86-870E-FEDF4623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10-C62A-4BED-B566-BCB53A16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6246"/>
            <a:ext cx="9905999" cy="4293235"/>
          </a:xfrm>
        </p:spPr>
        <p:txBody>
          <a:bodyPr/>
          <a:lstStyle/>
          <a:p>
            <a:r>
              <a:rPr lang="en-US" dirty="0"/>
              <a:t>AWS Amplify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Suites of tools to accelerate application development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Auth</a:t>
            </a:r>
          </a:p>
          <a:p>
            <a:pPr lvl="1"/>
            <a:r>
              <a:rPr lang="en-US" dirty="0"/>
              <a:t>Hosting</a:t>
            </a:r>
          </a:p>
          <a:p>
            <a:pPr lvl="1"/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1799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70E1-AA5A-463B-846C-52DF46C1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E61-46CB-45CB-9F78-890C2279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Selecting your framework(s) is like selecting a pen.  </a:t>
            </a:r>
          </a:p>
          <a:p>
            <a:pPr marL="0" indent="0">
              <a:buNone/>
            </a:pPr>
            <a:r>
              <a:rPr lang="en-US" dirty="0"/>
              <a:t>All pens will write, but they all write differently and you may like some pens better than others.</a:t>
            </a:r>
          </a:p>
          <a:p>
            <a:pPr marL="0" indent="0">
              <a:buNone/>
            </a:pPr>
            <a:r>
              <a:rPr lang="en-US" dirty="0"/>
              <a:t>One pen isn’t necessarily better than the other.  Different pens are better for different uses.</a:t>
            </a:r>
          </a:p>
        </p:txBody>
      </p:sp>
    </p:spTree>
    <p:extLst>
      <p:ext uri="{BB962C8B-B14F-4D97-AF65-F5344CB8AC3E}">
        <p14:creationId xmlns:p14="http://schemas.microsoft.com/office/powerpoint/2010/main" val="232612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DDBE-4EED-4A4D-8359-0BA927D2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8D8C-C16C-410A-935A-31A4F05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UX is not UI</a:t>
            </a:r>
          </a:p>
          <a:p>
            <a:pPr lvl="1"/>
            <a:r>
              <a:rPr lang="en-US" dirty="0"/>
              <a:t>UX is not just wireframes and mock-ups</a:t>
            </a:r>
          </a:p>
          <a:p>
            <a:pPr lvl="1"/>
            <a:r>
              <a:rPr lang="en-US" dirty="0"/>
              <a:t>Usability, accessibility, how users interact with the system (psychological)</a:t>
            </a:r>
          </a:p>
          <a:p>
            <a:pPr lvl="1"/>
            <a:r>
              <a:rPr lang="en-US" dirty="0"/>
              <a:t>Not necessarily reducing the number of clicks/screens, but how easy it is to get where you need to go</a:t>
            </a:r>
          </a:p>
          <a:p>
            <a:pPr lvl="1"/>
            <a:r>
              <a:rPr lang="en-US" dirty="0"/>
              <a:t>Don't make the user think (Doors - push bar vs pull handle)</a:t>
            </a:r>
          </a:p>
          <a:p>
            <a:pPr lvl="1"/>
            <a:r>
              <a:rPr lang="en-US" dirty="0"/>
              <a:t>UX needs to start at the beginning of a project</a:t>
            </a:r>
          </a:p>
        </p:txBody>
      </p:sp>
    </p:spTree>
    <p:extLst>
      <p:ext uri="{BB962C8B-B14F-4D97-AF65-F5344CB8AC3E}">
        <p14:creationId xmlns:p14="http://schemas.microsoft.com/office/powerpoint/2010/main" val="220436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8AA5-D9FC-4F32-936A-4365FBCB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D304-2DCC-4751-BB52-5E91BA47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6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Ocean, </a:t>
            </a:r>
            <a:r>
              <a:rPr lang="en-US" dirty="0" err="1"/>
              <a:t>Linode</a:t>
            </a:r>
            <a:r>
              <a:rPr lang="en-US" dirty="0"/>
              <a:t>, AWS, Azure</a:t>
            </a:r>
          </a:p>
          <a:p>
            <a:pPr lvl="1"/>
            <a:r>
              <a:rPr lang="en-US" dirty="0"/>
              <a:t>Virtual servers in the cloud</a:t>
            </a:r>
          </a:p>
          <a:p>
            <a:pPr lvl="1"/>
            <a:r>
              <a:rPr lang="en-US" dirty="0"/>
              <a:t>You manage the servers</a:t>
            </a:r>
          </a:p>
          <a:p>
            <a:r>
              <a:rPr lang="en-US" dirty="0"/>
              <a:t>Heroku</a:t>
            </a:r>
          </a:p>
          <a:p>
            <a:pPr lvl="1"/>
            <a:r>
              <a:rPr lang="en-US" dirty="0"/>
              <a:t>Many books and tutorials use Heroku</a:t>
            </a:r>
          </a:p>
          <a:p>
            <a:pPr lvl="1"/>
            <a:r>
              <a:rPr lang="en-US" dirty="0"/>
              <a:t>Can get expensive for large-scale applications</a:t>
            </a:r>
          </a:p>
          <a:p>
            <a:r>
              <a:rPr lang="en-US" dirty="0" err="1"/>
              <a:t>Netlify</a:t>
            </a:r>
            <a:endParaRPr lang="en-US" dirty="0"/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Great integration with GitHub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3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6497-5F44-402D-B7E5-A1EBC4E0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/ Source code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FDF9-F3FD-466C-BB04-F0627755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23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IDEs</a:t>
            </a:r>
          </a:p>
          <a:p>
            <a:pPr lvl="1"/>
            <a:r>
              <a:rPr lang="en-US" dirty="0"/>
              <a:t>VS Code + Extensions</a:t>
            </a:r>
          </a:p>
          <a:p>
            <a:pPr lvl="2"/>
            <a:r>
              <a:rPr lang="en-US" dirty="0"/>
              <a:t>Keyboard shortcuts:  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https://code.visualstudio.com/shortcuts/keyboard-shortcuts-windows.pdf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JetBrains</a:t>
            </a:r>
          </a:p>
          <a:p>
            <a:r>
              <a:rPr lang="en-US" dirty="0"/>
              <a:t>SCC</a:t>
            </a:r>
          </a:p>
          <a:p>
            <a:pPr lvl="1"/>
            <a:r>
              <a:rPr lang="en-US" dirty="0"/>
              <a:t>Git / GitHub</a:t>
            </a:r>
          </a:p>
          <a:p>
            <a:pPr lvl="1"/>
            <a:r>
              <a:rPr lang="en-US" dirty="0"/>
              <a:t>Allows multiple developers to work on the same project</a:t>
            </a:r>
          </a:p>
          <a:p>
            <a:pPr lvl="1"/>
            <a:r>
              <a:rPr lang="en-US" dirty="0"/>
              <a:t>Track and Merge changes</a:t>
            </a:r>
          </a:p>
          <a:p>
            <a:pPr lvl="1"/>
            <a:r>
              <a:rPr lang="en-US" dirty="0"/>
              <a:t>Retains previous code revisions</a:t>
            </a:r>
          </a:p>
        </p:txBody>
      </p:sp>
    </p:spTree>
    <p:extLst>
      <p:ext uri="{BB962C8B-B14F-4D97-AF65-F5344CB8AC3E}">
        <p14:creationId xmlns:p14="http://schemas.microsoft.com/office/powerpoint/2010/main" val="32378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0964-3033-483A-868B-57744237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ECCF-01EE-4193-AA7D-873365EF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to learning the fundamentals of any language or how to use a framework, I think the #1 skill to learn is how to effectively DEBUG applications.</a:t>
            </a:r>
          </a:p>
          <a:p>
            <a:pPr marL="0" indent="0">
              <a:buNone/>
            </a:pPr>
            <a:r>
              <a:rPr lang="en-US" dirty="0"/>
              <a:t>Things are going to go “sideways” at some point….could be in your code, or in the code of a framework, and debugging is essential to getting past those issues.</a:t>
            </a:r>
          </a:p>
          <a:p>
            <a:pPr marL="0" indent="0">
              <a:buNone/>
            </a:pPr>
            <a:r>
              <a:rPr lang="en-US"/>
              <a:t>Resources: Console</a:t>
            </a:r>
            <a:r>
              <a:rPr lang="en-US" dirty="0"/>
              <a:t>.log(), Inspect Element, </a:t>
            </a:r>
            <a:r>
              <a:rPr lang="en-US" dirty="0" err="1"/>
              <a:t>LevelUp</a:t>
            </a:r>
            <a:r>
              <a:rPr lang="en-US" dirty="0"/>
              <a:t> Tutorials - Debugging</a:t>
            </a:r>
          </a:p>
        </p:txBody>
      </p:sp>
    </p:spTree>
    <p:extLst>
      <p:ext uri="{BB962C8B-B14F-4D97-AF65-F5344CB8AC3E}">
        <p14:creationId xmlns:p14="http://schemas.microsoft.com/office/powerpoint/2010/main" val="41646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A21C-749C-4BBC-A87C-F0D1FB77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vs mental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8BA9-C261-4B95-B9E8-24B740B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figuring out where to start can be downright intimidating.</a:t>
            </a:r>
          </a:p>
          <a:p>
            <a:r>
              <a:rPr lang="en-US" dirty="0"/>
              <a:t>There are just too many options!!!</a:t>
            </a:r>
          </a:p>
          <a:p>
            <a:r>
              <a:rPr lang="en-US" dirty="0"/>
              <a:t>Many days spent reading books, articles, and going through tutorials</a:t>
            </a:r>
          </a:p>
          <a:p>
            <a:r>
              <a:rPr lang="en-US" dirty="0"/>
              <a:t>As a seasoned developer in another language, I’m my own worst enemy</a:t>
            </a:r>
          </a:p>
          <a:p>
            <a:r>
              <a:rPr lang="en-US" dirty="0"/>
              <a:t>Got stuck in “tutorial mode”.</a:t>
            </a:r>
          </a:p>
          <a:p>
            <a:r>
              <a:rPr lang="en-US" dirty="0"/>
              <a:t>Sooner or later, you just have to…</a:t>
            </a:r>
          </a:p>
        </p:txBody>
      </p:sp>
    </p:spTree>
    <p:extLst>
      <p:ext uri="{BB962C8B-B14F-4D97-AF65-F5344CB8AC3E}">
        <p14:creationId xmlns:p14="http://schemas.microsoft.com/office/powerpoint/2010/main" val="184194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C1CC-FF79-4017-B92A-7979565A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7400" dirty="0"/>
              <a:t>J</a:t>
            </a:r>
            <a:r>
              <a:rPr lang="en-US" sz="6000" dirty="0"/>
              <a:t>ust</a:t>
            </a:r>
            <a:r>
              <a:rPr lang="en-US" sz="17400" dirty="0"/>
              <a:t> B</a:t>
            </a:r>
            <a:r>
              <a:rPr lang="en-US" sz="6000" dirty="0"/>
              <a:t>uild</a:t>
            </a:r>
            <a:r>
              <a:rPr lang="en-US" sz="17400" dirty="0"/>
              <a:t> S</a:t>
            </a:r>
            <a:r>
              <a:rPr lang="en-US" sz="6000" dirty="0"/>
              <a:t>omething</a:t>
            </a:r>
            <a:endParaRPr lang="en-US" sz="17400" dirty="0"/>
          </a:p>
        </p:txBody>
      </p:sp>
    </p:spTree>
    <p:extLst>
      <p:ext uri="{BB962C8B-B14F-4D97-AF65-F5344CB8AC3E}">
        <p14:creationId xmlns:p14="http://schemas.microsoft.com/office/powerpoint/2010/main" val="301350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E351-508C-4309-B21D-3453C8A1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Staying motivated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5925-F4D0-4690-BE0F-EFA99654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US" dirty="0"/>
              <a:t>Tell others what you are doing and share your experiences, good and bad</a:t>
            </a:r>
          </a:p>
          <a:p>
            <a:pPr lvl="1"/>
            <a:r>
              <a:rPr lang="en-US" dirty="0"/>
              <a:t>When you tell others what your are doing, you are more inclined to keep moving because you’re not just accountable to yourself</a:t>
            </a:r>
          </a:p>
          <a:p>
            <a:r>
              <a:rPr lang="en-US" dirty="0"/>
              <a:t>#100daysofcode on Twitter</a:t>
            </a:r>
          </a:p>
          <a:p>
            <a:r>
              <a:rPr lang="en-US" dirty="0"/>
              <a:t>Don’t compare yourself to others</a:t>
            </a:r>
          </a:p>
          <a:p>
            <a:r>
              <a:rPr lang="en-US" dirty="0"/>
              <a:t>101 Tips for Being a Great Programmer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https://dev.to/emmawedekind/101-tips-for-being-a-great-programmer-human-36nl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3353-49C4-4918-9008-8972974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796C-8CB7-4FAE-9103-D02D73C6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Favorite Book</a:t>
            </a:r>
          </a:p>
          <a:p>
            <a:pPr lvl="1"/>
            <a:r>
              <a:rPr lang="en-US" dirty="0"/>
              <a:t>Learning Node.js Development</a:t>
            </a:r>
          </a:p>
          <a:p>
            <a:r>
              <a:rPr lang="en-US" dirty="0"/>
              <a:t>Favorite Online Tutorials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www.wesbos.com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www.leveluptutorials.com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Favorite Podcast</a:t>
            </a:r>
          </a:p>
          <a:p>
            <a:pPr lvl="1"/>
            <a:r>
              <a:rPr lang="en-US" dirty="0"/>
              <a:t>Syntax.fm</a:t>
            </a:r>
          </a:p>
          <a:p>
            <a:pPr lvl="1"/>
            <a:endParaRPr lang="en-US" dirty="0"/>
          </a:p>
        </p:txBody>
      </p:sp>
      <p:pic>
        <p:nvPicPr>
          <p:cNvPr id="1028" name="Picture 4" descr="Learning Node.js Development">
            <a:extLst>
              <a:ext uri="{FF2B5EF4-FFF2-40B4-BE49-F238E27FC236}">
                <a16:creationId xmlns:a16="http://schemas.microsoft.com/office/drawing/2014/main" id="{680A9B60-95C7-4A10-9AF8-2F8F6BDB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22" y="2249487"/>
            <a:ext cx="3048681" cy="376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76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4E7A-FEFB-42C9-A90E-0A94CFC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4B76-4264-48B8-8D7A-E1776CF4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7524"/>
            <a:ext cx="9905999" cy="45132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Started on a Commodore 64 in 2</a:t>
            </a:r>
            <a:r>
              <a:rPr lang="en-US" baseline="30000" dirty="0"/>
              <a:t>nd</a:t>
            </a:r>
            <a:r>
              <a:rPr lang="en-US" dirty="0"/>
              <a:t> Grade</a:t>
            </a:r>
          </a:p>
          <a:p>
            <a:r>
              <a:rPr lang="en-US" dirty="0"/>
              <a:t>I.T. Manager - Wausau Coated Products  (24 years)</a:t>
            </a:r>
          </a:p>
          <a:p>
            <a:pPr lvl="1"/>
            <a:r>
              <a:rPr lang="en-US" dirty="0"/>
              <a:t>Part-time Help Desk while going to NTC</a:t>
            </a:r>
          </a:p>
          <a:p>
            <a:pPr lvl="1"/>
            <a:r>
              <a:rPr lang="en-US" dirty="0"/>
              <a:t>Programmer/Analyst  (starting in FoxPro for DOS)</a:t>
            </a:r>
          </a:p>
          <a:p>
            <a:pPr lvl="1"/>
            <a:r>
              <a:rPr lang="en-US" dirty="0"/>
              <a:t>I.T. Manager</a:t>
            </a:r>
          </a:p>
          <a:p>
            <a:r>
              <a:rPr lang="en-US" dirty="0"/>
              <a:t>Owner - C.J. Software &amp; Consulting, LLC  (25 years)</a:t>
            </a:r>
          </a:p>
          <a:p>
            <a:pPr lvl="1"/>
            <a:r>
              <a:rPr lang="en-US" dirty="0"/>
              <a:t>Computer installation, upgrades &amp; repair</a:t>
            </a:r>
          </a:p>
          <a:p>
            <a:pPr lvl="1"/>
            <a:r>
              <a:rPr lang="en-US" dirty="0"/>
              <a:t>Data Backup &amp; Recovery</a:t>
            </a:r>
          </a:p>
          <a:p>
            <a:pPr lvl="1"/>
            <a:r>
              <a:rPr lang="en-US" dirty="0"/>
              <a:t>Custom software development</a:t>
            </a:r>
          </a:p>
          <a:p>
            <a:pPr lvl="1"/>
            <a:r>
              <a:rPr lang="en-US" dirty="0"/>
              <a:t>Website design, development, and hosting  (primarily WordPress)</a:t>
            </a:r>
          </a:p>
          <a:p>
            <a:r>
              <a:rPr lang="en-US" dirty="0"/>
              <a:t>Specialize in Visual FoxPro software development  (EOL: 2015)</a:t>
            </a:r>
          </a:p>
          <a:p>
            <a:r>
              <a:rPr lang="en-US" dirty="0"/>
              <a:t>Continue to support many VFP applications, but it’s time to move on!</a:t>
            </a:r>
          </a:p>
        </p:txBody>
      </p:sp>
    </p:spTree>
    <p:extLst>
      <p:ext uri="{BB962C8B-B14F-4D97-AF65-F5344CB8AC3E}">
        <p14:creationId xmlns:p14="http://schemas.microsoft.com/office/powerpoint/2010/main" val="82126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B01-C2E4-4593-BB72-E5107060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539B-9885-43A3-AE1E-A7332D54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https://www.codesandbox.io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https://www.codecademy.com/learn/introduction-to-javascript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https://www.jadirectives.com/best-javascript-tutorials-courses-training/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https://www.sitepoint.com/premium/books/javascript-novice-to-ninja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C0C6-ED18-4CA0-B95B-FFAB3836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8F16-7B4C-491A-B7D9-661CF8E0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  <a:p>
            <a:r>
              <a:rPr lang="en-US" dirty="0"/>
              <a:t>Create Vue App</a:t>
            </a:r>
          </a:p>
          <a:p>
            <a:r>
              <a:rPr lang="en-US" dirty="0"/>
              <a:t>Publish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Host on </a:t>
            </a:r>
            <a:r>
              <a:rPr lang="en-US" dirty="0" err="1"/>
              <a:t>Netlify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First Web App</a:t>
            </a:r>
          </a:p>
        </p:txBody>
      </p:sp>
    </p:spTree>
    <p:extLst>
      <p:ext uri="{BB962C8B-B14F-4D97-AF65-F5344CB8AC3E}">
        <p14:creationId xmlns:p14="http://schemas.microsoft.com/office/powerpoint/2010/main" val="221290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F5F-4D24-40C0-BB53-F8D71D99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CA43-CE9A-4240-867D-B359686B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024"/>
            <a:ext cx="9905999" cy="45300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Simple app to access a MySQL database and display records in a web browser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HTML   (no front-end framework)</a:t>
            </a:r>
          </a:p>
          <a:p>
            <a:pPr lvl="1"/>
            <a:r>
              <a:rPr lang="en-US" dirty="0"/>
              <a:t>Tabulator</a:t>
            </a:r>
          </a:p>
          <a:p>
            <a:r>
              <a:rPr lang="en-US" dirty="0"/>
              <a:t>Resources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https://www.edureka.co/blog/rest-api-with-node-js/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https://www.edureka.co/blog/node-js-mysql-tutorial/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http://tabulator.info/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1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E2E3-1AA0-4F52-9213-D20A01A8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VFP vs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82A0-1612-4020-A6A4-43AFA4BD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414"/>
            <a:ext cx="9905999" cy="42680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VFP</a:t>
            </a:r>
          </a:p>
          <a:p>
            <a:pPr lvl="1"/>
            <a:r>
              <a:rPr lang="en-US" dirty="0"/>
              <a:t>One tool for everything (database, code, forms, reports,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Learning curve is not too steep</a:t>
            </a:r>
          </a:p>
          <a:p>
            <a:pPr lvl="1"/>
            <a:r>
              <a:rPr lang="en-US" dirty="0"/>
              <a:t>Compiles into EXE</a:t>
            </a:r>
          </a:p>
          <a:p>
            <a:r>
              <a:rPr lang="en-US" dirty="0"/>
              <a:t>Web Dev</a:t>
            </a:r>
          </a:p>
          <a:p>
            <a:pPr lvl="1"/>
            <a:r>
              <a:rPr lang="en-US" dirty="0"/>
              <a:t>Many options for database, server, front-end, frameworks</a:t>
            </a:r>
          </a:p>
          <a:p>
            <a:pPr lvl="1"/>
            <a:r>
              <a:rPr lang="en-US" dirty="0"/>
              <a:t>Selecting options requires careful consideration</a:t>
            </a:r>
          </a:p>
          <a:p>
            <a:pPr lvl="2"/>
            <a:r>
              <a:rPr lang="en-US" dirty="0"/>
              <a:t>Longevity – will it still be around tomorrow, next year, and beyond?</a:t>
            </a:r>
          </a:p>
          <a:p>
            <a:pPr lvl="2"/>
            <a:r>
              <a:rPr lang="en-US" dirty="0"/>
              <a:t>Support – both corporate and community support</a:t>
            </a:r>
          </a:p>
          <a:p>
            <a:pPr lvl="2"/>
            <a:r>
              <a:rPr lang="en-US" dirty="0"/>
              <a:t>Developer/Team availability &amp; skill level</a:t>
            </a:r>
          </a:p>
          <a:p>
            <a:pPr lvl="2"/>
            <a:r>
              <a:rPr lang="en-US" dirty="0"/>
              <a:t>Business needs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B39A-CF38-44F2-B8BB-94A33F1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– Fundamentals vs.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180B-B798-420F-9D23-577B845A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57875"/>
            <a:ext cx="9905999" cy="3580863"/>
          </a:xfrm>
        </p:spPr>
        <p:txBody>
          <a:bodyPr/>
          <a:lstStyle/>
          <a:p>
            <a:r>
              <a:rPr lang="en-US" dirty="0"/>
              <a:t>New developers often ask which they should learn first</a:t>
            </a:r>
          </a:p>
          <a:p>
            <a:pPr lvl="1"/>
            <a:r>
              <a:rPr lang="en-US" dirty="0"/>
              <a:t>Fundamentals</a:t>
            </a:r>
          </a:p>
          <a:p>
            <a:pPr lvl="2"/>
            <a:r>
              <a:rPr lang="en-US" dirty="0"/>
              <a:t>Can be applied to multiple frameworks</a:t>
            </a:r>
          </a:p>
          <a:p>
            <a:pPr lvl="2"/>
            <a:r>
              <a:rPr lang="en-US" dirty="0"/>
              <a:t>When the framework doesn’t work, knowing the fundamentals is critical for debugging</a:t>
            </a:r>
          </a:p>
          <a:p>
            <a:pPr lvl="1"/>
            <a:r>
              <a:rPr lang="en-US" dirty="0"/>
              <a:t>Framework</a:t>
            </a:r>
          </a:p>
          <a:p>
            <a:pPr lvl="2"/>
            <a:r>
              <a:rPr lang="en-US" dirty="0"/>
              <a:t>Faster to get up and running</a:t>
            </a:r>
          </a:p>
          <a:p>
            <a:pPr lvl="2"/>
            <a:r>
              <a:rPr lang="en-US" dirty="0"/>
              <a:t>Feeling more productive and continued motivation  (framework stuff can get boring…)</a:t>
            </a:r>
          </a:p>
        </p:txBody>
      </p:sp>
    </p:spTree>
    <p:extLst>
      <p:ext uri="{BB962C8B-B14F-4D97-AF65-F5344CB8AC3E}">
        <p14:creationId xmlns:p14="http://schemas.microsoft.com/office/powerpoint/2010/main" val="10120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F6C4-32A6-427B-8CB0-DB75DE40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2C4B-7AFF-46F3-94A4-A0585BDD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96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Selecting the Language:  JavaScript, PHP, Python, Ruby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Index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Databases, Servers, APIs</a:t>
            </a:r>
          </a:p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Building User Interfaces</a:t>
            </a:r>
          </a:p>
          <a:p>
            <a:r>
              <a:rPr lang="en-US" dirty="0"/>
              <a:t>Full-Stack</a:t>
            </a:r>
          </a:p>
          <a:p>
            <a:r>
              <a:rPr lang="en-US" dirty="0"/>
              <a:t>Where you “land” will depend on</a:t>
            </a:r>
          </a:p>
          <a:p>
            <a:pPr lvl="1"/>
            <a:r>
              <a:rPr lang="en-US" dirty="0"/>
              <a:t>Personal preference</a:t>
            </a:r>
          </a:p>
          <a:p>
            <a:pPr lvl="1"/>
            <a:r>
              <a:rPr lang="en-US" dirty="0"/>
              <a:t>Business needs</a:t>
            </a:r>
          </a:p>
          <a:p>
            <a:pPr lvl="1"/>
            <a:r>
              <a:rPr lang="en-US" dirty="0"/>
              <a:t>Size/Skillset of team</a:t>
            </a:r>
          </a:p>
        </p:txBody>
      </p:sp>
    </p:spTree>
    <p:extLst>
      <p:ext uri="{BB962C8B-B14F-4D97-AF65-F5344CB8AC3E}">
        <p14:creationId xmlns:p14="http://schemas.microsoft.com/office/powerpoint/2010/main" val="14498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DD15-BBD0-498E-B489-8ED45FEE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265-A972-4394-BDD9-67A6FD8B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Node.js</a:t>
            </a:r>
          </a:p>
          <a:p>
            <a:pPr lvl="1"/>
            <a:r>
              <a:rPr lang="en-US" dirty="0"/>
              <a:t>Server-side JavaScript</a:t>
            </a:r>
          </a:p>
          <a:p>
            <a:r>
              <a:rPr lang="en-US" dirty="0"/>
              <a:t>Express.js</a:t>
            </a:r>
          </a:p>
          <a:p>
            <a:pPr lvl="1"/>
            <a:r>
              <a:rPr lang="en-US" dirty="0"/>
              <a:t>Framework for Node.js</a:t>
            </a:r>
          </a:p>
          <a:p>
            <a:pPr lvl="1"/>
            <a:r>
              <a:rPr lang="en-US" dirty="0"/>
              <a:t>Better handling of requests, responses, and routing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Makes it easier to handle requests from browser and Node</a:t>
            </a:r>
          </a:p>
          <a:p>
            <a:pPr lvl="1"/>
            <a:r>
              <a:rPr lang="en-US" dirty="0"/>
              <a:t>Returns a data object, whereas fetch() requires passing result to .json() method</a:t>
            </a:r>
          </a:p>
          <a:p>
            <a:pPr lvl="1"/>
            <a:r>
              <a:rPr lang="en-US" dirty="0"/>
              <a:t>XSRF support (Cross Site Forgery)</a:t>
            </a:r>
          </a:p>
        </p:txBody>
      </p:sp>
    </p:spTree>
    <p:extLst>
      <p:ext uri="{BB962C8B-B14F-4D97-AF65-F5344CB8AC3E}">
        <p14:creationId xmlns:p14="http://schemas.microsoft.com/office/powerpoint/2010/main" val="115457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DD15-BBD0-498E-B489-8ED45FEE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C265-A972-4394-BDD9-67A6FD8B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</a:t>
            </a:r>
          </a:p>
          <a:p>
            <a:r>
              <a:rPr lang="en-US" dirty="0"/>
              <a:t>NoSQL</a:t>
            </a:r>
          </a:p>
          <a:p>
            <a:r>
              <a:rPr lang="en-US" dirty="0"/>
              <a:t>AWS Aurora or RDS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DDBE-4EED-4A4D-8359-0BA927D2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8D8C-C16C-410A-935A-31A4F05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Foundation</a:t>
            </a:r>
          </a:p>
          <a:p>
            <a:pPr lvl="1"/>
            <a:r>
              <a:rPr lang="en-US" dirty="0"/>
              <a:t>Tailwind</a:t>
            </a:r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103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DDBE-4EED-4A4D-8359-0BA927D2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8D8C-C16C-410A-935A-31A4F05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Angular</a:t>
            </a:r>
          </a:p>
          <a:p>
            <a:r>
              <a:rPr lang="en-US" sz="2800" dirty="0"/>
              <a:t>React</a:t>
            </a:r>
          </a:p>
          <a:p>
            <a:r>
              <a:rPr lang="en-US" sz="2800" dirty="0"/>
              <a:t>Vue</a:t>
            </a:r>
          </a:p>
          <a:p>
            <a:r>
              <a:rPr lang="en-US" sz="2800" dirty="0"/>
              <a:t>Svelte</a:t>
            </a:r>
          </a:p>
        </p:txBody>
      </p:sp>
    </p:spTree>
    <p:extLst>
      <p:ext uri="{BB962C8B-B14F-4D97-AF65-F5344CB8AC3E}">
        <p14:creationId xmlns:p14="http://schemas.microsoft.com/office/powerpoint/2010/main" val="202316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37D5D21CA9E4CA03E2CE710D914AD" ma:contentTypeVersion="16" ma:contentTypeDescription="Create a new document." ma:contentTypeScope="" ma:versionID="51c0af94a86d7b652f715bdfaa39a780">
  <xsd:schema xmlns:xsd="http://www.w3.org/2001/XMLSchema" xmlns:xs="http://www.w3.org/2001/XMLSchema" xmlns:p="http://schemas.microsoft.com/office/2006/metadata/properties" xmlns:ns3="a12b8d32-e57f-4859-95c4-fc72478b4835" xmlns:ns4="8460b939-ca24-413e-b1e2-02f49023fef0" targetNamespace="http://schemas.microsoft.com/office/2006/metadata/properties" ma:root="true" ma:fieldsID="0831f200b549e8127d7b8965b5c4db01" ns3:_="" ns4:_="">
    <xsd:import namespace="a12b8d32-e57f-4859-95c4-fc72478b4835"/>
    <xsd:import namespace="8460b939-ca24-413e-b1e2-02f49023fe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b8d32-e57f-4859-95c4-fc72478b48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igrationWizId" ma:index="10" nillable="true" ma:displayName="MigrationWizId" ma:internalName="MigrationWizId">
      <xsd:simpleType>
        <xsd:restriction base="dms:Text"/>
      </xsd:simpleType>
    </xsd:element>
    <xsd:element name="MigrationWizIdPermissions" ma:index="11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2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3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4" nillable="true" ma:displayName="MigrationWizIdSecurityGroups" ma:internalName="MigrationWizIdSecurityGroups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9" nillable="true" ma:displayName="MediaServiceAutoTags" ma:internalName="MediaServiceAutoTags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0b939-ca24-413e-b1e2-02f49023fe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a12b8d32-e57f-4859-95c4-fc72478b4835" xsi:nil="true"/>
    <MigrationWizIdSecurityGroups xmlns="a12b8d32-e57f-4859-95c4-fc72478b4835" xsi:nil="true"/>
    <MigrationWizIdPermissionLevels xmlns="a12b8d32-e57f-4859-95c4-fc72478b4835" xsi:nil="true"/>
    <MigrationWizIdDocumentLibraryPermissions xmlns="a12b8d32-e57f-4859-95c4-fc72478b4835" xsi:nil="true"/>
    <MigrationWizId xmlns="a12b8d32-e57f-4859-95c4-fc72478b4835" xsi:nil="true"/>
  </documentManagement>
</p:properties>
</file>

<file path=customXml/itemProps1.xml><?xml version="1.0" encoding="utf-8"?>
<ds:datastoreItem xmlns:ds="http://schemas.openxmlformats.org/officeDocument/2006/customXml" ds:itemID="{882B5047-8000-40BB-AAFF-65CF7D77F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b8d32-e57f-4859-95c4-fc72478b4835"/>
    <ds:schemaRef ds:uri="8460b939-ca24-413e-b1e2-02f49023f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F25B0E-8D92-4D4F-AFC7-BE5ABEEB4F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064ADE-4E01-4673-8DB6-0D0085960D9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460b939-ca24-413e-b1e2-02f49023fef0"/>
    <ds:schemaRef ds:uri="http://schemas.microsoft.com/office/2006/documentManagement/types"/>
    <ds:schemaRef ds:uri="http://schemas.microsoft.com/office/2006/metadata/properties"/>
    <ds:schemaRef ds:uri="a12b8d32-e57f-4859-95c4-fc72478b483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534</TotalTime>
  <Words>990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Making the switch from desktop to web development</vt:lpstr>
      <vt:lpstr>Background</vt:lpstr>
      <vt:lpstr>VFP vs web</vt:lpstr>
      <vt:lpstr>Web Dev – Fundamentals vs. framework</vt:lpstr>
      <vt:lpstr>Were to start</vt:lpstr>
      <vt:lpstr>Back-end frameworks</vt:lpstr>
      <vt:lpstr>Databases</vt:lpstr>
      <vt:lpstr>Front-end development</vt:lpstr>
      <vt:lpstr>Front-end Frameworks</vt:lpstr>
      <vt:lpstr>OTHER platforms</vt:lpstr>
      <vt:lpstr>Analogy</vt:lpstr>
      <vt:lpstr>User experience</vt:lpstr>
      <vt:lpstr>Hosting Considerations</vt:lpstr>
      <vt:lpstr>IDE / Source code control</vt:lpstr>
      <vt:lpstr>Debugging</vt:lpstr>
      <vt:lpstr>Technical vs mental challenges</vt:lpstr>
      <vt:lpstr>PowerPoint Presentation</vt:lpstr>
      <vt:lpstr>Staying motivated</vt:lpstr>
      <vt:lpstr>Favorite resources</vt:lpstr>
      <vt:lpstr>Other Resources</vt:lpstr>
      <vt:lpstr>demonstrations</vt:lpstr>
      <vt:lpstr>A Simple Web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switch from desktop to web development</dc:title>
  <dc:creator>Chad J Lemmer</dc:creator>
  <cp:lastModifiedBy>Chad J Lemmer</cp:lastModifiedBy>
  <cp:revision>1</cp:revision>
  <dcterms:created xsi:type="dcterms:W3CDTF">2019-08-12T21:28:27Z</dcterms:created>
  <dcterms:modified xsi:type="dcterms:W3CDTF">2019-08-14T16:40:21Z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0x01010024C37D5D21CA9E4CA03E2CE710D914AD</vt:lpwstr>
  </property>
</Properties>
</file>