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  <p:sldId id="267" r:id="rId7"/>
    <p:sldId id="266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51C"/>
    <a:srgbClr val="771B67"/>
    <a:srgbClr val="A32A2F"/>
    <a:srgbClr val="CDC6CD"/>
    <a:srgbClr val="F0F0F0"/>
    <a:srgbClr val="231E2C"/>
    <a:srgbClr val="E2E2E2"/>
    <a:srgbClr val="E7E7E7"/>
    <a:srgbClr val="12031C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705"/>
  </p:normalViewPr>
  <p:slideViewPr>
    <p:cSldViewPr snapToGrid="0" snapToObjects="1">
      <p:cViewPr>
        <p:scale>
          <a:sx n="87" d="100"/>
          <a:sy n="87" d="100"/>
        </p:scale>
        <p:origin x="3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5760-1DE2-E74B-9200-3E4B9568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7FF0A-1EC8-A944-9E9D-1717DE392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E866-218E-F948-A88F-E98332AE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E106-B9E7-BC48-AAD0-05C77A36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88AE-7854-1A4D-8424-B40F8686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8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80FB-7EA9-E947-8A13-3AC311E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E2644-358F-8B49-8742-BA56632B4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DFF4-A379-AA44-B2BC-3B604461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327EE-BE5E-5845-A6A7-B98FDFEE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35C5-CDDC-F04E-8299-4F9E82A9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B1FFD-4E59-B54A-9BD2-8503E819C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D4E54-D48D-8F40-9332-5C89C47FB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EF33-C4EB-3743-98E9-1FAA2CF4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CF6C-13CC-EB49-9B41-05215A24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1756-E864-B349-B1FF-07F38A35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5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48C3-58DF-494B-BCE6-36B9DE03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7F66-EF5A-7B44-B6FE-DFE78E15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8C08-7B52-4844-A384-F3ADCBDB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B763-2BBC-3A42-84DA-E1750534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D274-395A-C74D-B074-AFD02499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5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279B-F3A8-AE41-9346-24206946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73E6D-6AB3-1B48-907F-CA31489A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F27-3373-4541-B9FB-83857A09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7954-3498-C846-844A-DAD256DF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8015-9A11-B34A-B5FE-99149809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2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60AA-9D46-854B-81F4-600E09F7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89EF-FB46-0440-973B-C4626C561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9924-6877-7740-9B56-BBD623FB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E3939-7FEA-2445-A3F0-AA8A9E69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219CD-740F-014D-8202-099AAEF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B82CC-D3EE-EA45-9E58-771B1B08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9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F90B-8B22-6048-ABDD-B0341DE2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CFF7F-4411-4B46-B4DB-5B46CDFD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15B5E-EAFD-0A4A-BFD9-9D466EADA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6AF5C-AD85-7541-B97E-EA610BD45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27EE-4E0D-C54A-BA09-F7C2D13A1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EF15F-D789-2342-9713-28A85CF8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644EB-B54C-2640-B7F1-211211E9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79A48-E86B-B34F-86C4-812EF09B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32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4B32-8A96-4345-8648-9A86E44D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0FD67-664C-084E-B6B6-F6230E63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F4C09-864B-734A-98EB-33383D40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46CFA-931F-D543-B717-0677D2F1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3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B3868-95C4-564A-81A6-A9B9BBBA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9648F-0EC1-344C-9E90-8E2024A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C0A9-E09F-C843-99F2-25A1B912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9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64F3-2CE7-194A-8663-85A8C239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B012-3FF2-B94C-92C5-614409B7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BE52-8FF3-6D4F-92E3-2FC2AE7F3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C0679-6126-1844-B447-D4BD1259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2374C-E665-8144-9135-0CD5FE6F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EA78-B0E6-2C44-A2EF-2F98942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7647-B0EF-5545-8F28-817079E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48F43-CE34-F944-BB47-64863C434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14EF-54B4-8E43-894F-0B5F87AFF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1D82-4190-C24B-ABFE-A5973A98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1FAE-E3A7-E141-A5C3-2B0B2221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73B1-7E76-434A-BF79-A6F405F5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33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F4395-41EC-6F41-8F1A-C2D0C102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2D34B-4EA1-C94F-8A9C-02ACC67D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5A57-8F16-D340-9CD6-EA35BFBA6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94AE-E02B-9E4B-8EB4-9DF58AA02FF4}" type="datetimeFigureOut">
              <a:rPr lang="es-ES" smtClean="0"/>
              <a:t>18/5/19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8EB5-A31A-5148-916D-465D5E98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1643-7B3A-7849-9439-8228C290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7CE7-7CC6-2846-8210-41F3BB354F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8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DD4B-B9BF-AB4D-B17A-8FF03011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1" y="2179638"/>
            <a:ext cx="7543800" cy="2387600"/>
          </a:xfrm>
        </p:spPr>
        <p:txBody>
          <a:bodyPr>
            <a:normAutofit/>
          </a:bodyPr>
          <a:lstStyle/>
          <a:p>
            <a:r>
              <a:rPr lang="es-ES" sz="8200" b="1" dirty="0" err="1">
                <a:solidFill>
                  <a:schemeClr val="bg1"/>
                </a:solidFill>
              </a:rPr>
              <a:t>SpaceJourney</a:t>
            </a:r>
            <a:endParaRPr lang="es-ES" sz="82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027AD-D2A5-A74D-8EC7-7F2A63CC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12100" cy="420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2D841-E08F-B44F-A390-8481896D3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2179638"/>
            <a:ext cx="3700839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EADF9D-391C-564C-999E-1D8A7741C1FD}"/>
              </a:ext>
            </a:extLst>
          </p:cNvPr>
          <p:cNvSpPr txBox="1"/>
          <p:nvPr/>
        </p:nvSpPr>
        <p:spPr>
          <a:xfrm>
            <a:off x="6096000" y="4862904"/>
            <a:ext cx="30556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i="1" dirty="0">
                <a:solidFill>
                  <a:schemeClr val="bg1"/>
                </a:solidFill>
              </a:rPr>
              <a:t>“Sueña en el espacio”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990E1-B389-2741-B99C-2C84DFC11851}"/>
              </a:ext>
            </a:extLst>
          </p:cNvPr>
          <p:cNvSpPr txBox="1"/>
          <p:nvPr/>
        </p:nvSpPr>
        <p:spPr>
          <a:xfrm>
            <a:off x="6138403" y="5635624"/>
            <a:ext cx="485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“Viaja al espacio, un futuro presente”</a:t>
            </a:r>
          </a:p>
        </p:txBody>
      </p:sp>
    </p:spTree>
    <p:extLst>
      <p:ext uri="{BB962C8B-B14F-4D97-AF65-F5344CB8AC3E}">
        <p14:creationId xmlns:p14="http://schemas.microsoft.com/office/powerpoint/2010/main" val="8930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Moon and stars">
            <a:extLst>
              <a:ext uri="{FF2B5EF4-FFF2-40B4-BE49-F238E27FC236}">
                <a16:creationId xmlns:a16="http://schemas.microsoft.com/office/drawing/2014/main" id="{3BE0D60A-F916-F544-ADDD-59B04D76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1617" y="-1261455"/>
            <a:ext cx="914400" cy="914400"/>
          </a:xfrm>
          <a:prstGeom prst="rect">
            <a:avLst/>
          </a:prstGeom>
        </p:spPr>
      </p:pic>
      <p:pic>
        <p:nvPicPr>
          <p:cNvPr id="55" name="Picture 5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FB9E269-1486-964D-B6F0-E5A3FF958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27"/>
          <a:stretch/>
        </p:blipFill>
        <p:spPr>
          <a:xfrm>
            <a:off x="575187" y="-644984"/>
            <a:ext cx="12219208" cy="12203440"/>
          </a:xfrm>
          <a:prstGeom prst="rect">
            <a:avLst/>
          </a:prstGeom>
        </p:spPr>
      </p:pic>
      <p:sp>
        <p:nvSpPr>
          <p:cNvPr id="56" name="Titel 1">
            <a:extLst>
              <a:ext uri="{FF2B5EF4-FFF2-40B4-BE49-F238E27FC236}">
                <a16:creationId xmlns:a16="http://schemas.microsoft.com/office/drawing/2014/main" id="{AF8B4366-30D5-734F-90C1-26AA946700D0}"/>
              </a:ext>
            </a:extLst>
          </p:cNvPr>
          <p:cNvSpPr txBox="1">
            <a:spLocks/>
          </p:cNvSpPr>
          <p:nvPr/>
        </p:nvSpPr>
        <p:spPr>
          <a:xfrm>
            <a:off x="871007" y="884009"/>
            <a:ext cx="8137524" cy="75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b="1" dirty="0" err="1">
                <a:solidFill>
                  <a:schemeClr val="bg1"/>
                </a:solidFill>
                <a:latin typeface="Avenir Black" panose="02000503020000020003" pitchFamily="2" charset="0"/>
              </a:rPr>
              <a:t>Un</a:t>
            </a:r>
            <a:r>
              <a:rPr lang="de-DE" sz="6000" b="1" dirty="0">
                <a:solidFill>
                  <a:schemeClr val="bg1"/>
                </a:solidFill>
                <a:latin typeface="Avenir Black" panose="02000503020000020003" pitchFamily="2" charset="0"/>
              </a:rPr>
              <a:t> </a:t>
            </a:r>
            <a:r>
              <a:rPr lang="de-DE" sz="6000" b="1" dirty="0" err="1">
                <a:solidFill>
                  <a:schemeClr val="bg1"/>
                </a:solidFill>
                <a:latin typeface="Avenir Black" panose="02000503020000020003" pitchFamily="2" charset="0"/>
              </a:rPr>
              <a:t>viaje</a:t>
            </a:r>
            <a:r>
              <a:rPr lang="de-DE" sz="6000" b="1" dirty="0">
                <a:solidFill>
                  <a:schemeClr val="bg1"/>
                </a:solidFill>
                <a:latin typeface="Avenir Black" panose="02000503020000020003" pitchFamily="2" charset="0"/>
              </a:rPr>
              <a:t> VIP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FC0E54-609E-CD44-9086-8B5A4FEE2B52}"/>
              </a:ext>
            </a:extLst>
          </p:cNvPr>
          <p:cNvSpPr txBox="1"/>
          <p:nvPr/>
        </p:nvSpPr>
        <p:spPr>
          <a:xfrm>
            <a:off x="1945846" y="2715181"/>
            <a:ext cx="339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venir Book" panose="02000503020000020003" pitchFamily="2" charset="0"/>
              </a:rPr>
              <a:t>Diferente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5047E0-E2DC-4D4C-B8F1-1956D39BBF1E}"/>
              </a:ext>
            </a:extLst>
          </p:cNvPr>
          <p:cNvSpPr txBox="1"/>
          <p:nvPr/>
        </p:nvSpPr>
        <p:spPr>
          <a:xfrm>
            <a:off x="1986267" y="3607228"/>
            <a:ext cx="339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venir Book" panose="02000503020000020003" pitchFamily="2" charset="0"/>
              </a:rPr>
              <a:t>Único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3DD639-6531-7042-B323-B00E9A9892E4}"/>
              </a:ext>
            </a:extLst>
          </p:cNvPr>
          <p:cNvSpPr txBox="1"/>
          <p:nvPr/>
        </p:nvSpPr>
        <p:spPr>
          <a:xfrm>
            <a:off x="1986267" y="4499276"/>
            <a:ext cx="339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venir Book" panose="02000503020000020003" pitchFamily="2" charset="0"/>
              </a:rPr>
              <a:t>Exclusivo</a:t>
            </a:r>
          </a:p>
        </p:txBody>
      </p:sp>
      <p:pic>
        <p:nvPicPr>
          <p:cNvPr id="62" name="Graphic 61" descr="Earth globe: Africa and Europe">
            <a:extLst>
              <a:ext uri="{FF2B5EF4-FFF2-40B4-BE49-F238E27FC236}">
                <a16:creationId xmlns:a16="http://schemas.microsoft.com/office/drawing/2014/main" id="{5431B885-9988-CA46-BE61-9EB4B3DB7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4182" y="2644674"/>
            <a:ext cx="664234" cy="664234"/>
          </a:xfrm>
          <a:prstGeom prst="rect">
            <a:avLst/>
          </a:prstGeom>
        </p:spPr>
      </p:pic>
      <p:pic>
        <p:nvPicPr>
          <p:cNvPr id="63" name="Graphic 62" descr="Rocket">
            <a:extLst>
              <a:ext uri="{FF2B5EF4-FFF2-40B4-BE49-F238E27FC236}">
                <a16:creationId xmlns:a16="http://schemas.microsoft.com/office/drawing/2014/main" id="{17E17A20-EA37-D546-AF4B-34D1DCBB3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82" y="3549093"/>
            <a:ext cx="664234" cy="664234"/>
          </a:xfrm>
          <a:prstGeom prst="rect">
            <a:avLst/>
          </a:prstGeom>
        </p:spPr>
      </p:pic>
      <p:pic>
        <p:nvPicPr>
          <p:cNvPr id="64" name="Graphic 63" descr="Astronaut">
            <a:extLst>
              <a:ext uri="{FF2B5EF4-FFF2-40B4-BE49-F238E27FC236}">
                <a16:creationId xmlns:a16="http://schemas.microsoft.com/office/drawing/2014/main" id="{D4781E2A-0397-0A40-A69F-40C051622A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4182" y="4428769"/>
            <a:ext cx="664234" cy="66423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DF3642D-7D2E-344E-A8AC-0D9F0CA81F20}"/>
              </a:ext>
            </a:extLst>
          </p:cNvPr>
          <p:cNvSpPr/>
          <p:nvPr/>
        </p:nvSpPr>
        <p:spPr>
          <a:xfrm>
            <a:off x="-117987" y="0"/>
            <a:ext cx="831143" cy="6858000"/>
          </a:xfrm>
          <a:prstGeom prst="rect">
            <a:avLst/>
          </a:prstGeom>
          <a:solidFill>
            <a:srgbClr val="231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31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erson in a black shirt&#10;&#10;Description automatically generated">
            <a:extLst>
              <a:ext uri="{FF2B5EF4-FFF2-40B4-BE49-F238E27FC236}">
                <a16:creationId xmlns:a16="http://schemas.microsoft.com/office/drawing/2014/main" id="{F32EA025-DB1A-6E41-935D-24FABC6F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5" y="-13213"/>
            <a:ext cx="7207045" cy="69142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A6733E-E996-A144-9FEA-FD3644678CC2}"/>
              </a:ext>
            </a:extLst>
          </p:cNvPr>
          <p:cNvSpPr/>
          <p:nvPr/>
        </p:nvSpPr>
        <p:spPr>
          <a:xfrm>
            <a:off x="1000607" y="3701946"/>
            <a:ext cx="5242877" cy="2470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7D1FF-2A0A-B54A-8494-C2D3AFDBEB08}"/>
              </a:ext>
            </a:extLst>
          </p:cNvPr>
          <p:cNvSpPr txBox="1"/>
          <p:nvPr/>
        </p:nvSpPr>
        <p:spPr>
          <a:xfrm>
            <a:off x="1758396" y="4517729"/>
            <a:ext cx="4162201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s-ES" sz="2000" dirty="0">
                <a:latin typeface="Avenir Book" panose="02000503020000020003" pitchFamily="2" charset="0"/>
              </a:rPr>
              <a:t> Jugador profesional de póquer, actor y una celebridad de internet.​ En internet se le conoce como «El rey de </a:t>
            </a:r>
            <a:r>
              <a:rPr lang="es-ES" sz="2000" dirty="0" err="1">
                <a:latin typeface="Avenir Book" panose="02000503020000020003" pitchFamily="2" charset="0"/>
              </a:rPr>
              <a:t>instagram</a:t>
            </a:r>
            <a:r>
              <a:rPr lang="es-ES" sz="2000" dirty="0">
                <a:latin typeface="Avenir Book" panose="02000503020000020003" pitchFamily="2" charset="0"/>
              </a:rPr>
              <a:t>».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E6A80-4670-6946-96F6-837474549F3D}"/>
              </a:ext>
            </a:extLst>
          </p:cNvPr>
          <p:cNvSpPr txBox="1"/>
          <p:nvPr/>
        </p:nvSpPr>
        <p:spPr>
          <a:xfrm>
            <a:off x="1000607" y="1879962"/>
            <a:ext cx="356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venir Book" panose="02000503020000020003" pitchFamily="2" charset="0"/>
              </a:rPr>
              <a:t>Lujo</a:t>
            </a:r>
          </a:p>
          <a:p>
            <a:r>
              <a:rPr lang="es-ES" sz="2400" dirty="0">
                <a:latin typeface="Avenir Book" panose="02000503020000020003" pitchFamily="2" charset="0"/>
              </a:rPr>
              <a:t>Adrenalina</a:t>
            </a:r>
          </a:p>
          <a:p>
            <a:r>
              <a:rPr lang="es-ES" sz="2400" dirty="0">
                <a:latin typeface="Avenir Book" panose="02000503020000020003" pitchFamily="2" charset="0"/>
              </a:rPr>
              <a:t>Experiencias únicas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7584E-4AD5-3441-9ADF-F4B1075AC104}"/>
              </a:ext>
            </a:extLst>
          </p:cNvPr>
          <p:cNvSpPr txBox="1"/>
          <p:nvPr/>
        </p:nvSpPr>
        <p:spPr>
          <a:xfrm>
            <a:off x="853124" y="956458"/>
            <a:ext cx="356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>
                <a:latin typeface="Avenir Black" panose="02000503020000020003" pitchFamily="2" charset="0"/>
              </a:rPr>
              <a:t>Early</a:t>
            </a:r>
            <a:r>
              <a:rPr lang="es-ES" sz="4000" b="1" dirty="0">
                <a:latin typeface="Avenir Black" panose="02000503020000020003" pitchFamily="2" charset="0"/>
              </a:rPr>
              <a:t> </a:t>
            </a:r>
            <a:r>
              <a:rPr lang="es-ES" sz="4000" b="1" dirty="0" err="1">
                <a:latin typeface="Avenir Black" panose="02000503020000020003" pitchFamily="2" charset="0"/>
              </a:rPr>
              <a:t>adopter</a:t>
            </a:r>
            <a:endParaRPr lang="es-ES" sz="4000" b="1" dirty="0">
              <a:latin typeface="Avenir Black" panose="020005030200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FD3443-1589-1445-9E99-516369B624F9}"/>
              </a:ext>
            </a:extLst>
          </p:cNvPr>
          <p:cNvSpPr txBox="1"/>
          <p:nvPr/>
        </p:nvSpPr>
        <p:spPr>
          <a:xfrm>
            <a:off x="3593610" y="3983016"/>
            <a:ext cx="2811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venir Medium" panose="02000503020000020003" pitchFamily="2" charset="0"/>
                <a:cs typeface="Al Bayan Plain" pitchFamily="2" charset="-78"/>
              </a:rPr>
              <a:t>Dan </a:t>
            </a:r>
            <a:r>
              <a:rPr lang="es-ES" sz="2800" dirty="0" err="1">
                <a:latin typeface="Avenir Medium" panose="02000503020000020003" pitchFamily="2" charset="0"/>
                <a:cs typeface="Al Bayan Plain" pitchFamily="2" charset="-78"/>
              </a:rPr>
              <a:t>Bilzerian</a:t>
            </a:r>
            <a:endParaRPr lang="es-ES" sz="2800" dirty="0">
              <a:latin typeface="Avenir Medium" panose="02000503020000020003" pitchFamily="2" charset="0"/>
              <a:cs typeface="Al Bayan Plain" pitchFamily="2" charset="-78"/>
            </a:endParaRPr>
          </a:p>
          <a:p>
            <a:endParaRPr lang="es-ES" sz="2800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09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9C8EDD15-83B2-CA4C-BD7C-713ED41B9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6" r="20202"/>
          <a:stretch/>
        </p:blipFill>
        <p:spPr>
          <a:xfrm>
            <a:off x="0" y="7374"/>
            <a:ext cx="719721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16CD69-882D-9B4A-9CC2-86AD2F7C14C2}"/>
              </a:ext>
            </a:extLst>
          </p:cNvPr>
          <p:cNvSpPr/>
          <p:nvPr/>
        </p:nvSpPr>
        <p:spPr>
          <a:xfrm>
            <a:off x="5965980" y="3696658"/>
            <a:ext cx="5242877" cy="2470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16536-52F3-994F-99D4-6BC2998F5B17}"/>
              </a:ext>
            </a:extLst>
          </p:cNvPr>
          <p:cNvSpPr txBox="1"/>
          <p:nvPr/>
        </p:nvSpPr>
        <p:spPr>
          <a:xfrm>
            <a:off x="6477882" y="4531035"/>
            <a:ext cx="4162201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2000" dirty="0">
                <a:latin typeface="Avenir Book" panose="02000503020000020003" pitchFamily="2" charset="0"/>
              </a:rPr>
              <a:t>CEO de </a:t>
            </a:r>
            <a:r>
              <a:rPr lang="es-ES" sz="2000" dirty="0" err="1">
                <a:latin typeface="Avenir Book" panose="02000503020000020003" pitchFamily="2" charset="0"/>
              </a:rPr>
              <a:t>Yahoo</a:t>
            </a:r>
            <a:r>
              <a:rPr lang="es-ES" sz="2000" dirty="0">
                <a:latin typeface="Avenir Book" panose="02000503020000020003" pitchFamily="2" charset="0"/>
              </a:rPr>
              <a:t>. Profesional del mundo tecnológico. Referente de muchas mujeres. Rompe con los estereotipos.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90064-04CF-F946-AC68-C1D3D984198B}"/>
              </a:ext>
            </a:extLst>
          </p:cNvPr>
          <p:cNvSpPr txBox="1"/>
          <p:nvPr/>
        </p:nvSpPr>
        <p:spPr>
          <a:xfrm>
            <a:off x="8153575" y="1614491"/>
            <a:ext cx="356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venir Book" panose="02000503020000020003" pitchFamily="2" charset="0"/>
              </a:rPr>
              <a:t>Amante de la tecnología</a:t>
            </a:r>
          </a:p>
          <a:p>
            <a:r>
              <a:rPr lang="es-ES" sz="2400" dirty="0">
                <a:latin typeface="Avenir Book" panose="02000503020000020003" pitchFamily="2" charset="0"/>
              </a:rPr>
              <a:t>Novedad</a:t>
            </a:r>
          </a:p>
          <a:p>
            <a:r>
              <a:rPr lang="es-ES" sz="2400" dirty="0" err="1">
                <a:latin typeface="Avenir Book" panose="02000503020000020003" pitchFamily="2" charset="0"/>
              </a:rPr>
              <a:t>Start</a:t>
            </a:r>
            <a:r>
              <a:rPr lang="es-ES" sz="2400" dirty="0">
                <a:latin typeface="Avenir Book" panose="02000503020000020003" pitchFamily="2" charset="0"/>
              </a:rPr>
              <a:t>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930E-7F7F-474F-B711-4B930421786D}"/>
              </a:ext>
            </a:extLst>
          </p:cNvPr>
          <p:cNvSpPr txBox="1"/>
          <p:nvPr/>
        </p:nvSpPr>
        <p:spPr>
          <a:xfrm>
            <a:off x="8006092" y="690987"/>
            <a:ext cx="33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Avenir Book" panose="02000503020000020003" pitchFamily="2" charset="0"/>
              </a:rPr>
              <a:t>Early</a:t>
            </a:r>
            <a:r>
              <a:rPr lang="es-ES" sz="4000" dirty="0">
                <a:latin typeface="Avenir Book" panose="02000503020000020003" pitchFamily="2" charset="0"/>
              </a:rPr>
              <a:t> </a:t>
            </a:r>
            <a:r>
              <a:rPr lang="es-ES" sz="4000" dirty="0" err="1">
                <a:latin typeface="Avenir Book" panose="02000503020000020003" pitchFamily="2" charset="0"/>
              </a:rPr>
              <a:t>adopter</a:t>
            </a:r>
            <a:endParaRPr lang="es-ES" sz="4000" dirty="0">
              <a:latin typeface="Avenir Book" panose="020005030200000200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CC581-6D4C-6E40-A96B-24B21A79E730}"/>
              </a:ext>
            </a:extLst>
          </p:cNvPr>
          <p:cNvSpPr txBox="1"/>
          <p:nvPr/>
        </p:nvSpPr>
        <p:spPr>
          <a:xfrm>
            <a:off x="6477882" y="3977728"/>
            <a:ext cx="2811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latin typeface="Avenir Book" panose="02000503020000020003" pitchFamily="2" charset="0"/>
                <a:cs typeface="Al Bayan Plain" pitchFamily="2" charset="-78"/>
              </a:rPr>
              <a:t>Marissa</a:t>
            </a:r>
            <a:r>
              <a:rPr lang="es-ES" sz="2800" dirty="0">
                <a:latin typeface="Avenir Book" panose="02000503020000020003" pitchFamily="2" charset="0"/>
                <a:cs typeface="Al Bayan Plain" pitchFamily="2" charset="-78"/>
              </a:rPr>
              <a:t> Mayer</a:t>
            </a:r>
          </a:p>
          <a:p>
            <a:endParaRPr lang="es-ES" sz="2800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69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B775D-85D9-B841-AE48-2D4D917F3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9"/>
          <a:stretch/>
        </p:blipFill>
        <p:spPr>
          <a:xfrm>
            <a:off x="4649726" y="726089"/>
            <a:ext cx="6878597" cy="5405822"/>
          </a:xfrm>
          <a:prstGeom prst="rect">
            <a:avLst/>
          </a:prstGeom>
          <a:effectLst>
            <a:outerShdw blurRad="3429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A22EE-2CF7-0940-B02A-DA8DF1534853}"/>
              </a:ext>
            </a:extLst>
          </p:cNvPr>
          <p:cNvSpPr txBox="1"/>
          <p:nvPr/>
        </p:nvSpPr>
        <p:spPr>
          <a:xfrm>
            <a:off x="663677" y="2105561"/>
            <a:ext cx="3760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Avenir Black" panose="02000503020000020003" pitchFamily="2" charset="0"/>
              </a:rPr>
              <a:t>Confirmación de pre-reserva </a:t>
            </a:r>
          </a:p>
        </p:txBody>
      </p:sp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BACC6389-4B10-1A4B-B089-48FE50177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303" y="3696429"/>
            <a:ext cx="1111045" cy="11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C09D0-ACF4-C34B-9A29-6A314ABAE0EA}"/>
              </a:ext>
            </a:extLst>
          </p:cNvPr>
          <p:cNvSpPr txBox="1"/>
          <p:nvPr/>
        </p:nvSpPr>
        <p:spPr>
          <a:xfrm>
            <a:off x="693173" y="545689"/>
            <a:ext cx="576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Avenir Black" panose="02000503020000020003" pitchFamily="2" charset="0"/>
              </a:rPr>
              <a:t>Estimación de ingresos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E0C3B-6270-8F4C-9D24-676FDB48896A}"/>
              </a:ext>
            </a:extLst>
          </p:cNvPr>
          <p:cNvSpPr txBox="1"/>
          <p:nvPr/>
        </p:nvSpPr>
        <p:spPr>
          <a:xfrm>
            <a:off x="6600724" y="-818471"/>
            <a:ext cx="4102511" cy="461665"/>
          </a:xfrm>
          <a:prstGeom prst="rect">
            <a:avLst/>
          </a:prstGeom>
          <a:solidFill>
            <a:srgbClr val="F0F0F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venir Book" panose="02000503020000020003" pitchFamily="2" charset="0"/>
              </a:rPr>
              <a:t>Precio viaje X  nº de plazas</a:t>
            </a:r>
            <a:endParaRPr lang="es-ES" sz="2400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92B295D-6644-DB47-BA41-4911EC54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3" y="1439502"/>
            <a:ext cx="5045587" cy="4730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D7CFE-0A9C-604D-8440-6F045E52D1D5}"/>
              </a:ext>
            </a:extLst>
          </p:cNvPr>
          <p:cNvSpPr txBox="1"/>
          <p:nvPr/>
        </p:nvSpPr>
        <p:spPr>
          <a:xfrm>
            <a:off x="6453240" y="3738716"/>
            <a:ext cx="5045587" cy="2339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  <a:effectLst>
            <a:outerShdw blurRad="3429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s-ES" sz="3200" dirty="0"/>
          </a:p>
          <a:p>
            <a:pPr algn="ctr"/>
            <a:r>
              <a:rPr lang="es-ES" sz="3200" b="1" dirty="0">
                <a:latin typeface="Avenir Black" panose="02000503020000020003" pitchFamily="2" charset="0"/>
              </a:rPr>
              <a:t>Total ingresos 14.400.000 €</a:t>
            </a:r>
            <a:r>
              <a:rPr lang="es-ES" sz="3200" dirty="0">
                <a:latin typeface="Avenir Book" panose="02000503020000020003" pitchFamily="2" charset="0"/>
              </a:rPr>
              <a:t>/</a:t>
            </a:r>
            <a:r>
              <a:rPr lang="es-ES" sz="3200" dirty="0"/>
              <a:t>vuelo espacial</a:t>
            </a:r>
            <a:endParaRPr lang="es-ES" sz="3200" b="0" dirty="0">
              <a:effectLst/>
            </a:endParaRPr>
          </a:p>
          <a:p>
            <a:pPr algn="ctr"/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9FC56-10A4-6044-ACA3-A93DB0E36E07}"/>
              </a:ext>
            </a:extLst>
          </p:cNvPr>
          <p:cNvSpPr/>
          <p:nvPr/>
        </p:nvSpPr>
        <p:spPr>
          <a:xfrm>
            <a:off x="6669139" y="2695268"/>
            <a:ext cx="1784555" cy="84803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ES" sz="220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</a:br>
            <a:r>
              <a:rPr lang="es-ES" sz="2200" dirty="0">
                <a:solidFill>
                  <a:schemeClr val="tx1"/>
                </a:solidFill>
                <a:latin typeface="Avenir Book" panose="02000503020000020003" pitchFamily="2" charset="0"/>
              </a:rPr>
              <a:t>450.000€</a:t>
            </a:r>
            <a:br>
              <a:rPr lang="es-ES" sz="22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endParaRPr lang="es-ES" sz="2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C525BADF-74F0-1A44-AD8A-24F1F0EA5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6202" y="1951554"/>
            <a:ext cx="871764" cy="871764"/>
          </a:xfrm>
          <a:prstGeom prst="rect">
            <a:avLst/>
          </a:prstGeom>
        </p:spPr>
      </p:pic>
      <p:pic>
        <p:nvPicPr>
          <p:cNvPr id="9" name="Graphic 8" descr="Astronaut">
            <a:extLst>
              <a:ext uri="{FF2B5EF4-FFF2-40B4-BE49-F238E27FC236}">
                <a16:creationId xmlns:a16="http://schemas.microsoft.com/office/drawing/2014/main" id="{9DEBCB52-7F28-4C40-8D57-9231BEB13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7436" y="1951554"/>
            <a:ext cx="871764" cy="871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27A4E7-94EE-3249-A1B0-67117132C9D0}"/>
              </a:ext>
            </a:extLst>
          </p:cNvPr>
          <p:cNvSpPr txBox="1"/>
          <p:nvPr/>
        </p:nvSpPr>
        <p:spPr>
          <a:xfrm>
            <a:off x="8733327" y="2221242"/>
            <a:ext cx="66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atin typeface="Avenir Black" panose="02000503020000020003" pitchFamily="2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B3117-E478-DD4C-BCF4-09B95C221E83}"/>
              </a:ext>
            </a:extLst>
          </p:cNvPr>
          <p:cNvSpPr/>
          <p:nvPr/>
        </p:nvSpPr>
        <p:spPr>
          <a:xfrm>
            <a:off x="9748684" y="2675858"/>
            <a:ext cx="1427933" cy="84803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ES" sz="220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</a:br>
            <a:r>
              <a:rPr lang="es-ES" sz="2200" dirty="0">
                <a:solidFill>
                  <a:schemeClr val="tx1"/>
                </a:solidFill>
                <a:latin typeface="Avenir Book" panose="02000503020000020003" pitchFamily="2" charset="0"/>
              </a:rPr>
              <a:t>32 plazas</a:t>
            </a:r>
            <a:br>
              <a:rPr lang="es-ES" sz="22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endParaRPr lang="es-ES" sz="2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C4C32567-E984-2145-864F-46CFB9B9AC63}"/>
              </a:ext>
            </a:extLst>
          </p:cNvPr>
          <p:cNvSpPr/>
          <p:nvPr/>
        </p:nvSpPr>
        <p:spPr>
          <a:xfrm>
            <a:off x="1544089" y="2594250"/>
            <a:ext cx="2754408" cy="2374490"/>
          </a:xfrm>
          <a:prstGeom prst="hexagon">
            <a:avLst/>
          </a:prstGeom>
          <a:solidFill>
            <a:srgbClr val="231E2C"/>
          </a:solidFill>
          <a:ln>
            <a:noFill/>
          </a:ln>
          <a:effectLst>
            <a:outerShdw blurRad="304800" dist="50800" dir="2700000" sx="105000" sy="105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CC4AA-F6AC-0643-9558-A00CA38006BB}"/>
              </a:ext>
            </a:extLst>
          </p:cNvPr>
          <p:cNvSpPr txBox="1"/>
          <p:nvPr/>
        </p:nvSpPr>
        <p:spPr>
          <a:xfrm>
            <a:off x="543376" y="5077628"/>
            <a:ext cx="171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 humano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3DEE1-EE01-AB4B-BE8A-50669D1D4134}"/>
              </a:ext>
            </a:extLst>
          </p:cNvPr>
          <p:cNvSpPr txBox="1"/>
          <p:nvPr/>
        </p:nvSpPr>
        <p:spPr>
          <a:xfrm>
            <a:off x="479466" y="544696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47.750€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B9C64-F833-4A44-BE7E-9A95E5CF5EF8}"/>
              </a:ext>
            </a:extLst>
          </p:cNvPr>
          <p:cNvSpPr txBox="1"/>
          <p:nvPr/>
        </p:nvSpPr>
        <p:spPr>
          <a:xfrm>
            <a:off x="373805" y="3446168"/>
            <a:ext cx="102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Licencias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68889-7492-5241-9AFD-00DB66850364}"/>
              </a:ext>
            </a:extLst>
          </p:cNvPr>
          <p:cNvSpPr txBox="1"/>
          <p:nvPr/>
        </p:nvSpPr>
        <p:spPr>
          <a:xfrm>
            <a:off x="-12981" y="376753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140€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A5688-BA45-C34B-A215-87832990066E}"/>
              </a:ext>
            </a:extLst>
          </p:cNvPr>
          <p:cNvSpPr txBox="1"/>
          <p:nvPr/>
        </p:nvSpPr>
        <p:spPr>
          <a:xfrm>
            <a:off x="960945" y="1776685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Dominios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3C200-1E9A-7046-8EA8-20418DAB82FD}"/>
              </a:ext>
            </a:extLst>
          </p:cNvPr>
          <p:cNvSpPr txBox="1"/>
          <p:nvPr/>
        </p:nvSpPr>
        <p:spPr>
          <a:xfrm>
            <a:off x="641396" y="2149704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190€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57A64-3D9B-5A40-A267-72C8D02FEE08}"/>
              </a:ext>
            </a:extLst>
          </p:cNvPr>
          <p:cNvSpPr txBox="1"/>
          <p:nvPr/>
        </p:nvSpPr>
        <p:spPr>
          <a:xfrm>
            <a:off x="4423496" y="3427128"/>
            <a:ext cx="9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07933-E767-7F4D-A0BE-E0BF93EA55C5}"/>
              </a:ext>
            </a:extLst>
          </p:cNvPr>
          <p:cNvSpPr txBox="1"/>
          <p:nvPr/>
        </p:nvSpPr>
        <p:spPr>
          <a:xfrm>
            <a:off x="4055966" y="3761678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250€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540EF-87F4-784D-9459-BE7D6D440708}"/>
              </a:ext>
            </a:extLst>
          </p:cNvPr>
          <p:cNvSpPr txBox="1"/>
          <p:nvPr/>
        </p:nvSpPr>
        <p:spPr>
          <a:xfrm>
            <a:off x="4108500" y="1772852"/>
            <a:ext cx="12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D6431-3AEA-3B45-BF8E-CAEE9249D4F2}"/>
              </a:ext>
            </a:extLst>
          </p:cNvPr>
          <p:cNvSpPr txBox="1"/>
          <p:nvPr/>
        </p:nvSpPr>
        <p:spPr>
          <a:xfrm>
            <a:off x="3865151" y="2142184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38.300€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92FBF-2D0F-B041-ADD8-2D3248150ECB}"/>
              </a:ext>
            </a:extLst>
          </p:cNvPr>
          <p:cNvSpPr txBox="1"/>
          <p:nvPr/>
        </p:nvSpPr>
        <p:spPr>
          <a:xfrm>
            <a:off x="3490142" y="5119485"/>
            <a:ext cx="20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Copia de seguridad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0DAEA-ED38-0942-A350-C0B38E4D1333}"/>
              </a:ext>
            </a:extLst>
          </p:cNvPr>
          <p:cNvSpPr txBox="1"/>
          <p:nvPr/>
        </p:nvSpPr>
        <p:spPr>
          <a:xfrm>
            <a:off x="3593380" y="548881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480€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4852B-3B75-234B-85E4-66CA9062D978}"/>
              </a:ext>
            </a:extLst>
          </p:cNvPr>
          <p:cNvSpPr txBox="1"/>
          <p:nvPr/>
        </p:nvSpPr>
        <p:spPr>
          <a:xfrm>
            <a:off x="663676" y="427703"/>
            <a:ext cx="696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Avenir Black" panose="02000503020000020003" pitchFamily="2" charset="0"/>
              </a:rPr>
              <a:t>Implantación de proyecto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72DAF-63D9-6646-BC21-E6D434BB56E1}"/>
              </a:ext>
            </a:extLst>
          </p:cNvPr>
          <p:cNvSpPr txBox="1"/>
          <p:nvPr/>
        </p:nvSpPr>
        <p:spPr>
          <a:xfrm>
            <a:off x="2051138" y="3315681"/>
            <a:ext cx="183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F936B-E079-6F44-80A1-04014421DF3D}"/>
              </a:ext>
            </a:extLst>
          </p:cNvPr>
          <p:cNvSpPr txBox="1"/>
          <p:nvPr/>
        </p:nvSpPr>
        <p:spPr>
          <a:xfrm>
            <a:off x="2103099" y="3714958"/>
            <a:ext cx="1710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87.110€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503B9F6-D463-6C47-85BE-74F8691582ED}"/>
              </a:ext>
            </a:extLst>
          </p:cNvPr>
          <p:cNvSpPr/>
          <p:nvPr/>
        </p:nvSpPr>
        <p:spPr>
          <a:xfrm>
            <a:off x="1764134" y="2757266"/>
            <a:ext cx="2343814" cy="2020529"/>
          </a:xfrm>
          <a:prstGeom prst="hexagon">
            <a:avLst/>
          </a:prstGeom>
          <a:noFill/>
          <a:ln w="22225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Picture 2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B5EB73B-FA09-FE4E-8EBE-65F1E19C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18" y="1683732"/>
            <a:ext cx="3420493" cy="22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B9CCC-4B81-314E-9654-76F239030DDF}"/>
              </a:ext>
            </a:extLst>
          </p:cNvPr>
          <p:cNvSpPr txBox="1"/>
          <p:nvPr/>
        </p:nvSpPr>
        <p:spPr>
          <a:xfrm>
            <a:off x="3022808" y="4802169"/>
            <a:ext cx="57663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0" b="1" dirty="0">
                <a:solidFill>
                  <a:schemeClr val="bg1"/>
                </a:solidFill>
                <a:latin typeface="Avenir Black" panose="02000503020000020003" pitchFamily="2" charset="0"/>
              </a:rPr>
              <a:t>¡Gracias!</a:t>
            </a:r>
          </a:p>
        </p:txBody>
      </p:sp>
      <p:pic>
        <p:nvPicPr>
          <p:cNvPr id="5" name="Picture 4" descr="A close up of a person with purple hair&#10;&#10;Description automatically generated">
            <a:extLst>
              <a:ext uri="{FF2B5EF4-FFF2-40B4-BE49-F238E27FC236}">
                <a16:creationId xmlns:a16="http://schemas.microsoft.com/office/drawing/2014/main" id="{2E50F245-041F-F344-B734-9122CA27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343" y="1457981"/>
            <a:ext cx="2168182" cy="2160000"/>
          </a:xfrm>
          <a:prstGeom prst="rect">
            <a:avLst/>
          </a:prstGeom>
        </p:spPr>
      </p:pic>
      <p:pic>
        <p:nvPicPr>
          <p:cNvPr id="7" name="Picture 6" descr="A close up of a person with purple hair&#10;&#10;Description automatically generated">
            <a:extLst>
              <a:ext uri="{FF2B5EF4-FFF2-40B4-BE49-F238E27FC236}">
                <a16:creationId xmlns:a16="http://schemas.microsoft.com/office/drawing/2014/main" id="{FB728FA7-6F4C-0046-9838-4012F60A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21" y="1316062"/>
            <a:ext cx="2150226" cy="216000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827A430-6012-584C-8B53-1B5C70813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467" y="2550138"/>
            <a:ext cx="2154869" cy="2160000"/>
          </a:xfrm>
          <a:prstGeom prst="rect">
            <a:avLst/>
          </a:prstGeom>
        </p:spPr>
      </p:pic>
      <p:pic>
        <p:nvPicPr>
          <p:cNvPr id="11" name="Picture 10" descr="A close up of a girl with a pink and purple hair&#10;&#10;Description automatically generated">
            <a:extLst>
              <a:ext uri="{FF2B5EF4-FFF2-40B4-BE49-F238E27FC236}">
                <a16:creationId xmlns:a16="http://schemas.microsoft.com/office/drawing/2014/main" id="{51E47F01-4CB8-FC4D-A4B4-AA46BC9B8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512" y="1301372"/>
            <a:ext cx="2154870" cy="2160000"/>
          </a:xfrm>
          <a:prstGeom prst="rect">
            <a:avLst/>
          </a:prstGeom>
        </p:spPr>
      </p:pic>
      <p:pic>
        <p:nvPicPr>
          <p:cNvPr id="13" name="Picture 12" descr="A person wearing a pink and purple hair&#10;&#10;Description automatically generated">
            <a:extLst>
              <a:ext uri="{FF2B5EF4-FFF2-40B4-BE49-F238E27FC236}">
                <a16:creationId xmlns:a16="http://schemas.microsoft.com/office/drawing/2014/main" id="{EB0DBEDF-7D7F-9D4C-A6E6-5BB780BE6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732" y="2528021"/>
            <a:ext cx="2166526" cy="2160000"/>
          </a:xfrm>
          <a:prstGeom prst="rect">
            <a:avLst/>
          </a:prstGeom>
        </p:spPr>
      </p:pic>
      <p:pic>
        <p:nvPicPr>
          <p:cNvPr id="14" name="Graphic 13" descr="Rocket">
            <a:extLst>
              <a:ext uri="{FF2B5EF4-FFF2-40B4-BE49-F238E27FC236}">
                <a16:creationId xmlns:a16="http://schemas.microsoft.com/office/drawing/2014/main" id="{CD2299D3-34A7-5D45-9533-D25C58BF4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63152">
            <a:off x="8893140" y="4552004"/>
            <a:ext cx="914399" cy="914399"/>
          </a:xfrm>
          <a:prstGeom prst="rect">
            <a:avLst/>
          </a:prstGeom>
        </p:spPr>
      </p:pic>
      <p:pic>
        <p:nvPicPr>
          <p:cNvPr id="15" name="Graphic 14" descr="Moon and stars">
            <a:extLst>
              <a:ext uri="{FF2B5EF4-FFF2-40B4-BE49-F238E27FC236}">
                <a16:creationId xmlns:a16="http://schemas.microsoft.com/office/drawing/2014/main" id="{9B87A33A-8803-C34A-8EBB-EFAA674B42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46243" y="4311971"/>
            <a:ext cx="490198" cy="4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106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Black</vt:lpstr>
      <vt:lpstr>Avenir Book</vt:lpstr>
      <vt:lpstr>Avenir Medium</vt:lpstr>
      <vt:lpstr>Calibri</vt:lpstr>
      <vt:lpstr>Calibri Light</vt:lpstr>
      <vt:lpstr>Office Theme</vt:lpstr>
      <vt:lpstr>SpaceJourney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SpaceJourney</dc:title>
  <dc:creator>Rafael Vargas Sánchez</dc:creator>
  <cp:lastModifiedBy>Rafael Vargas Sánchez</cp:lastModifiedBy>
  <cp:revision>20</cp:revision>
  <dcterms:created xsi:type="dcterms:W3CDTF">2019-05-19T11:34:03Z</dcterms:created>
  <dcterms:modified xsi:type="dcterms:W3CDTF">2019-05-19T18:05:44Z</dcterms:modified>
</cp:coreProperties>
</file>