
<file path=[Content_Types].xml><?xml version="1.0" encoding="utf-8"?>
<Types xmlns="http://schemas.openxmlformats.org/package/2006/content-types"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  <p:sldMasterId id="2147483672" r:id="rId3"/>
  </p:sldMasterIdLst>
  <p:notesMasterIdLst>
    <p:notesMasterId r:id="rId2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7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6858000" type="screen4x3"/>
  <p:notesSz cx="6858000" cy="9144000"/>
  <p:defaultTextStyle>
    <a:lvl1pPr lvl="0" algn="l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/>
        <a:ea typeface="宋体"/>
      </a:defRPr>
    </a:lvl1pPr>
    <a:lvl2pPr marL="457200" lvl="1" algn="l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/>
        <a:ea typeface="宋体"/>
      </a:defRPr>
    </a:lvl2pPr>
    <a:lvl3pPr marL="914400" lvl="2" algn="l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/>
        <a:ea typeface="宋体"/>
      </a:defRPr>
    </a:lvl3pPr>
    <a:lvl4pPr marL="1371600" lvl="3" algn="l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/>
        <a:ea typeface="宋体"/>
      </a:defRPr>
    </a:lvl4pPr>
    <a:lvl5pPr marL="1828800" lvl="4" algn="l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/>
        <a:ea typeface="宋体"/>
      </a:defRPr>
    </a:lvl5pPr>
    <a:lvl6pPr marL="2286000" lvl="5" algn="l" defTabSz="914400">
      <a:defRPr sz="2400" kern="1200">
        <a:solidFill>
          <a:schemeClr val="tx1"/>
        </a:solidFill>
        <a:latin typeface="Arial"/>
        <a:ea typeface="宋体"/>
      </a:defRPr>
    </a:lvl6pPr>
    <a:lvl7pPr marL="2743200" lvl="6" algn="l" defTabSz="914400">
      <a:defRPr sz="2400" kern="1200">
        <a:solidFill>
          <a:schemeClr val="tx1"/>
        </a:solidFill>
        <a:latin typeface="Arial"/>
        <a:ea typeface="宋体"/>
      </a:defRPr>
    </a:lvl7pPr>
    <a:lvl8pPr marL="3200400" lvl="7" algn="l" defTabSz="914400">
      <a:defRPr sz="2400" kern="1200">
        <a:solidFill>
          <a:schemeClr val="tx1"/>
        </a:solidFill>
        <a:latin typeface="Arial"/>
        <a:ea typeface="宋体"/>
      </a:defRPr>
    </a:lvl8pPr>
    <a:lvl9pPr marL="3657600" lvl="8" algn="l" defTabSz="914400">
      <a:defRPr sz="2400" kern="1200">
        <a:solidFill>
          <a:schemeClr val="tx1"/>
        </a:solidFill>
        <a:latin typeface="Arial"/>
        <a:ea typeface="宋体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502" autoAdjust="0"/>
  </p:normalViewPr>
  <p:slideViewPr>
    <p:cSldViewPr snapToGrid="0">
      <p:cViewPr varScale="1">
        <p:scale>
          <a:sx n="97" d="100"/>
          <a:sy n="97" d="100"/>
        </p:scale>
        <p:origin x="20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13B20-8BB8-B74B-ADB5-DA5707988F1E}" type="datetimeFigureOut">
              <a:t>2022/6/25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674F-E567-AA4B-8C16-788D7CE21C4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4228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4500379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dirty="0"/>
              <a:t>添加文件格式：</a:t>
            </a:r>
          </a:p>
          <a:p>
            <a:pPr lvl="0"/>
            <a:r>
              <a:rPr lang="zh-CN" dirty="0"/>
              <a:t>首先要新建一对头文件和源文件实现对该格式音频的解析，这个是必然需要实现的功能。</a:t>
            </a:r>
          </a:p>
          <a:p>
            <a:pPr lvl="0"/>
            <a:r>
              <a:rPr lang="zh-CN" dirty="0"/>
              <a:t>然后【代码截图】在存储“播放信息”的结构体中添加这个类型，</a:t>
            </a:r>
          </a:p>
          <a:p>
            <a:pPr lvl="0"/>
            <a:r>
              <a:rPr lang="zh-CN" dirty="0"/>
              <a:t>【代码截图】在打开音频和解码的函数里添加对该格式的检测即可。</a:t>
            </a:r>
          </a:p>
          <a:p>
            <a:pPr lvl="0"/>
            <a:r>
              <a:rPr lang="zh-CN" dirty="0"/>
              <a:t>基本没有修改代码结构，因为在实现功能时并没有硬编码，所以拓展起来很容易。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dirty="0"/>
              <a:t>然后【代码截图】在存储“播放信息”的结构体中添加这个类型，</a:t>
            </a:r>
          </a:p>
          <a:p>
            <a:pPr lvl="0"/>
            <a:r>
              <a:rPr lang="zh-CN" dirty="0"/>
              <a:t>【代码截图】在打开和解码音频的函数里添加对该格式的检测即可。</a:t>
            </a:r>
          </a:p>
          <a:p>
            <a:pPr lvl="0"/>
            <a:r>
              <a:rPr lang="zh-CN" dirty="0"/>
              <a:t>完全没有修改代码结构，因为实现功能时并没有硬编码，所以拓展起来很容易。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>
              <a:latin typeface="楷体"/>
              <a:ea typeface="楷体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>
              <a:latin typeface="楷体"/>
              <a:ea typeface="楷体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dirty="0"/>
              <a:t>控制器，也就是作为用户界面的音频播放器，起到接受用户指令、控制相关操作的功能。</a:t>
            </a:r>
          </a:p>
          <a:p>
            <a:pPr lvl="0"/>
            <a:r>
              <a:rPr lang="zh-CN" dirty="0"/>
              <a:t>播放库，则实现了打开音频文件、设置音量等播放音频相关的功能。播放库提供的接口是独立于操作系统的。</a:t>
            </a:r>
          </a:p>
          <a:p>
            <a:pPr lvl="0"/>
            <a:r>
              <a:rPr lang="zh-CN" dirty="0"/>
              <a:t>播放库的部分功能需要控制声卡，这部分功能由系统调用提供。系统调用的接口是独立于具体的声卡类型的。</a:t>
            </a:r>
          </a:p>
          <a:p>
            <a:pPr lvl="0"/>
            <a:r>
              <a:rPr lang="zh-CN" dirty="0"/>
              <a:t>系统调用的实现则依赖于声卡驱动程序，声卡驱动程序是直接与声卡交互的部分。</a:t>
            </a:r>
          </a:p>
          <a:p>
            <a:pPr lvl="0"/>
            <a:r>
              <a:rPr lang="zh-CN" dirty="0"/>
              <a:t>用户空间的代码实现与硬件无关的逻辑，内核空间的代码则实现硬件相关的逻辑。</a:t>
            </a:r>
          </a:p>
          <a:p>
            <a:pPr lvl="0"/>
            <a:r>
              <a:rPr lang="zh-CN" dirty="0"/>
              <a:t>这样，每个层次的功能都非常清晰，真正做到了高内聚低耦合，不仅易懂，而且易于添加功能。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dirty="0"/>
              <a:t>解析指令，这部分是控制器负责。然后打开文件、读入与解码、开始播放，都是音频播放库提供的功能。</a:t>
            </a:r>
          </a:p>
          <a:p>
            <a:pPr lvl="0"/>
            <a:r>
              <a:rPr lang="zh-CN" dirty="0"/>
              <a:t>打开文件时，根据文件头设置好各个参数。然后使用</a:t>
            </a:r>
            <a:r>
              <a:rPr lang="en-US" dirty="0"/>
              <a:t>1</a:t>
            </a:r>
            <a:r>
              <a:rPr lang="zh-CN" dirty="0"/>
              <a:t>个新进程，不断读取音频数据，写入声卡。因为是</a:t>
            </a:r>
            <a:r>
              <a:rPr lang="en-US" dirty="0"/>
              <a:t>wav</a:t>
            </a:r>
            <a:r>
              <a:rPr lang="zh-CN" dirty="0"/>
              <a:t>文件所以无需解码。</a:t>
            </a:r>
          </a:p>
          <a:p>
            <a:pPr lvl="0"/>
            <a:r>
              <a:rPr lang="zh-CN" dirty="0"/>
              <a:t>这些数据会缓存起来，开始播放时，声卡读取这些数据逐步播放。</a:t>
            </a:r>
          </a:p>
          <a:p>
            <a:pPr lvl="0"/>
            <a:r>
              <a:rPr lang="zh-CN" dirty="0"/>
              <a:t>这种结构可以实现「即使未播放完成，也能接收用户指令」，这是我们一开始设计整体框架时就非常重视的特性。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/>
              <a:t>实现对大文件的支持</a:t>
            </a:r>
            <a:br>
              <a:rPr lang="en-US"/>
            </a:br>
            <a:r>
              <a:rPr lang="zh-CN"/>
              <a:t>文件分配策略就是操作系统教材上讲的索引分配。原本</a:t>
            </a:r>
            <a:r>
              <a:rPr lang="en-US"/>
              <a:t>xv6</a:t>
            </a:r>
            <a:r>
              <a:rPr lang="zh-CN"/>
              <a:t>中每个文件有</a:t>
            </a:r>
            <a:r>
              <a:rPr lang="en-US"/>
              <a:t>13</a:t>
            </a:r>
            <a:r>
              <a:rPr lang="zh-CN"/>
              <a:t>个地址索引，前</a:t>
            </a:r>
            <a:r>
              <a:rPr lang="en-US"/>
              <a:t>12</a:t>
            </a:r>
            <a:r>
              <a:rPr lang="zh-CN"/>
              <a:t>个是直接地址索引，对应的数据块直接存储数据，最后一个是一级间接地址索引，对应的数据块存储地址索引，因此最大文件为</a:t>
            </a:r>
            <a:r>
              <a:rPr lang="en-US"/>
              <a:t>256 + 12 = 268 256+12=268256+12=268</a:t>
            </a:r>
            <a:r>
              <a:rPr lang="zh-CN"/>
              <a:t>个数据块。</a:t>
            </a:r>
            <a:br>
              <a:rPr lang="en-US"/>
            </a:br>
            <a:r>
              <a:rPr lang="zh-CN"/>
              <a:t>增大支持的最大文件大小，可以增加一个二级间接地址索引，变为前</a:t>
            </a:r>
            <a:r>
              <a:rPr lang="en-US"/>
              <a:t>11</a:t>
            </a:r>
            <a:r>
              <a:rPr lang="zh-CN"/>
              <a:t>个直接地址索引，第</a:t>
            </a:r>
            <a:r>
              <a:rPr lang="en-US"/>
              <a:t>12</a:t>
            </a:r>
            <a:r>
              <a:rPr lang="zh-CN"/>
              <a:t>个一级间接地址索引，最后一个是二级间接地址索引，因此最大文件为</a:t>
            </a:r>
            <a:r>
              <a:rPr lang="en-US"/>
              <a:t>11 + 256 + 256 </a:t>
            </a:r>
            <a:r>
              <a:rPr lang="zh-CN"/>
              <a:t>∗</a:t>
            </a:r>
            <a:r>
              <a:rPr lang="en-US"/>
              <a:t> 256 = 65803 11+256+256*256=6580311+256+256</a:t>
            </a:r>
            <a:r>
              <a:rPr lang="zh-CN"/>
              <a:t>∗</a:t>
            </a:r>
            <a:r>
              <a:rPr lang="en-US"/>
              <a:t>256=65803</a:t>
            </a:r>
            <a:r>
              <a:rPr lang="zh-CN"/>
              <a:t>个数据块</a:t>
            </a:r>
            <a:r>
              <a:rPr lang="en-US"/>
              <a:t>
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/>
        </p:blipFill>
        <p:spPr>
          <a:xfrm>
            <a:off x="3924300" y="5372100"/>
            <a:ext cx="5219700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/>
          <a:stretch/>
        </p:blipFill>
        <p:spPr>
          <a:xfrm>
            <a:off x="1" y="4267200"/>
            <a:ext cx="2163763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4"/>
          <a:stretch/>
        </p:blipFill>
        <p:spPr>
          <a:xfrm>
            <a:off x="0" y="2"/>
            <a:ext cx="5741988" cy="18573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69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95288" y="2133602"/>
            <a:ext cx="8353425" cy="1470025"/>
          </a:xfrm>
        </p:spPr>
        <p:txBody>
          <a:bodyPr/>
          <a:lstStyle>
            <a:lvl1pPr lvl="0">
              <a:defRPr sz="4430" b="0">
                <a:latin typeface="Arial"/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242691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lvl="0" indent="0" algn="ctr">
              <a:buFont typeface="Wingdings" charset="2"/>
              <a:buNone/>
              <a:defRPr>
                <a:latin typeface="Arial"/>
              </a:defRPr>
            </a:lvl1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lvl="0" algn="l">
              <a:lnSpc>
                <a:spcPct val="100000"/>
              </a:lnSpc>
              <a:defRPr sz="1110" b="0">
                <a:latin typeface="Arial"/>
                <a:ea typeface="宋体"/>
              </a:defRPr>
            </a:lvl1pPr>
          </a:lstStyle>
          <a:p>
            <a:pPr defTabSz="843915"/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lvl="0" algn="ctr">
              <a:lnSpc>
                <a:spcPct val="100000"/>
              </a:lnSpc>
              <a:defRPr sz="1110" b="0">
                <a:latin typeface="Arial"/>
                <a:ea typeface="宋体"/>
              </a:defRPr>
            </a:lvl1pPr>
          </a:lstStyle>
          <a:p>
            <a:pPr defTabSz="843915"/>
            <a:endParaRPr 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lvl="0" algn="r">
              <a:lnSpc>
                <a:spcPct val="100000"/>
              </a:lnSpc>
              <a:defRPr sz="1110" b="0">
                <a:latin typeface="Arial Black"/>
                <a:ea typeface="宋体"/>
              </a:defRPr>
            </a:lvl1pPr>
          </a:lstStyle>
          <a:p>
            <a:pPr defTabSz="843915"/>
            <a:fld id="{56780611-9438-4272-BA84-08951AD0532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lvl="0" indent="0" algn="ctr">
              <a:buNone/>
            </a:lvl1pPr>
            <a:lvl2pPr marL="457200" lvl="1" indent="0" algn="ctr">
              <a:buNone/>
            </a:lvl2pPr>
            <a:lvl3pPr marL="914400" lvl="2" indent="0" algn="ctr">
              <a:buNone/>
            </a:lvl3pPr>
            <a:lvl4pPr marL="1371600" lvl="3" indent="0" algn="ctr">
              <a:buNone/>
            </a:lvl4pPr>
            <a:lvl5pPr marL="1828800" lvl="4" indent="0" algn="ctr">
              <a:buNone/>
            </a:lvl5pPr>
            <a:lvl6pPr marL="2286000" lvl="5" indent="0" algn="ctr">
              <a:buNone/>
            </a:lvl6pPr>
            <a:lvl7pPr marL="2743200" lvl="6" indent="0" algn="ctr">
              <a:buNone/>
            </a:lvl7pPr>
            <a:lvl8pPr marL="3200400" lvl="7" indent="0" algn="ctr">
              <a:buNone/>
            </a:lvl8pPr>
            <a:lvl9pPr marL="3657600" lvl="8" indent="0" algn="ctr">
              <a:buNone/>
            </a:lvl9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</a:pPr>
            <a:endParaRPr lang="zh-CN" sz="1400" b="0" i="0" u="none" strike="noStrike" kern="1200" spc="0" baseline="0">
              <a:ln>
                <a:noFill/>
              </a:ln>
              <a:solidFill>
                <a:srgbClr val="003366"/>
              </a:solidFill>
              <a:latin typeface="Arial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marL="0" lvl="0" indent="0" algn="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</a:pPr>
            <a:fld id="{48953C18-3BF7-4B0D-83F1-A41C56271AC1}" type="slidenum">
              <a:rPr lang="en-US" altLang="zh-CN" sz="1400" b="0" i="0" u="none" strike="noStrike" kern="1200" spc="0" baseline="0">
                <a:ln>
                  <a:noFill/>
                </a:ln>
                <a:solidFill>
                  <a:srgbClr val="003366"/>
                </a:solidFill>
                <a:latin typeface="Arial"/>
                <a:ea typeface="宋体"/>
              </a:rPr>
              <a:t>‹#›</a:t>
            </a:fld>
            <a:endParaRPr lang="en-US" sz="1800" b="0" i="0" u="none" strike="noStrike" kern="1200" spc="0" baseline="0">
              <a:ln>
                <a:noFill/>
              </a:ln>
              <a:solidFill>
                <a:srgbClr val="964095"/>
              </a:solidFill>
              <a:latin typeface="华文行楷"/>
              <a:ea typeface="华文行楷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</a:pPr>
            <a:endParaRPr lang="zh-CN" sz="1400" b="0" i="0" u="none" strike="noStrike" kern="1200" spc="0" baseline="0">
              <a:ln>
                <a:noFill/>
              </a:ln>
              <a:solidFill>
                <a:srgbClr val="003366"/>
              </a:solidFill>
              <a:latin typeface="Arial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marL="0" lvl="0" indent="0" algn="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</a:pPr>
            <a:fld id="{BF471653-5E16-4296-BF56-65BD9E95CD59}" type="slidenum">
              <a:rPr lang="en-US" altLang="zh-CN" sz="1400" b="0" i="0" u="none" strike="noStrike" kern="1200" spc="0" baseline="0">
                <a:ln>
                  <a:noFill/>
                </a:ln>
                <a:solidFill>
                  <a:srgbClr val="003366"/>
                </a:solidFill>
                <a:latin typeface="Arial"/>
                <a:ea typeface="宋体"/>
              </a:rPr>
              <a:t>‹#›</a:t>
            </a:fld>
            <a:endParaRPr lang="en-US" sz="1800" b="0" i="0" u="none" strike="noStrike" kern="1200" spc="0" baseline="0">
              <a:ln>
                <a:noFill/>
              </a:ln>
              <a:solidFill>
                <a:srgbClr val="964095"/>
              </a:solidFill>
              <a:latin typeface="华文行楷"/>
              <a:ea typeface="华文行楷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lvl="0" algn="l">
              <a:defRPr sz="4000" b="1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lvl="0" indent="0">
              <a:buNone/>
              <a:defRPr sz="2000"/>
            </a:lvl1pPr>
            <a:lvl2pPr marL="457200" lvl="1" indent="0">
              <a:buNone/>
              <a:defRPr sz="1800"/>
            </a:lvl2pPr>
            <a:lvl3pPr marL="914400" lvl="2" indent="0">
              <a:buNone/>
              <a:defRPr sz="1600"/>
            </a:lvl3pPr>
            <a:lvl4pPr marL="1371600" lvl="3" indent="0">
              <a:buNone/>
              <a:defRPr sz="1400"/>
            </a:lvl4pPr>
            <a:lvl5pPr marL="1828800" lvl="4" indent="0">
              <a:buNone/>
              <a:defRPr sz="1400"/>
            </a:lvl5pPr>
            <a:lvl6pPr marL="2286000" lvl="5" indent="0">
              <a:buNone/>
              <a:defRPr sz="1400"/>
            </a:lvl6pPr>
            <a:lvl7pPr marL="2743200" lvl="6" indent="0">
              <a:buNone/>
              <a:defRPr sz="1400"/>
            </a:lvl7pPr>
            <a:lvl8pPr marL="3200400" lvl="7" indent="0">
              <a:buNone/>
              <a:defRPr sz="1400"/>
            </a:lvl8pPr>
            <a:lvl9pPr marL="3657600" lvl="8" indent="0">
              <a:buNone/>
              <a:defRPr sz="14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</a:pPr>
            <a:endParaRPr lang="zh-CN" sz="1400" b="0" i="0" u="none" strike="noStrike" kern="1200" spc="0" baseline="0">
              <a:ln>
                <a:noFill/>
              </a:ln>
              <a:solidFill>
                <a:srgbClr val="003366"/>
              </a:solidFill>
              <a:latin typeface="Arial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marL="0" lvl="0" indent="0" algn="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</a:pPr>
            <a:fld id="{51A01B6B-3892-4A44-B547-B8DACFD0AAB4}" type="slidenum">
              <a:rPr lang="en-US" altLang="zh-CN" sz="1400" b="0" i="0" u="none" strike="noStrike" kern="1200" spc="0" baseline="0">
                <a:ln>
                  <a:noFill/>
                </a:ln>
                <a:solidFill>
                  <a:srgbClr val="003366"/>
                </a:solidFill>
                <a:latin typeface="Arial"/>
                <a:ea typeface="宋体"/>
              </a:rPr>
              <a:t>‹#›</a:t>
            </a:fld>
            <a:endParaRPr lang="en-US" sz="1800" b="0" i="0" u="none" strike="noStrike" kern="1200" spc="0" baseline="0">
              <a:ln>
                <a:noFill/>
              </a:ln>
              <a:solidFill>
                <a:srgbClr val="964095"/>
              </a:solidFill>
              <a:latin typeface="华文行楷"/>
              <a:ea typeface="华文行楷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557338"/>
            <a:ext cx="4038600" cy="4525962"/>
          </a:xfrm>
        </p:spPr>
        <p:txBody>
          <a:bodyPr/>
          <a:lstStyle>
            <a:lvl1pPr lvl="0">
              <a:defRPr sz="2800"/>
            </a:lvl1pPr>
            <a:lvl2pPr lvl="1">
              <a:defRPr sz="2400"/>
            </a:lvl2pPr>
            <a:lvl3pPr lvl="2">
              <a:defRPr sz="2000"/>
            </a:lvl3pPr>
            <a:lvl4pPr lvl="3">
              <a:defRPr sz="1800"/>
            </a:lvl4pPr>
            <a:lvl5pPr lvl="4">
              <a:defRPr sz="1800"/>
            </a:lvl5pPr>
            <a:lvl6pPr lvl="5">
              <a:defRPr sz="1800"/>
            </a:lvl6pPr>
            <a:lvl7pPr lvl="6">
              <a:defRPr sz="1800"/>
            </a:lvl7pPr>
            <a:lvl8pPr lvl="7">
              <a:defRPr sz="1800"/>
            </a:lvl8pPr>
            <a:lvl9pPr lvl="8">
              <a:defRPr sz="18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2"/>
          </p:nvPr>
        </p:nvSpPr>
        <p:spPr>
          <a:xfrm>
            <a:off x="4659313" y="1557338"/>
            <a:ext cx="4038600" cy="4525962"/>
          </a:xfrm>
        </p:spPr>
        <p:txBody>
          <a:bodyPr/>
          <a:lstStyle>
            <a:lvl1pPr lvl="0">
              <a:defRPr sz="2800"/>
            </a:lvl1pPr>
            <a:lvl2pPr lvl="1">
              <a:defRPr sz="2400"/>
            </a:lvl2pPr>
            <a:lvl3pPr lvl="2">
              <a:defRPr sz="2000"/>
            </a:lvl3pPr>
            <a:lvl4pPr lvl="3">
              <a:defRPr sz="1800"/>
            </a:lvl4pPr>
            <a:lvl5pPr lvl="4">
              <a:defRPr sz="1800"/>
            </a:lvl5pPr>
            <a:lvl6pPr lvl="5">
              <a:defRPr sz="1800"/>
            </a:lvl6pPr>
            <a:lvl7pPr lvl="6">
              <a:defRPr sz="1800"/>
            </a:lvl7pPr>
            <a:lvl8pPr lvl="7">
              <a:defRPr sz="1800"/>
            </a:lvl8pPr>
            <a:lvl9pPr lvl="8">
              <a:defRPr sz="18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</a:pPr>
            <a:endParaRPr lang="zh-CN" sz="1400" b="0" i="0" u="none" strike="noStrike" kern="1200" spc="0" baseline="0">
              <a:ln>
                <a:noFill/>
              </a:ln>
              <a:solidFill>
                <a:srgbClr val="003366"/>
              </a:solidFill>
              <a:latin typeface="Arial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marL="0" lvl="0" indent="0" algn="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</a:pPr>
            <a:fld id="{6ABB46E3-8640-454D-91FE-E4B29EDF146E}" type="slidenum">
              <a:rPr lang="en-US" altLang="zh-CN" sz="1400" b="0" i="0" u="none" strike="noStrike" kern="1200" spc="0" baseline="0">
                <a:ln>
                  <a:noFill/>
                </a:ln>
                <a:solidFill>
                  <a:srgbClr val="003366"/>
                </a:solidFill>
                <a:latin typeface="Arial"/>
                <a:ea typeface="宋体"/>
              </a:rPr>
              <a:t>‹#›</a:t>
            </a:fld>
            <a:endParaRPr lang="en-US" sz="1800" b="0" i="0" u="none" strike="noStrike" kern="1200" spc="0" baseline="0">
              <a:ln>
                <a:noFill/>
              </a:ln>
              <a:solidFill>
                <a:srgbClr val="964095"/>
              </a:solidFill>
              <a:latin typeface="华文行楷"/>
              <a:ea typeface="华文行楷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  <a:lvl6pPr lvl="5">
              <a:defRPr sz="1600"/>
            </a:lvl6pPr>
            <a:lvl7pPr lvl="6">
              <a:defRPr sz="1600"/>
            </a:lvl7pPr>
            <a:lvl8pPr lvl="7">
              <a:defRPr sz="1600"/>
            </a:lvl8pPr>
            <a:lvl9pPr lvl="8">
              <a:defRPr sz="16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  <a:lvl6pPr lvl="5">
              <a:defRPr sz="1600"/>
            </a:lvl6pPr>
            <a:lvl7pPr lvl="6">
              <a:defRPr sz="1600"/>
            </a:lvl7pPr>
            <a:lvl8pPr lvl="7">
              <a:defRPr sz="1600"/>
            </a:lvl8pPr>
            <a:lvl9pPr lvl="8">
              <a:defRPr sz="16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</a:pPr>
            <a:endParaRPr lang="zh-CN" sz="1400" b="0" i="0" u="none" strike="noStrike" kern="1200" spc="0" baseline="0">
              <a:ln>
                <a:noFill/>
              </a:ln>
              <a:solidFill>
                <a:srgbClr val="003366"/>
              </a:solidFill>
              <a:latin typeface="Arial"/>
              <a:ea typeface="宋体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marL="0" lvl="0" indent="0" algn="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</a:pPr>
            <a:fld id="{1B0EBD29-69E0-499D-B225-83D7CAC3944F}" type="slidenum">
              <a:rPr lang="en-US" altLang="zh-CN" sz="1400" b="0" i="0" u="none" strike="noStrike" kern="1200" spc="0" baseline="0">
                <a:ln>
                  <a:noFill/>
                </a:ln>
                <a:solidFill>
                  <a:srgbClr val="003366"/>
                </a:solidFill>
                <a:latin typeface="Arial"/>
                <a:ea typeface="宋体"/>
              </a:rPr>
              <a:t>‹#›</a:t>
            </a:fld>
            <a:endParaRPr lang="en-US" sz="1800" b="0" i="0" u="none" strike="noStrike" kern="1200" spc="0" baseline="0">
              <a:ln>
                <a:noFill/>
              </a:ln>
              <a:solidFill>
                <a:srgbClr val="964095"/>
              </a:solidFill>
              <a:latin typeface="华文行楷"/>
              <a:ea typeface="华文行楷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</a:pPr>
            <a:endParaRPr lang="zh-CN" sz="1400" b="0" i="0" u="none" strike="noStrike" kern="1200" spc="0" baseline="0">
              <a:ln>
                <a:noFill/>
              </a:ln>
              <a:solidFill>
                <a:srgbClr val="003366"/>
              </a:solidFill>
              <a:latin typeface="Arial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marL="0" lvl="0" indent="0" algn="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</a:pPr>
            <a:fld id="{19C83E55-20C2-467D-8151-0D1478C61B52}" type="slidenum">
              <a:rPr lang="en-US" altLang="zh-CN" sz="1400" b="0" i="0" u="none" strike="noStrike" kern="1200" spc="0" baseline="0">
                <a:ln>
                  <a:noFill/>
                </a:ln>
                <a:solidFill>
                  <a:srgbClr val="003366"/>
                </a:solidFill>
                <a:latin typeface="Arial"/>
                <a:ea typeface="宋体"/>
              </a:rPr>
              <a:t>‹#›</a:t>
            </a:fld>
            <a:endParaRPr lang="en-US" sz="1800" b="0" i="0" u="none" strike="noStrike" kern="1200" spc="0" baseline="0">
              <a:ln>
                <a:noFill/>
              </a:ln>
              <a:solidFill>
                <a:srgbClr val="964095"/>
              </a:solidFill>
              <a:latin typeface="华文行楷"/>
              <a:ea typeface="华文行楷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</a:pPr>
            <a:endParaRPr lang="zh-CN" sz="1400" b="0" i="0" u="none" strike="noStrike" kern="1200" spc="0" baseline="0">
              <a:ln>
                <a:noFill/>
              </a:ln>
              <a:solidFill>
                <a:srgbClr val="003366"/>
              </a:solidFill>
              <a:latin typeface="Arial"/>
              <a:ea typeface="宋体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marL="0" lvl="0" indent="0" algn="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</a:pPr>
            <a:fld id="{FD21C750-7F16-4F4B-AD81-9BBE7C9C21C9}" type="slidenum">
              <a:rPr lang="en-US" altLang="zh-CN" sz="1400" b="0" i="0" u="none" strike="noStrike" kern="1200" spc="0" baseline="0">
                <a:ln>
                  <a:noFill/>
                </a:ln>
                <a:solidFill>
                  <a:srgbClr val="003366"/>
                </a:solidFill>
                <a:latin typeface="Arial"/>
                <a:ea typeface="宋体"/>
              </a:rPr>
              <a:t>‹#›</a:t>
            </a:fld>
            <a:endParaRPr lang="en-US" sz="1800" b="0" i="0" u="none" strike="noStrike" kern="1200" spc="0" baseline="0">
              <a:ln>
                <a:noFill/>
              </a:ln>
              <a:solidFill>
                <a:srgbClr val="964095"/>
              </a:solidFill>
              <a:latin typeface="华文行楷"/>
              <a:ea typeface="华文行楷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lvl="0" algn="l">
              <a:defRPr sz="2000" b="1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lvl="0" indent="0">
              <a:buNone/>
              <a:defRPr sz="1400"/>
            </a:lvl1pPr>
            <a:lvl2pPr marL="457200" lvl="1" indent="0">
              <a:buNone/>
              <a:defRPr sz="1200"/>
            </a:lvl2pPr>
            <a:lvl3pPr marL="914400" lvl="2" indent="0">
              <a:buNone/>
              <a:defRPr sz="1000"/>
            </a:lvl3pPr>
            <a:lvl4pPr marL="1371600" lvl="3" indent="0">
              <a:buNone/>
              <a:defRPr sz="900"/>
            </a:lvl4pPr>
            <a:lvl5pPr marL="1828800" lvl="4" indent="0">
              <a:buNone/>
              <a:defRPr sz="900"/>
            </a:lvl5pPr>
            <a:lvl6pPr marL="2286000" lvl="5" indent="0">
              <a:buNone/>
              <a:defRPr sz="900"/>
            </a:lvl6pPr>
            <a:lvl7pPr marL="2743200" lvl="6" indent="0">
              <a:buNone/>
              <a:defRPr sz="900"/>
            </a:lvl7pPr>
            <a:lvl8pPr marL="3200400" lvl="7" indent="0">
              <a:buNone/>
              <a:defRPr sz="900"/>
            </a:lvl8pPr>
            <a:lvl9pPr marL="3657600" lvl="8" indent="0">
              <a:buNone/>
              <a:defRPr sz="9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</a:pPr>
            <a:endParaRPr lang="zh-CN" sz="1400" b="0" i="0" u="none" strike="noStrike" kern="1200" spc="0" baseline="0">
              <a:ln>
                <a:noFill/>
              </a:ln>
              <a:solidFill>
                <a:srgbClr val="003366"/>
              </a:solidFill>
              <a:latin typeface="Arial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marL="0" lvl="0" indent="0" algn="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</a:pPr>
            <a:fld id="{2DBD3215-67DB-43B6-BA24-4F58DF9A2144}" type="slidenum">
              <a:rPr lang="en-US" altLang="zh-CN" sz="1400" b="0" i="0" u="none" strike="noStrike" kern="1200" spc="0" baseline="0">
                <a:ln>
                  <a:noFill/>
                </a:ln>
                <a:solidFill>
                  <a:srgbClr val="003366"/>
                </a:solidFill>
                <a:latin typeface="Arial"/>
                <a:ea typeface="宋体"/>
              </a:rPr>
              <a:t>‹#›</a:t>
            </a:fld>
            <a:endParaRPr lang="en-US" sz="1800" b="0" i="0" u="none" strike="noStrike" kern="1200" spc="0" baseline="0">
              <a:ln>
                <a:noFill/>
              </a:ln>
              <a:solidFill>
                <a:srgbClr val="964095"/>
              </a:solidFill>
              <a:latin typeface="华文行楷"/>
              <a:ea typeface="华文行楷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lvl="0" algn="l">
              <a:defRPr sz="2000" b="1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lvl="0" indent="0">
              <a:buNone/>
              <a:defRPr sz="1400"/>
            </a:lvl1pPr>
            <a:lvl2pPr marL="457200" lvl="1" indent="0">
              <a:buNone/>
              <a:defRPr sz="1200"/>
            </a:lvl2pPr>
            <a:lvl3pPr marL="914400" lvl="2" indent="0">
              <a:buNone/>
              <a:defRPr sz="1000"/>
            </a:lvl3pPr>
            <a:lvl4pPr marL="1371600" lvl="3" indent="0">
              <a:buNone/>
              <a:defRPr sz="900"/>
            </a:lvl4pPr>
            <a:lvl5pPr marL="1828800" lvl="4" indent="0">
              <a:buNone/>
              <a:defRPr sz="900"/>
            </a:lvl5pPr>
            <a:lvl6pPr marL="2286000" lvl="5" indent="0">
              <a:buNone/>
              <a:defRPr sz="900"/>
            </a:lvl6pPr>
            <a:lvl7pPr marL="2743200" lvl="6" indent="0">
              <a:buNone/>
              <a:defRPr sz="900"/>
            </a:lvl7pPr>
            <a:lvl8pPr marL="3200400" lvl="7" indent="0">
              <a:buNone/>
              <a:defRPr sz="900"/>
            </a:lvl8pPr>
            <a:lvl9pPr marL="3657600" lvl="8" indent="0">
              <a:buNone/>
              <a:defRPr sz="9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</a:pPr>
            <a:endParaRPr lang="zh-CN" sz="1400" b="0" i="0" u="none" strike="noStrike" kern="1200" spc="0" baseline="0">
              <a:ln>
                <a:noFill/>
              </a:ln>
              <a:solidFill>
                <a:srgbClr val="003366"/>
              </a:solidFill>
              <a:latin typeface="Arial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marL="0" lvl="0" indent="0" algn="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</a:pPr>
            <a:fld id="{B4E245FE-0FB8-4CC8-BB42-3A50BC728F05}" type="slidenum">
              <a:rPr lang="en-US" altLang="zh-CN" sz="1400" b="0" i="0" u="none" strike="noStrike" kern="1200" spc="0" baseline="0">
                <a:ln>
                  <a:noFill/>
                </a:ln>
                <a:solidFill>
                  <a:srgbClr val="003366"/>
                </a:solidFill>
                <a:latin typeface="Arial"/>
                <a:ea typeface="宋体"/>
              </a:rPr>
              <a:t>‹#›</a:t>
            </a:fld>
            <a:endParaRPr lang="en-US" sz="1800" b="0" i="0" u="none" strike="noStrike" kern="1200" spc="0" baseline="0">
              <a:ln>
                <a:noFill/>
              </a:ln>
              <a:solidFill>
                <a:srgbClr val="964095"/>
              </a:solidFill>
              <a:latin typeface="华文行楷"/>
              <a:ea typeface="华文行楷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idx="1"/>
          </p:nvPr>
        </p:nvSpPr>
        <p:spPr/>
        <p:txBody>
          <a:bodyPr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</a:pPr>
            <a:endParaRPr lang="zh-CN" sz="1400" b="0" i="0" u="none" strike="noStrike" kern="1200" spc="0" baseline="0">
              <a:ln>
                <a:noFill/>
              </a:ln>
              <a:solidFill>
                <a:srgbClr val="003366"/>
              </a:solidFill>
              <a:latin typeface="Arial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marL="0" lvl="0" indent="0" algn="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</a:pPr>
            <a:fld id="{130E46A8-30D3-41FA-8D25-071CB6225FFC}" type="slidenum">
              <a:rPr lang="en-US" altLang="zh-CN" sz="1400" b="0" i="0" u="none" strike="noStrike" kern="1200" spc="0" baseline="0">
                <a:ln>
                  <a:noFill/>
                </a:ln>
                <a:solidFill>
                  <a:srgbClr val="003366"/>
                </a:solidFill>
                <a:latin typeface="Arial"/>
                <a:ea typeface="宋体"/>
              </a:rPr>
              <a:t>‹#›</a:t>
            </a:fld>
            <a:endParaRPr lang="en-US" sz="1800" b="0" i="0" u="none" strike="noStrike" kern="1200" spc="0" baseline="0">
              <a:ln>
                <a:noFill/>
              </a:ln>
              <a:solidFill>
                <a:srgbClr val="964095"/>
              </a:solidFill>
              <a:latin typeface="华文行楷"/>
              <a:ea typeface="华文行楷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/>
          <a:p>
            <a:pPr defTabSz="843915"/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/>
          <a:p>
            <a:pPr defTabSz="843915"/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/>
          <a:p>
            <a:pPr defTabSz="843915"/>
            <a:fld id="{119E0898-F459-45D6-8D4C-73CF5B8C5E25}" type="slidenum">
              <a:rPr lang="en-US"/>
              <a:t>‹#›</a:t>
            </a:fld>
            <a:endParaRPr 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51520" y="1"/>
            <a:ext cx="8568952" cy="1052736"/>
          </a:xfr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/>
          </p:nvPr>
        </p:nvSpPr>
        <p:spPr>
          <a:xfrm>
            <a:off x="6802438" y="0"/>
            <a:ext cx="2111375" cy="6083300"/>
          </a:xfrm>
        </p:spPr>
        <p:txBody>
          <a:bodyPr vert="eaVert"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idx="1"/>
          </p:nvPr>
        </p:nvSpPr>
        <p:spPr>
          <a:xfrm>
            <a:off x="468313" y="0"/>
            <a:ext cx="6181725" cy="6083300"/>
          </a:xfrm>
        </p:spPr>
        <p:txBody>
          <a:bodyPr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</a:pPr>
            <a:endParaRPr lang="zh-CN" sz="1400" b="0" i="0" u="none" strike="noStrike" kern="1200" spc="0" baseline="0">
              <a:ln>
                <a:noFill/>
              </a:ln>
              <a:solidFill>
                <a:srgbClr val="003366"/>
              </a:solidFill>
              <a:latin typeface="Arial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marL="0" lvl="0" indent="0" algn="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</a:pPr>
            <a:fld id="{A894BA41-8FF7-4F8D-80D2-1D38EB0D9D5B}" type="slidenum">
              <a:rPr lang="en-US" altLang="zh-CN" sz="1400" b="0" i="0" u="none" strike="noStrike" kern="1200" spc="0" baseline="0">
                <a:ln>
                  <a:noFill/>
                </a:ln>
                <a:solidFill>
                  <a:srgbClr val="003366"/>
                </a:solidFill>
                <a:latin typeface="Arial"/>
                <a:ea typeface="宋体"/>
              </a:rPr>
              <a:t>‹#›</a:t>
            </a:fld>
            <a:endParaRPr lang="en-US" sz="1800" b="0" i="0" u="none" strike="noStrike" kern="1200" spc="0" baseline="0">
              <a:ln>
                <a:noFill/>
              </a:ln>
              <a:solidFill>
                <a:srgbClr val="964095"/>
              </a:solidFill>
              <a:latin typeface="华文行楷"/>
              <a:ea typeface="华文行楷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0"/>
            <a:ext cx="8229600" cy="1143000"/>
          </a:xfr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idx="10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</a:pPr>
            <a:endParaRPr lang="zh-CN" sz="1400" b="0" i="0" u="none" strike="noStrike" kern="1200" spc="0" baseline="0">
              <a:ln>
                <a:noFill/>
              </a:ln>
              <a:solidFill>
                <a:srgbClr val="003366"/>
              </a:solidFill>
              <a:latin typeface="Arial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 marL="0" lvl="0" indent="0" algn="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</a:pPr>
            <a:fld id="{799C16C7-9E98-41E2-82E8-FBED28C66827}" type="slidenum">
              <a:rPr lang="en-US" altLang="zh-CN" sz="1400" b="0" i="0" u="none" strike="noStrike" kern="1200" spc="0" baseline="0">
                <a:ln>
                  <a:noFill/>
                </a:ln>
                <a:solidFill>
                  <a:srgbClr val="003366"/>
                </a:solidFill>
                <a:latin typeface="Arial"/>
                <a:ea typeface="宋体"/>
              </a:rPr>
              <a:t>‹#›</a:t>
            </a:fld>
            <a:endParaRPr lang="en-US" sz="1800" b="0" i="0" u="none" strike="noStrike" kern="1200" spc="0" baseline="0">
              <a:ln>
                <a:noFill/>
              </a:ln>
              <a:solidFill>
                <a:srgbClr val="964095"/>
              </a:solidFill>
              <a:latin typeface="华文行楷"/>
              <a:ea typeface="华文行楷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lvl="0" indent="0" algn="ctr">
              <a:buNone/>
            </a:lvl1pPr>
            <a:lvl2pPr marL="457200" lvl="1" indent="0" algn="ctr">
              <a:buNone/>
            </a:lvl2pPr>
            <a:lvl3pPr marL="914400" lvl="2" indent="0" algn="ctr">
              <a:buNone/>
            </a:lvl3pPr>
            <a:lvl4pPr marL="1371600" lvl="3" indent="0" algn="ctr">
              <a:buNone/>
            </a:lvl4pPr>
            <a:lvl5pPr marL="1828800" lvl="4" indent="0" algn="ctr">
              <a:buNone/>
            </a:lvl5pPr>
            <a:lvl6pPr marL="2286000" lvl="5" indent="0" algn="ctr">
              <a:buNone/>
            </a:lvl6pPr>
            <a:lvl7pPr marL="2743200" lvl="6" indent="0" algn="ctr">
              <a:buNone/>
            </a:lvl7pPr>
            <a:lvl8pPr marL="3200400" lvl="7" indent="0" algn="ctr">
              <a:buNone/>
            </a:lvl8pPr>
            <a:lvl9pPr marL="3657600" lvl="8" indent="0" algn="ctr">
              <a:buNone/>
            </a:lvl9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</a:pPr>
            <a:endParaRPr lang="zh-CN" sz="1400" b="0" i="0" u="none" strike="noStrike" kern="1200" spc="0" baseline="0">
              <a:ln>
                <a:noFill/>
              </a:ln>
              <a:solidFill>
                <a:srgbClr val="003366"/>
              </a:solidFill>
              <a:latin typeface="Arial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marL="0" lvl="0" indent="0" algn="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</a:pPr>
            <a:fld id="{8789D9A3-79F5-4D7B-AE15-52F897597822}" type="slidenum">
              <a:rPr lang="en-US" altLang="zh-CN" sz="1400" b="0" i="0" u="none" strike="noStrike" kern="1200" spc="0" baseline="0">
                <a:ln>
                  <a:noFill/>
                </a:ln>
                <a:solidFill>
                  <a:srgbClr val="003366"/>
                </a:solidFill>
                <a:latin typeface="Arial"/>
                <a:ea typeface="宋体"/>
              </a:rPr>
              <a:t>‹#›</a:t>
            </a:fld>
            <a:endParaRPr lang="en-US" sz="1800" b="0" i="0" u="none" strike="noStrike" kern="1200" spc="0" baseline="0">
              <a:ln>
                <a:noFill/>
              </a:ln>
              <a:solidFill>
                <a:srgbClr val="964095"/>
              </a:solidFill>
              <a:latin typeface="华文行楷"/>
              <a:ea typeface="华文行楷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</a:pPr>
            <a:endParaRPr lang="zh-CN" sz="1400" b="0" i="0" u="none" strike="noStrike" kern="1200" spc="0" baseline="0">
              <a:ln>
                <a:noFill/>
              </a:ln>
              <a:solidFill>
                <a:srgbClr val="003366"/>
              </a:solidFill>
              <a:latin typeface="Arial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marL="0" lvl="0" indent="0" algn="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</a:pPr>
            <a:fld id="{3FAA9590-EF0D-4CA4-8B61-A2252A63A663}" type="slidenum">
              <a:rPr lang="en-US" altLang="zh-CN" sz="1400" b="0" i="0" u="none" strike="noStrike" kern="1200" spc="0" baseline="0">
                <a:ln>
                  <a:noFill/>
                </a:ln>
                <a:solidFill>
                  <a:srgbClr val="003366"/>
                </a:solidFill>
                <a:latin typeface="Arial"/>
                <a:ea typeface="宋体"/>
              </a:rPr>
              <a:t>‹#›</a:t>
            </a:fld>
            <a:endParaRPr lang="en-US" sz="1800" b="0" i="0" u="none" strike="noStrike" kern="1200" spc="0" baseline="0">
              <a:ln>
                <a:noFill/>
              </a:ln>
              <a:solidFill>
                <a:srgbClr val="964095"/>
              </a:solidFill>
              <a:latin typeface="华文行楷"/>
              <a:ea typeface="华文行楷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lvl="0" algn="l">
              <a:defRPr sz="4000" b="1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lvl="0" indent="0">
              <a:buNone/>
              <a:defRPr sz="2000"/>
            </a:lvl1pPr>
            <a:lvl2pPr marL="457200" lvl="1" indent="0">
              <a:buNone/>
              <a:defRPr sz="1800"/>
            </a:lvl2pPr>
            <a:lvl3pPr marL="914400" lvl="2" indent="0">
              <a:buNone/>
              <a:defRPr sz="1600"/>
            </a:lvl3pPr>
            <a:lvl4pPr marL="1371600" lvl="3" indent="0">
              <a:buNone/>
              <a:defRPr sz="1400"/>
            </a:lvl4pPr>
            <a:lvl5pPr marL="1828800" lvl="4" indent="0">
              <a:buNone/>
              <a:defRPr sz="1400"/>
            </a:lvl5pPr>
            <a:lvl6pPr marL="2286000" lvl="5" indent="0">
              <a:buNone/>
              <a:defRPr sz="1400"/>
            </a:lvl6pPr>
            <a:lvl7pPr marL="2743200" lvl="6" indent="0">
              <a:buNone/>
              <a:defRPr sz="1400"/>
            </a:lvl7pPr>
            <a:lvl8pPr marL="3200400" lvl="7" indent="0">
              <a:buNone/>
              <a:defRPr sz="1400"/>
            </a:lvl8pPr>
            <a:lvl9pPr marL="3657600" lvl="8" indent="0">
              <a:buNone/>
              <a:defRPr sz="14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</a:pPr>
            <a:endParaRPr lang="zh-CN" sz="1400" b="0" i="0" u="none" strike="noStrike" kern="1200" spc="0" baseline="0">
              <a:ln>
                <a:noFill/>
              </a:ln>
              <a:solidFill>
                <a:srgbClr val="003366"/>
              </a:solidFill>
              <a:latin typeface="Arial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marL="0" lvl="0" indent="0" algn="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</a:pPr>
            <a:fld id="{EEAE985E-88DB-42DF-8311-D391563B22E6}" type="slidenum">
              <a:rPr lang="en-US" altLang="zh-CN" sz="1400" b="0" i="0" u="none" strike="noStrike" kern="1200" spc="0" baseline="0">
                <a:ln>
                  <a:noFill/>
                </a:ln>
                <a:solidFill>
                  <a:srgbClr val="003366"/>
                </a:solidFill>
                <a:latin typeface="Arial"/>
                <a:ea typeface="宋体"/>
              </a:rPr>
              <a:t>‹#›</a:t>
            </a:fld>
            <a:endParaRPr lang="en-US" sz="1800" b="0" i="0" u="none" strike="noStrike" kern="1200" spc="0" baseline="0">
              <a:ln>
                <a:noFill/>
              </a:ln>
              <a:solidFill>
                <a:srgbClr val="964095"/>
              </a:solidFill>
              <a:latin typeface="华文行楷"/>
              <a:ea typeface="华文行楷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557338"/>
            <a:ext cx="4038600" cy="4525962"/>
          </a:xfrm>
        </p:spPr>
        <p:txBody>
          <a:bodyPr/>
          <a:lstStyle>
            <a:lvl1pPr lvl="0">
              <a:defRPr sz="2800"/>
            </a:lvl1pPr>
            <a:lvl2pPr lvl="1">
              <a:defRPr sz="2400"/>
            </a:lvl2pPr>
            <a:lvl3pPr lvl="2">
              <a:defRPr sz="2000"/>
            </a:lvl3pPr>
            <a:lvl4pPr lvl="3">
              <a:defRPr sz="1800"/>
            </a:lvl4pPr>
            <a:lvl5pPr lvl="4">
              <a:defRPr sz="1800"/>
            </a:lvl5pPr>
            <a:lvl6pPr lvl="5">
              <a:defRPr sz="1800"/>
            </a:lvl6pPr>
            <a:lvl7pPr lvl="6">
              <a:defRPr sz="1800"/>
            </a:lvl7pPr>
            <a:lvl8pPr lvl="7">
              <a:defRPr sz="1800"/>
            </a:lvl8pPr>
            <a:lvl9pPr lvl="8">
              <a:defRPr sz="18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2"/>
          </p:nvPr>
        </p:nvSpPr>
        <p:spPr>
          <a:xfrm>
            <a:off x="4659313" y="1557338"/>
            <a:ext cx="4038600" cy="4525962"/>
          </a:xfrm>
        </p:spPr>
        <p:txBody>
          <a:bodyPr/>
          <a:lstStyle>
            <a:lvl1pPr lvl="0">
              <a:defRPr sz="2800"/>
            </a:lvl1pPr>
            <a:lvl2pPr lvl="1">
              <a:defRPr sz="2400"/>
            </a:lvl2pPr>
            <a:lvl3pPr lvl="2">
              <a:defRPr sz="2000"/>
            </a:lvl3pPr>
            <a:lvl4pPr lvl="3">
              <a:defRPr sz="1800"/>
            </a:lvl4pPr>
            <a:lvl5pPr lvl="4">
              <a:defRPr sz="1800"/>
            </a:lvl5pPr>
            <a:lvl6pPr lvl="5">
              <a:defRPr sz="1800"/>
            </a:lvl6pPr>
            <a:lvl7pPr lvl="6">
              <a:defRPr sz="1800"/>
            </a:lvl7pPr>
            <a:lvl8pPr lvl="7">
              <a:defRPr sz="1800"/>
            </a:lvl8pPr>
            <a:lvl9pPr lvl="8">
              <a:defRPr sz="18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</a:pPr>
            <a:endParaRPr lang="zh-CN" sz="1400" b="0" i="0" u="none" strike="noStrike" kern="1200" spc="0" baseline="0">
              <a:ln>
                <a:noFill/>
              </a:ln>
              <a:solidFill>
                <a:srgbClr val="003366"/>
              </a:solidFill>
              <a:latin typeface="Arial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marL="0" lvl="0" indent="0" algn="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</a:pPr>
            <a:fld id="{1A1F8F88-C9BD-4E7C-8FF7-FB3478A32107}" type="slidenum">
              <a:rPr lang="en-US" altLang="zh-CN" sz="1400" b="0" i="0" u="none" strike="noStrike" kern="1200" spc="0" baseline="0">
                <a:ln>
                  <a:noFill/>
                </a:ln>
                <a:solidFill>
                  <a:srgbClr val="003366"/>
                </a:solidFill>
                <a:latin typeface="Arial"/>
                <a:ea typeface="宋体"/>
              </a:rPr>
              <a:t>‹#›</a:t>
            </a:fld>
            <a:endParaRPr lang="en-US" sz="1800" b="0" i="0" u="none" strike="noStrike" kern="1200" spc="0" baseline="0">
              <a:ln>
                <a:noFill/>
              </a:ln>
              <a:solidFill>
                <a:srgbClr val="964095"/>
              </a:solidFill>
              <a:latin typeface="华文行楷"/>
              <a:ea typeface="华文行楷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  <a:lvl6pPr lvl="5">
              <a:defRPr sz="1600"/>
            </a:lvl6pPr>
            <a:lvl7pPr lvl="6">
              <a:defRPr sz="1600"/>
            </a:lvl7pPr>
            <a:lvl8pPr lvl="7">
              <a:defRPr sz="1600"/>
            </a:lvl8pPr>
            <a:lvl9pPr lvl="8">
              <a:defRPr sz="16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  <a:lvl6pPr lvl="5">
              <a:defRPr sz="1600"/>
            </a:lvl6pPr>
            <a:lvl7pPr lvl="6">
              <a:defRPr sz="1600"/>
            </a:lvl7pPr>
            <a:lvl8pPr lvl="7">
              <a:defRPr sz="1600"/>
            </a:lvl8pPr>
            <a:lvl9pPr lvl="8">
              <a:defRPr sz="16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</a:pPr>
            <a:endParaRPr lang="zh-CN" sz="1400" b="0" i="0" u="none" strike="noStrike" kern="1200" spc="0" baseline="0">
              <a:ln>
                <a:noFill/>
              </a:ln>
              <a:solidFill>
                <a:srgbClr val="003366"/>
              </a:solidFill>
              <a:latin typeface="Arial"/>
              <a:ea typeface="宋体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marL="0" lvl="0" indent="0" algn="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</a:pPr>
            <a:fld id="{ABE89475-008B-496B-9DB1-190871465988}" type="slidenum">
              <a:rPr lang="en-US" altLang="zh-CN" sz="1400" b="0" i="0" u="none" strike="noStrike" kern="1200" spc="0" baseline="0">
                <a:ln>
                  <a:noFill/>
                </a:ln>
                <a:solidFill>
                  <a:srgbClr val="003366"/>
                </a:solidFill>
                <a:latin typeface="Arial"/>
                <a:ea typeface="宋体"/>
              </a:rPr>
              <a:t>‹#›</a:t>
            </a:fld>
            <a:endParaRPr lang="en-US" sz="1800" b="0" i="0" u="none" strike="noStrike" kern="1200" spc="0" baseline="0">
              <a:ln>
                <a:noFill/>
              </a:ln>
              <a:solidFill>
                <a:srgbClr val="964095"/>
              </a:solidFill>
              <a:latin typeface="华文行楷"/>
              <a:ea typeface="华文行楷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</a:pPr>
            <a:endParaRPr lang="zh-CN" sz="1400" b="0" i="0" u="none" strike="noStrike" kern="1200" spc="0" baseline="0">
              <a:ln>
                <a:noFill/>
              </a:ln>
              <a:solidFill>
                <a:srgbClr val="003366"/>
              </a:solidFill>
              <a:latin typeface="Arial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marL="0" lvl="0" indent="0" algn="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</a:pPr>
            <a:fld id="{FC78F435-BBF4-4163-A4D4-FEF0CAD39219}" type="slidenum">
              <a:rPr lang="en-US" altLang="zh-CN" sz="1400" b="0" i="0" u="none" strike="noStrike" kern="1200" spc="0" baseline="0">
                <a:ln>
                  <a:noFill/>
                </a:ln>
                <a:solidFill>
                  <a:srgbClr val="003366"/>
                </a:solidFill>
                <a:latin typeface="Arial"/>
                <a:ea typeface="宋体"/>
              </a:rPr>
              <a:t>‹#›</a:t>
            </a:fld>
            <a:endParaRPr lang="en-US" sz="1800" b="0" i="0" u="none" strike="noStrike" kern="1200" spc="0" baseline="0">
              <a:ln>
                <a:noFill/>
              </a:ln>
              <a:solidFill>
                <a:srgbClr val="964095"/>
              </a:solidFill>
              <a:latin typeface="华文行楷"/>
              <a:ea typeface="华文行楷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</a:pPr>
            <a:endParaRPr lang="zh-CN" sz="1400" b="0" i="0" u="none" strike="noStrike" kern="1200" spc="0" baseline="0">
              <a:ln>
                <a:noFill/>
              </a:ln>
              <a:solidFill>
                <a:srgbClr val="003366"/>
              </a:solidFill>
              <a:latin typeface="Arial"/>
              <a:ea typeface="宋体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marL="0" lvl="0" indent="0" algn="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</a:pPr>
            <a:fld id="{462EA3BC-0F84-4354-904E-1491ED58DEC9}" type="slidenum">
              <a:rPr lang="en-US" altLang="zh-CN" sz="1400" b="0" i="0" u="none" strike="noStrike" kern="1200" spc="0" baseline="0">
                <a:ln>
                  <a:noFill/>
                </a:ln>
                <a:solidFill>
                  <a:srgbClr val="003366"/>
                </a:solidFill>
                <a:latin typeface="Arial"/>
                <a:ea typeface="宋体"/>
              </a:rPr>
              <a:t>‹#›</a:t>
            </a:fld>
            <a:endParaRPr lang="en-US" sz="1800" b="0" i="0" u="none" strike="noStrike" kern="1200" spc="0" baseline="0">
              <a:ln>
                <a:noFill/>
              </a:ln>
              <a:solidFill>
                <a:srgbClr val="964095"/>
              </a:solidFill>
              <a:latin typeface="华文行楷"/>
              <a:ea typeface="华文行楷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lvl="0" algn="l">
              <a:defRPr sz="2000" b="1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lvl="0" indent="0">
              <a:buNone/>
              <a:defRPr sz="1400"/>
            </a:lvl1pPr>
            <a:lvl2pPr marL="457200" lvl="1" indent="0">
              <a:buNone/>
              <a:defRPr sz="1200"/>
            </a:lvl2pPr>
            <a:lvl3pPr marL="914400" lvl="2" indent="0">
              <a:buNone/>
              <a:defRPr sz="1000"/>
            </a:lvl3pPr>
            <a:lvl4pPr marL="1371600" lvl="3" indent="0">
              <a:buNone/>
              <a:defRPr sz="900"/>
            </a:lvl4pPr>
            <a:lvl5pPr marL="1828800" lvl="4" indent="0">
              <a:buNone/>
              <a:defRPr sz="900"/>
            </a:lvl5pPr>
            <a:lvl6pPr marL="2286000" lvl="5" indent="0">
              <a:buNone/>
              <a:defRPr sz="900"/>
            </a:lvl6pPr>
            <a:lvl7pPr marL="2743200" lvl="6" indent="0">
              <a:buNone/>
              <a:defRPr sz="900"/>
            </a:lvl7pPr>
            <a:lvl8pPr marL="3200400" lvl="7" indent="0">
              <a:buNone/>
              <a:defRPr sz="900"/>
            </a:lvl8pPr>
            <a:lvl9pPr marL="3657600" lvl="8" indent="0">
              <a:buNone/>
              <a:defRPr sz="9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</a:pPr>
            <a:endParaRPr lang="zh-CN" sz="1400" b="0" i="0" u="none" strike="noStrike" kern="1200" spc="0" baseline="0">
              <a:ln>
                <a:noFill/>
              </a:ln>
              <a:solidFill>
                <a:srgbClr val="003366"/>
              </a:solidFill>
              <a:latin typeface="Arial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marL="0" lvl="0" indent="0" algn="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</a:pPr>
            <a:fld id="{42B2809F-9EB9-4112-A2EF-08C4805697F8}" type="slidenum">
              <a:rPr lang="en-US" altLang="zh-CN" sz="1400" b="0" i="0" u="none" strike="noStrike" kern="1200" spc="0" baseline="0">
                <a:ln>
                  <a:noFill/>
                </a:ln>
                <a:solidFill>
                  <a:srgbClr val="003366"/>
                </a:solidFill>
                <a:latin typeface="Arial"/>
                <a:ea typeface="宋体"/>
              </a:rPr>
              <a:t>‹#›</a:t>
            </a:fld>
            <a:endParaRPr lang="en-US" sz="1800" b="0" i="0" u="none" strike="noStrike" kern="1200" spc="0" baseline="0">
              <a:ln>
                <a:noFill/>
              </a:ln>
              <a:solidFill>
                <a:srgbClr val="964095"/>
              </a:solidFill>
              <a:latin typeface="华文行楷"/>
              <a:ea typeface="华文行楷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 lvl="0">
              <a:defRPr sz="2585"/>
            </a:lvl1pPr>
            <a:lvl2pPr lvl="1">
              <a:defRPr sz="2215"/>
            </a:lvl2pPr>
            <a:lvl3pPr lvl="2">
              <a:defRPr sz="1845"/>
            </a:lvl3pPr>
            <a:lvl4pPr lvl="3">
              <a:defRPr sz="1660"/>
            </a:lvl4pPr>
            <a:lvl5pPr lvl="4">
              <a:defRPr sz="1660"/>
            </a:lvl5pPr>
            <a:lvl6pPr lvl="5">
              <a:defRPr sz="1660"/>
            </a:lvl6pPr>
            <a:lvl7pPr lvl="6">
              <a:defRPr sz="1660"/>
            </a:lvl7pPr>
            <a:lvl8pPr lvl="7">
              <a:defRPr sz="1660"/>
            </a:lvl8pPr>
            <a:lvl9pPr lvl="8">
              <a:defRPr sz="166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 lvl="0">
              <a:defRPr sz="2585"/>
            </a:lvl1pPr>
            <a:lvl2pPr lvl="1">
              <a:defRPr sz="2215"/>
            </a:lvl2pPr>
            <a:lvl3pPr lvl="2">
              <a:defRPr sz="1845"/>
            </a:lvl3pPr>
            <a:lvl4pPr lvl="3">
              <a:defRPr sz="1660"/>
            </a:lvl4pPr>
            <a:lvl5pPr lvl="4">
              <a:defRPr sz="1660"/>
            </a:lvl5pPr>
            <a:lvl6pPr lvl="5">
              <a:defRPr sz="1660"/>
            </a:lvl6pPr>
            <a:lvl7pPr lvl="6">
              <a:defRPr sz="1660"/>
            </a:lvl7pPr>
            <a:lvl8pPr lvl="7">
              <a:defRPr sz="1660"/>
            </a:lvl8pPr>
            <a:lvl9pPr lvl="8">
              <a:defRPr sz="166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/>
          <a:p>
            <a:pPr defTabSz="843915"/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/>
          <a:p>
            <a:pPr defTabSz="843915"/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/>
          <a:p>
            <a:pPr defTabSz="843915"/>
            <a:fld id="{43460B1D-63D9-426A-BFE8-AEF120B76BD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lvl="0" algn="l">
              <a:defRPr sz="2000" b="1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lvl="0" indent="0">
              <a:buNone/>
              <a:defRPr sz="1400"/>
            </a:lvl1pPr>
            <a:lvl2pPr marL="457200" lvl="1" indent="0">
              <a:buNone/>
              <a:defRPr sz="1200"/>
            </a:lvl2pPr>
            <a:lvl3pPr marL="914400" lvl="2" indent="0">
              <a:buNone/>
              <a:defRPr sz="1000"/>
            </a:lvl3pPr>
            <a:lvl4pPr marL="1371600" lvl="3" indent="0">
              <a:buNone/>
              <a:defRPr sz="900"/>
            </a:lvl4pPr>
            <a:lvl5pPr marL="1828800" lvl="4" indent="0">
              <a:buNone/>
              <a:defRPr sz="900"/>
            </a:lvl5pPr>
            <a:lvl6pPr marL="2286000" lvl="5" indent="0">
              <a:buNone/>
              <a:defRPr sz="900"/>
            </a:lvl6pPr>
            <a:lvl7pPr marL="2743200" lvl="6" indent="0">
              <a:buNone/>
              <a:defRPr sz="900"/>
            </a:lvl7pPr>
            <a:lvl8pPr marL="3200400" lvl="7" indent="0">
              <a:buNone/>
              <a:defRPr sz="900"/>
            </a:lvl8pPr>
            <a:lvl9pPr marL="3657600" lvl="8" indent="0">
              <a:buNone/>
              <a:defRPr sz="9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</a:pPr>
            <a:endParaRPr lang="zh-CN" sz="1400" b="0" i="0" u="none" strike="noStrike" kern="1200" spc="0" baseline="0">
              <a:ln>
                <a:noFill/>
              </a:ln>
              <a:solidFill>
                <a:srgbClr val="003366"/>
              </a:solidFill>
              <a:latin typeface="Arial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marL="0" lvl="0" indent="0" algn="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</a:pPr>
            <a:fld id="{2EED8668-3CD3-4D13-ADC4-B27769554B30}" type="slidenum">
              <a:rPr lang="en-US" altLang="zh-CN" sz="1400" b="0" i="0" u="none" strike="noStrike" kern="1200" spc="0" baseline="0">
                <a:ln>
                  <a:noFill/>
                </a:ln>
                <a:solidFill>
                  <a:srgbClr val="003366"/>
                </a:solidFill>
                <a:latin typeface="Arial"/>
                <a:ea typeface="宋体"/>
              </a:rPr>
              <a:t>‹#›</a:t>
            </a:fld>
            <a:endParaRPr lang="en-US" sz="1800" b="0" i="0" u="none" strike="noStrike" kern="1200" spc="0" baseline="0">
              <a:ln>
                <a:noFill/>
              </a:ln>
              <a:solidFill>
                <a:srgbClr val="964095"/>
              </a:solidFill>
              <a:latin typeface="华文行楷"/>
              <a:ea typeface="华文行楷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idx="1"/>
          </p:nvPr>
        </p:nvSpPr>
        <p:spPr/>
        <p:txBody>
          <a:bodyPr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</a:pPr>
            <a:endParaRPr lang="zh-CN" sz="1400" b="0" i="0" u="none" strike="noStrike" kern="1200" spc="0" baseline="0">
              <a:ln>
                <a:noFill/>
              </a:ln>
              <a:solidFill>
                <a:srgbClr val="003366"/>
              </a:solidFill>
              <a:latin typeface="Arial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marL="0" lvl="0" indent="0" algn="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</a:pPr>
            <a:fld id="{BFE66921-80A0-4489-9DA0-034EAF0B5CE5}" type="slidenum">
              <a:rPr lang="en-US" altLang="zh-CN" sz="1400" b="0" i="0" u="none" strike="noStrike" kern="1200" spc="0" baseline="0">
                <a:ln>
                  <a:noFill/>
                </a:ln>
                <a:solidFill>
                  <a:srgbClr val="003366"/>
                </a:solidFill>
                <a:latin typeface="Arial"/>
                <a:ea typeface="宋体"/>
              </a:rPr>
              <a:t>‹#›</a:t>
            </a:fld>
            <a:endParaRPr lang="en-US" sz="1800" b="0" i="0" u="none" strike="noStrike" kern="1200" spc="0" baseline="0">
              <a:ln>
                <a:noFill/>
              </a:ln>
              <a:solidFill>
                <a:srgbClr val="964095"/>
              </a:solidFill>
              <a:latin typeface="华文行楷"/>
              <a:ea typeface="华文行楷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/>
          </p:nvPr>
        </p:nvSpPr>
        <p:spPr>
          <a:xfrm>
            <a:off x="6802438" y="0"/>
            <a:ext cx="2111375" cy="6083300"/>
          </a:xfrm>
        </p:spPr>
        <p:txBody>
          <a:bodyPr vert="eaVert"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idx="1"/>
          </p:nvPr>
        </p:nvSpPr>
        <p:spPr>
          <a:xfrm>
            <a:off x="468313" y="0"/>
            <a:ext cx="6181725" cy="6083300"/>
          </a:xfrm>
        </p:spPr>
        <p:txBody>
          <a:bodyPr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</a:pPr>
            <a:endParaRPr lang="zh-CN" sz="1400" b="0" i="0" u="none" strike="noStrike" kern="1200" spc="0" baseline="0">
              <a:ln>
                <a:noFill/>
              </a:ln>
              <a:solidFill>
                <a:srgbClr val="003366"/>
              </a:solidFill>
              <a:latin typeface="Arial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marL="0" lvl="0" indent="0" algn="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</a:pPr>
            <a:fld id="{391D7CC1-0A0F-4DA7-ABF3-F80226B3B54D}" type="slidenum">
              <a:rPr lang="en-US" altLang="zh-CN" sz="1400" b="0" i="0" u="none" strike="noStrike" kern="1200" spc="0" baseline="0">
                <a:ln>
                  <a:noFill/>
                </a:ln>
                <a:solidFill>
                  <a:srgbClr val="003366"/>
                </a:solidFill>
                <a:latin typeface="Arial"/>
                <a:ea typeface="宋体"/>
              </a:rPr>
              <a:t>‹#›</a:t>
            </a:fld>
            <a:endParaRPr lang="en-US" sz="1800" b="0" i="0" u="none" strike="noStrike" kern="1200" spc="0" baseline="0">
              <a:ln>
                <a:noFill/>
              </a:ln>
              <a:solidFill>
                <a:srgbClr val="964095"/>
              </a:solidFill>
              <a:latin typeface="华文行楷"/>
              <a:ea typeface="华文行楷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0"/>
            <a:ext cx="8229600" cy="1143000"/>
          </a:xfr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idx="10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</a:pPr>
            <a:endParaRPr lang="zh-CN" sz="1400" b="0" i="0" u="none" strike="noStrike" kern="1200" spc="0" baseline="0">
              <a:ln>
                <a:noFill/>
              </a:ln>
              <a:solidFill>
                <a:srgbClr val="003366"/>
              </a:solidFill>
              <a:latin typeface="Arial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 marL="0" lvl="0" indent="0" algn="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</a:pPr>
            <a:fld id="{C5B62D60-743F-4ED9-B406-0D89918F39B3}" type="slidenum">
              <a:rPr lang="en-US" altLang="zh-CN" sz="1400" b="0" i="0" u="none" strike="noStrike" kern="1200" spc="0" baseline="0">
                <a:ln>
                  <a:noFill/>
                </a:ln>
                <a:solidFill>
                  <a:srgbClr val="003366"/>
                </a:solidFill>
                <a:latin typeface="Arial"/>
                <a:ea typeface="宋体"/>
              </a:rPr>
              <a:t>‹#›</a:t>
            </a:fld>
            <a:endParaRPr lang="en-US" sz="1800" b="0" i="0" u="none" strike="noStrike" kern="1200" spc="0" baseline="0">
              <a:ln>
                <a:noFill/>
              </a:ln>
              <a:solidFill>
                <a:srgbClr val="964095"/>
              </a:solidFill>
              <a:latin typeface="华文行楷"/>
              <a:ea typeface="华文行楷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/>
          <a:p>
            <a:pPr defTabSz="843915"/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/>
          <a:p>
            <a:pPr defTabSz="843915"/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/>
          <a:p>
            <a:pPr defTabSz="843915"/>
            <a:fld id="{6EFB910F-6486-4E2A-ADBC-C62062835D5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 lvl="0">
              <a:buFont typeface="Wingdings" charset="2"/>
              <a:buChar char="n"/>
              <a:defRPr>
                <a:latin typeface="黑体"/>
                <a:ea typeface="黑体"/>
              </a:defRPr>
            </a:lvl1pPr>
            <a:lvl2pPr lvl="1">
              <a:buClr>
                <a:srgbClr val="C00000"/>
              </a:buClr>
              <a:buSzPct val="80000"/>
              <a:buFont typeface="Wingdings" charset="2"/>
              <a:buChar char="n"/>
              <a:defRPr>
                <a:latin typeface="黑体"/>
                <a:ea typeface="黑体"/>
              </a:defRPr>
            </a:lvl2pPr>
            <a:lvl3pPr lvl="2">
              <a:defRPr>
                <a:latin typeface="黑体"/>
                <a:ea typeface="黑体"/>
              </a:defRPr>
            </a:lvl3pPr>
            <a:lvl4pPr lvl="3">
              <a:defRPr>
                <a:latin typeface="黑体"/>
                <a:ea typeface="黑体"/>
              </a:defRPr>
            </a:lvl4pPr>
            <a:lvl5pPr lvl="4">
              <a:defRPr>
                <a:latin typeface="黑体"/>
                <a:ea typeface="黑体"/>
              </a:defRPr>
            </a:lvl5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 lvl="0">
              <a:defRPr>
                <a:latin typeface="黑体"/>
                <a:ea typeface="黑体"/>
              </a:defRPr>
            </a:lvl1pPr>
            <a:lvl2pPr lvl="1">
              <a:defRPr>
                <a:latin typeface="黑体"/>
                <a:ea typeface="黑体"/>
              </a:defRPr>
            </a:lvl2pPr>
            <a:lvl3pPr lvl="2">
              <a:defRPr>
                <a:latin typeface="黑体"/>
                <a:ea typeface="黑体"/>
              </a:defRPr>
            </a:lvl3pPr>
            <a:lvl4pPr lvl="3">
              <a:defRPr>
                <a:latin typeface="黑体"/>
                <a:ea typeface="黑体"/>
              </a:defRPr>
            </a:lvl4pPr>
            <a:lvl5pPr lvl="4">
              <a:defRPr>
                <a:latin typeface="黑体"/>
                <a:ea typeface="黑体"/>
              </a:defRPr>
            </a:lvl5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/>
          <a:p>
            <a:pPr defTabSz="843915"/>
            <a:endParaRPr 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/>
          <a:p>
            <a:pPr defTabSz="843915"/>
            <a:endParaRPr 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/>
          <a:p>
            <a:pPr defTabSz="843915"/>
            <a:fld id="{69C26022-52A7-4BDC-B1A8-86C0297440E0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 defTabSz="843915"/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pPr defTabSz="843915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 defTabSz="843915"/>
            <a:fld id="{F209A12C-47D2-45A8-AE06-AACDC94E5D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1124744"/>
          </a:xfrm>
        </p:spPr>
        <p:txBody>
          <a:bodyPr>
            <a:normAutofit/>
          </a:bodyPr>
          <a:lstStyle>
            <a:lvl1pPr lvl="0">
              <a:defRPr sz="3690" b="1">
                <a:latin typeface="標楷體"/>
                <a:ea typeface="標楷體"/>
              </a:defRPr>
            </a:lvl1pPr>
          </a:lstStyle>
          <a:p>
            <a:r>
              <a:rPr lang="zh-TW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lvl="0">
              <a:defRPr>
                <a:latin typeface="標楷體"/>
                <a:ea typeface="標楷體"/>
              </a:defRPr>
            </a:lvl1pPr>
            <a:lvl2pPr lvl="1">
              <a:defRPr>
                <a:latin typeface="標楷體"/>
                <a:ea typeface="標楷體"/>
              </a:defRPr>
            </a:lvl2pPr>
            <a:lvl3pPr lvl="2">
              <a:defRPr>
                <a:latin typeface="標楷體"/>
                <a:ea typeface="標楷體"/>
              </a:defRPr>
            </a:lvl3pPr>
            <a:lvl4pPr lvl="3">
              <a:defRPr>
                <a:latin typeface="標楷體"/>
                <a:ea typeface="標楷體"/>
              </a:defRPr>
            </a:lvl4pPr>
            <a:lvl5pPr lvl="4">
              <a:defRPr>
                <a:latin typeface="標楷體"/>
                <a:ea typeface="標楷體"/>
              </a:defRPr>
            </a:lvl5pPr>
          </a:lstStyle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defTabSz="843915"/>
            <a:endParaRPr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843915"/>
            <a:endParaRPr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843915"/>
            <a:fld id="{6486F43C-B133-4AB5-9018-06F74EED49EA}" type="slidenum">
              <a:rPr lang="en-US" alt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2988" y="188919"/>
            <a:ext cx="7058025" cy="719137"/>
          </a:xfr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</p:spPr>
        <p:txBody>
          <a:bodyPr/>
          <a:lstStyle/>
          <a:p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/>
          <a:p>
            <a:fld id="{0912B3F7-BD2C-4435-98A7-D58B9572E2C0}" type="slidenum">
              <a:rPr lang="en-US" altLang="zh-CN"/>
              <a:t>‹#›</a:t>
            </a:fld>
            <a:endParaRPr lang="en-US" sz="1800">
              <a:solidFill>
                <a:srgbClr val="964095"/>
              </a:solidFill>
              <a:latin typeface="华文行楷"/>
              <a:ea typeface="华文行楷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defTabSz="843915"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843915"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843915">
              <a:spcBef>
                <a:spcPts val="0"/>
              </a:spcBef>
              <a:spcAft>
                <a:spcPts val="0"/>
              </a:spcAft>
            </a:pPr>
            <a:fld id="{F6869808-F96B-4DA3-A1B6-5625AC4BA450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image" Target="../media/image8.png"/><Relationship Id="rId2" Type="http://schemas.openxmlformats.org/officeDocument/2006/relationships/slideLayout" Target="../slideLayouts/slideLayout11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image" Target="../media/image5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image" Target="../media/image8.png"/><Relationship Id="rId2" Type="http://schemas.openxmlformats.org/officeDocument/2006/relationships/slideLayout" Target="../slideLayouts/slideLayout23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image" Target="../media/image5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>
          <a:xfrm>
            <a:off x="250826" y="0"/>
            <a:ext cx="8610599" cy="112474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/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1331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11188" y="1268760"/>
            <a:ext cx="7924800" cy="48970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/>
          <a:lstStyle>
            <a:lvl1pPr lvl="0" algn="l">
              <a:lnSpc>
                <a:spcPct val="100000"/>
              </a:lnSpc>
              <a:defRPr sz="1110" b="0">
                <a:solidFill>
                  <a:srgbClr val="000000"/>
                </a:solidFill>
                <a:latin typeface="Arial"/>
                <a:ea typeface="宋体"/>
              </a:defRPr>
            </a:lvl1pPr>
          </a:lstStyle>
          <a:p>
            <a:pPr defTabSz="843915"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/>
          <a:lstStyle>
            <a:lvl1pPr lvl="0" algn="ctr">
              <a:lnSpc>
                <a:spcPct val="100000"/>
              </a:lnSpc>
              <a:defRPr sz="1110" b="0">
                <a:solidFill>
                  <a:srgbClr val="000000"/>
                </a:solidFill>
                <a:latin typeface="Arial"/>
                <a:ea typeface="宋体"/>
              </a:defRPr>
            </a:lvl1pPr>
          </a:lstStyle>
          <a:p>
            <a:pPr defTabSz="843915"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/>
          <a:lstStyle>
            <a:lvl1pPr lvl="0" algn="r">
              <a:lnSpc>
                <a:spcPct val="100000"/>
              </a:lnSpc>
              <a:defRPr sz="1110" b="0">
                <a:solidFill>
                  <a:srgbClr val="000000"/>
                </a:solidFill>
                <a:latin typeface="Arial Black"/>
                <a:ea typeface="宋体"/>
              </a:defRPr>
            </a:lvl1pPr>
          </a:lstStyle>
          <a:p>
            <a:pPr defTabSz="843915">
              <a:spcBef>
                <a:spcPts val="0"/>
              </a:spcBef>
              <a:spcAft>
                <a:spcPts val="0"/>
              </a:spcAft>
            </a:pPr>
            <a:fld id="{90E4D656-7092-4980-A365-FFEE4E930102}" type="slidenum">
              <a:rPr lang="en-US"/>
              <a:t>‹#›</a:t>
            </a:fld>
            <a:endParaRPr lang="en-US"/>
          </a:p>
        </p:txBody>
      </p:sp>
      <p:sp>
        <p:nvSpPr>
          <p:cNvPr id="3079" name="Line 12"/>
          <p:cNvSpPr>
            <a:spLocks noChangeShapeType="1"/>
          </p:cNvSpPr>
          <p:nvPr/>
        </p:nvSpPr>
        <p:spPr>
          <a:xfrm>
            <a:off x="250825" y="836712"/>
            <a:ext cx="8610600" cy="0"/>
          </a:xfrm>
          <a:prstGeom prst="line">
            <a:avLst/>
          </a:prstGeom>
          <a:noFill/>
          <a:ln w="76200">
            <a:solidFill>
              <a:srgbClr val="800080"/>
            </a:solidFill>
            <a:miter/>
          </a:ln>
        </p:spPr>
        <p:txBody>
          <a:bodyPr wrap="none"/>
          <a:lstStyle/>
          <a:p>
            <a:pPr marL="0" lvl="0" indent="0" algn="l" defTabSz="84391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sz="1660" b="0" i="0" u="none" strike="noStrike" kern="1200" spc="0" baseline="0">
              <a:ln>
                <a:noFill/>
              </a:ln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3080" name="Text Box 5"/>
          <p:cNvSpPr txBox="1">
            <a:spLocks noChangeArrowheads="1"/>
          </p:cNvSpPr>
          <p:nvPr/>
        </p:nvSpPr>
        <p:spPr>
          <a:xfrm>
            <a:off x="8382000" y="115889"/>
            <a:ext cx="762000" cy="34810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marL="0" lvl="0" indent="0" algn="l" defTabSz="843915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660" b="0" i="0" u="none" strike="noStrike" kern="1200" spc="0" baseline="0">
                <a:ln>
                  <a:noFill/>
                </a:ln>
                <a:solidFill>
                  <a:srgbClr val="7030A0"/>
                </a:solidFill>
                <a:latin typeface="Tahoma"/>
                <a:ea typeface="宋体"/>
              </a:rPr>
              <a:t>-</a:t>
            </a:r>
            <a:fld id="{8CB45C4F-184E-4BD1-ACD0-C91FEA0BB1DE}" type="slidenum">
              <a:rPr lang="en-US" sz="1660" b="0" i="0" u="none" strike="noStrike" kern="1200" spc="0" baseline="0">
                <a:ln>
                  <a:noFill/>
                </a:ln>
                <a:solidFill>
                  <a:srgbClr val="7030A0"/>
                </a:solidFill>
                <a:latin typeface="Tahoma"/>
                <a:ea typeface="宋体"/>
              </a:rPr>
              <a:t>‹#›</a:t>
            </a:fld>
            <a:r>
              <a:rPr lang="en-US" sz="1660" b="0" i="0" u="none" strike="noStrike" kern="1200" spc="0" baseline="0">
                <a:ln>
                  <a:noFill/>
                </a:ln>
                <a:solidFill>
                  <a:srgbClr val="7030A0"/>
                </a:solidFill>
                <a:latin typeface="Tahoma"/>
                <a:ea typeface="宋体"/>
              </a:rPr>
              <a:t>-</a:t>
            </a:r>
          </a:p>
        </p:txBody>
      </p:sp>
      <p:pic>
        <p:nvPicPr>
          <p:cNvPr id="13321" name="图片 6"/>
          <p:cNvPicPr>
            <a:picLocks noChangeAspect="1"/>
          </p:cNvPicPr>
          <p:nvPr/>
        </p:nvPicPr>
        <p:blipFill>
          <a:blip r:embed="rId11"/>
          <a:stretch/>
        </p:blipFill>
        <p:spPr>
          <a:xfrm>
            <a:off x="1" y="0"/>
            <a:ext cx="755650" cy="7556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hdr="0" ftr="0" dt="0"/>
  <p:txStyles>
    <p:titleStyle>
      <a:lvl1pPr lvl="0" algn="ctr">
        <a:spcBef>
          <a:spcPct val="0"/>
        </a:spcBef>
        <a:spcAft>
          <a:spcPct val="0"/>
        </a:spcAft>
        <a:defRPr sz="369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/>
          <a:ea typeface="黑体"/>
        </a:defRPr>
      </a:lvl1pPr>
      <a:lvl2pPr lvl="1" algn="ctr">
        <a:spcBef>
          <a:spcPct val="0"/>
        </a:spcBef>
        <a:spcAft>
          <a:spcPct val="0"/>
        </a:spcAft>
        <a:defRPr sz="369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/>
          <a:ea typeface="黑体"/>
        </a:defRPr>
      </a:lvl2pPr>
      <a:lvl3pPr lvl="2" algn="ctr">
        <a:spcBef>
          <a:spcPct val="0"/>
        </a:spcBef>
        <a:spcAft>
          <a:spcPct val="0"/>
        </a:spcAft>
        <a:defRPr sz="369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/>
          <a:ea typeface="黑体"/>
        </a:defRPr>
      </a:lvl3pPr>
      <a:lvl4pPr lvl="3" algn="ctr">
        <a:spcBef>
          <a:spcPct val="0"/>
        </a:spcBef>
        <a:spcAft>
          <a:spcPct val="0"/>
        </a:spcAft>
        <a:defRPr sz="369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/>
          <a:ea typeface="黑体"/>
        </a:defRPr>
      </a:lvl4pPr>
      <a:lvl5pPr lvl="4" algn="ctr">
        <a:spcBef>
          <a:spcPct val="0"/>
        </a:spcBef>
        <a:spcAft>
          <a:spcPct val="0"/>
        </a:spcAft>
        <a:defRPr sz="369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/>
          <a:ea typeface="黑体"/>
        </a:defRPr>
      </a:lvl5pPr>
      <a:lvl6pPr marL="422275" lvl="5" algn="l">
        <a:spcBef>
          <a:spcPct val="0"/>
        </a:spcBef>
        <a:spcAft>
          <a:spcPct val="0"/>
        </a:spcAft>
        <a:defRPr sz="3690">
          <a:solidFill>
            <a:schemeClr val="tx2"/>
          </a:solidFill>
          <a:latin typeface="Arial"/>
          <a:ea typeface="黑体"/>
        </a:defRPr>
      </a:lvl6pPr>
      <a:lvl7pPr marL="843915" lvl="6" algn="l">
        <a:spcBef>
          <a:spcPct val="0"/>
        </a:spcBef>
        <a:spcAft>
          <a:spcPct val="0"/>
        </a:spcAft>
        <a:defRPr sz="3690">
          <a:solidFill>
            <a:schemeClr val="tx2"/>
          </a:solidFill>
          <a:latin typeface="Arial"/>
          <a:ea typeface="黑体"/>
        </a:defRPr>
      </a:lvl7pPr>
      <a:lvl8pPr marL="1266190" lvl="7" algn="l">
        <a:spcBef>
          <a:spcPct val="0"/>
        </a:spcBef>
        <a:spcAft>
          <a:spcPct val="0"/>
        </a:spcAft>
        <a:defRPr sz="3690">
          <a:solidFill>
            <a:schemeClr val="tx2"/>
          </a:solidFill>
          <a:latin typeface="Arial"/>
          <a:ea typeface="黑体"/>
        </a:defRPr>
      </a:lvl8pPr>
      <a:lvl9pPr marL="1688465" lvl="8" algn="l">
        <a:spcBef>
          <a:spcPct val="0"/>
        </a:spcBef>
        <a:spcAft>
          <a:spcPct val="0"/>
        </a:spcAft>
        <a:defRPr sz="3690">
          <a:solidFill>
            <a:schemeClr val="tx2"/>
          </a:solidFill>
          <a:latin typeface="Arial"/>
          <a:ea typeface="黑体"/>
        </a:defRPr>
      </a:lvl9pPr>
    </p:titleStyle>
    <p:bodyStyle>
      <a:lvl1pPr marL="316230" lvl="0" indent="-316230" algn="l">
        <a:spcBef>
          <a:spcPct val="20000"/>
        </a:spcBef>
        <a:spcAft>
          <a:spcPct val="0"/>
        </a:spcAft>
        <a:buClr>
          <a:srgbClr val="C00000"/>
        </a:buClr>
        <a:buSzPct val="90000"/>
        <a:buFont typeface="Wingdings" charset="2"/>
        <a:buChar char="p"/>
        <a:defRPr sz="2955">
          <a:solidFill>
            <a:schemeClr val="tx1"/>
          </a:solidFill>
          <a:latin typeface="Arial"/>
          <a:ea typeface="黑体"/>
        </a:defRPr>
      </a:lvl1pPr>
      <a:lvl2pPr marL="685800" lvl="1" indent="-263525" algn="l">
        <a:spcBef>
          <a:spcPct val="20000"/>
        </a:spcBef>
        <a:spcAft>
          <a:spcPct val="0"/>
        </a:spcAft>
        <a:buClr>
          <a:srgbClr val="C00000"/>
        </a:buClr>
        <a:buSzPct val="80000"/>
        <a:buFont typeface="Wingdings" charset="2"/>
        <a:buChar char="n"/>
        <a:defRPr sz="2585">
          <a:solidFill>
            <a:schemeClr val="tx1"/>
          </a:solidFill>
          <a:latin typeface="Arial"/>
          <a:ea typeface="黑体"/>
        </a:defRPr>
      </a:lvl2pPr>
      <a:lvl3pPr marL="1055370" lvl="2" indent="-210820" algn="l">
        <a:spcBef>
          <a:spcPct val="20000"/>
        </a:spcBef>
        <a:spcAft>
          <a:spcPct val="0"/>
        </a:spcAft>
        <a:buClr>
          <a:srgbClr val="990099"/>
        </a:buClr>
        <a:buSzPct val="65000"/>
        <a:buFont typeface="Wingdings" charset="2"/>
        <a:buChar char="p"/>
        <a:defRPr sz="2215">
          <a:solidFill>
            <a:schemeClr val="tx1"/>
          </a:solidFill>
          <a:latin typeface="Arial"/>
          <a:ea typeface="黑体"/>
        </a:defRPr>
      </a:lvl3pPr>
      <a:lvl4pPr marL="1477010" lvl="3" indent="-210820" algn="l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2"/>
        <a:buChar char="l"/>
        <a:defRPr sz="1845">
          <a:solidFill>
            <a:schemeClr val="tx1"/>
          </a:solidFill>
          <a:latin typeface="Arial"/>
          <a:ea typeface="黑体"/>
        </a:defRPr>
      </a:lvl4pPr>
      <a:lvl5pPr marL="1899285" lvl="4" indent="-210820" algn="l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2"/>
        <a:buChar char="l"/>
        <a:defRPr sz="1845">
          <a:solidFill>
            <a:schemeClr val="tx1"/>
          </a:solidFill>
          <a:latin typeface="Arial"/>
          <a:ea typeface="黑体"/>
        </a:defRPr>
      </a:lvl5pPr>
      <a:lvl6pPr marL="2320925" lvl="5" indent="-210820" algn="l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2"/>
        <a:buChar char="l"/>
        <a:defRPr sz="1845">
          <a:solidFill>
            <a:schemeClr val="tx1"/>
          </a:solidFill>
          <a:latin typeface="Arial"/>
          <a:ea typeface="幼圆"/>
        </a:defRPr>
      </a:lvl6pPr>
      <a:lvl7pPr marL="2743200" lvl="6" indent="-210820" algn="l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2"/>
        <a:buChar char="l"/>
        <a:defRPr sz="1845">
          <a:solidFill>
            <a:schemeClr val="tx1"/>
          </a:solidFill>
          <a:latin typeface="Arial"/>
          <a:ea typeface="幼圆"/>
        </a:defRPr>
      </a:lvl7pPr>
      <a:lvl8pPr marL="3165475" lvl="7" indent="-210820" algn="l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2"/>
        <a:buChar char="l"/>
        <a:defRPr sz="1845">
          <a:solidFill>
            <a:schemeClr val="tx1"/>
          </a:solidFill>
          <a:latin typeface="Arial"/>
          <a:ea typeface="幼圆"/>
        </a:defRPr>
      </a:lvl8pPr>
      <a:lvl9pPr marL="3587115" lvl="8" indent="-210820" algn="l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2"/>
        <a:buChar char="l"/>
        <a:defRPr sz="1845">
          <a:solidFill>
            <a:schemeClr val="tx1"/>
          </a:solidFill>
          <a:latin typeface="Arial"/>
          <a:ea typeface="幼圆"/>
        </a:defRPr>
      </a:lvl9pPr>
    </p:bodyStyle>
    <p:otherStyle>
      <a:lvl1pPr marL="0" lvl="0" algn="l" defTabSz="843915">
        <a:defRPr sz="1660" kern="1200">
          <a:solidFill>
            <a:schemeClr val="tx1"/>
          </a:solidFill>
          <a:latin typeface="Arial"/>
          <a:ea typeface="幼圆"/>
        </a:defRPr>
      </a:lvl1pPr>
      <a:lvl2pPr marL="422275" lvl="1" algn="l" defTabSz="843915">
        <a:defRPr sz="1660" kern="1200">
          <a:solidFill>
            <a:schemeClr val="tx1"/>
          </a:solidFill>
          <a:latin typeface="Arial"/>
          <a:ea typeface="幼圆"/>
        </a:defRPr>
      </a:lvl2pPr>
      <a:lvl3pPr marL="843915" lvl="2" algn="l" defTabSz="843915">
        <a:defRPr sz="1660" kern="1200">
          <a:solidFill>
            <a:schemeClr val="tx1"/>
          </a:solidFill>
          <a:latin typeface="Arial"/>
          <a:ea typeface="幼圆"/>
        </a:defRPr>
      </a:lvl3pPr>
      <a:lvl4pPr marL="1266190" lvl="3" algn="l" defTabSz="843915">
        <a:defRPr sz="1660" kern="1200">
          <a:solidFill>
            <a:schemeClr val="tx1"/>
          </a:solidFill>
          <a:latin typeface="Arial"/>
          <a:ea typeface="幼圆"/>
        </a:defRPr>
      </a:lvl4pPr>
      <a:lvl5pPr marL="1688465" lvl="4" algn="l" defTabSz="843915">
        <a:defRPr sz="1660" kern="1200">
          <a:solidFill>
            <a:schemeClr val="tx1"/>
          </a:solidFill>
          <a:latin typeface="Arial"/>
          <a:ea typeface="幼圆"/>
        </a:defRPr>
      </a:lvl5pPr>
      <a:lvl6pPr marL="2110105" lvl="5" algn="l" defTabSz="843915">
        <a:defRPr sz="1660" kern="1200">
          <a:solidFill>
            <a:schemeClr val="tx1"/>
          </a:solidFill>
          <a:latin typeface="Arial"/>
          <a:ea typeface="幼圆"/>
        </a:defRPr>
      </a:lvl6pPr>
      <a:lvl7pPr marL="2532380" lvl="6" algn="l" defTabSz="843915">
        <a:defRPr sz="1660" kern="1200">
          <a:solidFill>
            <a:schemeClr val="tx1"/>
          </a:solidFill>
          <a:latin typeface="Arial"/>
          <a:ea typeface="幼圆"/>
        </a:defRPr>
      </a:lvl7pPr>
      <a:lvl8pPr marL="2954020" lvl="7" algn="l" defTabSz="843915">
        <a:defRPr sz="1660" kern="1200">
          <a:solidFill>
            <a:schemeClr val="tx1"/>
          </a:solidFill>
          <a:latin typeface="Arial"/>
          <a:ea typeface="幼圆"/>
        </a:defRPr>
      </a:lvl8pPr>
      <a:lvl9pPr marL="3376295" lvl="8" algn="l" defTabSz="843915">
        <a:defRPr sz="1660" kern="1200">
          <a:solidFill>
            <a:schemeClr val="tx1"/>
          </a:solidFill>
          <a:latin typeface="Arial"/>
          <a:ea typeface="幼圆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0"/>
          <p:cNvGrpSpPr/>
          <p:nvPr/>
        </p:nvGrpSpPr>
        <p:grpSpPr>
          <a:xfrm>
            <a:off x="304800" y="908050"/>
            <a:ext cx="8839200" cy="685800"/>
            <a:chOff x="0" y="0"/>
            <a:chExt cx="5568" cy="432"/>
          </a:xfrm>
        </p:grpSpPr>
        <p:pic>
          <p:nvPicPr>
            <p:cNvPr id="1027" name="Picture 11"/>
            <p:cNvPicPr>
              <a:picLocks noChangeAspect="1" noChangeArrowheads="1"/>
            </p:cNvPicPr>
            <p:nvPr/>
          </p:nvPicPr>
          <p:blipFill>
            <a:blip r:embed="rId14"/>
            <a:stretch/>
          </p:blipFill>
          <p:spPr>
            <a:xfrm>
              <a:off x="0" y="293"/>
              <a:ext cx="5568" cy="1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8" name="Text Box 12"/>
            <p:cNvSpPr>
              <a:spLocks noChangeArrowheads="1"/>
            </p:cNvSpPr>
            <p:nvPr/>
          </p:nvSpPr>
          <p:spPr>
            <a:xfrm>
              <a:off x="96" y="0"/>
              <a:ext cx="672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marL="0" lvl="0" indent="0" algn="l" defTabSz="91440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</a:pPr>
              <a:endParaRPr lang="zh-CN" sz="2400" b="0" i="0" u="none" strike="noStrike" kern="1200" spc="0" baseline="0">
                <a:ln>
                  <a:noFill/>
                </a:ln>
                <a:solidFill>
                  <a:srgbClr val="964095"/>
                </a:solidFill>
                <a:latin typeface="华文行楷"/>
                <a:ea typeface="华文行楷"/>
              </a:endParaRPr>
            </a:p>
          </p:txBody>
        </p:sp>
      </p:grpSp>
      <p:pic>
        <p:nvPicPr>
          <p:cNvPr id="1029" name="Picture 13"/>
          <p:cNvPicPr>
            <a:picLocks noChangeAspect="1" noChangeArrowheads="1"/>
          </p:cNvPicPr>
          <p:nvPr/>
        </p:nvPicPr>
        <p:blipFill>
          <a:blip r:embed="rId15"/>
          <a:stretch/>
        </p:blipFill>
        <p:spPr>
          <a:xfrm>
            <a:off x="0" y="0"/>
            <a:ext cx="1116013" cy="54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2" name="Rectangle 16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/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1033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034" name="Rectangle 19"/>
          <p:cNvSpPr>
            <a:spLocks noGrp="1" noChangeArrowheads="1"/>
          </p:cNvSpPr>
          <p:nvPr>
            <p:ph type="ft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/>
          <a:lstStyle>
            <a:lvl1pPr lvl="0" algn="ctr">
              <a:defRPr sz="1400">
                <a:solidFill>
                  <a:schemeClr val="tx1"/>
                </a:solidFill>
                <a:latin typeface="Arial"/>
              </a:defRPr>
            </a:lvl1pPr>
          </a:lstStyle>
          <a:p>
            <a: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</a:pPr>
            <a:endParaRPr lang="zh-CN" sz="1400" b="0" i="0" u="none" strike="noStrike" kern="1200" spc="0" baseline="0">
              <a:ln>
                <a:noFill/>
              </a:ln>
              <a:solidFill>
                <a:srgbClr val="003366"/>
              </a:solidFill>
              <a:latin typeface="Arial"/>
              <a:ea typeface="宋体"/>
            </a:endParaRPr>
          </a:p>
        </p:txBody>
      </p:sp>
      <p:sp>
        <p:nvSpPr>
          <p:cNvPr id="1035" name="Rectangle 20"/>
          <p:cNvSpPr>
            <a:spLocks noGrp="1" noChangeArrowheads="1"/>
          </p:cNvSpPr>
          <p:nvPr>
            <p:ph type="sldNum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/>
          <a:lstStyle>
            <a:lvl1pPr lvl="0" algn="r">
              <a:defRPr sz="1400">
                <a:solidFill>
                  <a:schemeClr val="tx1"/>
                </a:solidFill>
                <a:latin typeface="Arial"/>
              </a:defRPr>
            </a:lvl1pPr>
          </a:lstStyle>
          <a:p>
            <a:pPr marL="0" lvl="0" indent="0" algn="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</a:pPr>
            <a:fld id="{A38D9413-7DF5-41DE-9840-8399F10FD13A}" type="slidenum">
              <a:rPr lang="en-US" altLang="zh-CN" sz="1400" b="0" i="0" u="none" strike="noStrike" kern="1200" spc="0" baseline="0">
                <a:ln>
                  <a:noFill/>
                </a:ln>
                <a:solidFill>
                  <a:srgbClr val="003366"/>
                </a:solidFill>
                <a:latin typeface="Arial"/>
                <a:ea typeface="宋体"/>
              </a:rPr>
              <a:t>‹#›</a:t>
            </a:fld>
            <a:endParaRPr lang="en-US" sz="1800" b="0" i="0" u="none" strike="noStrike" kern="1200" spc="0" baseline="0">
              <a:ln>
                <a:noFill/>
              </a:ln>
              <a:solidFill>
                <a:srgbClr val="964095"/>
              </a:solidFill>
              <a:latin typeface="华文行楷"/>
              <a:ea typeface="华文行楷"/>
            </a:endParaRPr>
          </a:p>
        </p:txBody>
      </p:sp>
      <p:pic>
        <p:nvPicPr>
          <p:cNvPr id="1025" name="图片 1024"/>
          <p:cNvPicPr>
            <a:picLocks noChangeAspect="1"/>
          </p:cNvPicPr>
          <p:nvPr/>
        </p:nvPicPr>
        <p:blipFill>
          <a:blip r:embed="rId16"/>
          <a:stretch/>
        </p:blipFill>
        <p:spPr>
          <a:xfrm>
            <a:off x="0" y="4140200"/>
            <a:ext cx="2260600" cy="27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6" name="图片 1035"/>
          <p:cNvPicPr>
            <a:picLocks noChangeAspect="1"/>
          </p:cNvPicPr>
          <p:nvPr/>
        </p:nvPicPr>
        <p:blipFill>
          <a:blip r:embed="rId17"/>
          <a:stretch/>
        </p:blipFill>
        <p:spPr>
          <a:xfrm>
            <a:off x="3924300" y="5372100"/>
            <a:ext cx="5219700" cy="14859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lvl="0" algn="ctr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Georgia"/>
          <a:ea typeface="黑体"/>
        </a:defRPr>
      </a:lvl1pPr>
      <a:lvl2pPr lvl="1" algn="ctr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Georgia"/>
          <a:ea typeface="黑体"/>
        </a:defRPr>
      </a:lvl2pPr>
      <a:lvl3pPr lvl="2" algn="ctr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Georgia"/>
          <a:ea typeface="黑体"/>
        </a:defRPr>
      </a:lvl3pPr>
      <a:lvl4pPr lvl="3" algn="ctr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Georgia"/>
          <a:ea typeface="黑体"/>
        </a:defRPr>
      </a:lvl4pPr>
      <a:lvl5pPr lvl="4" algn="ctr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Georgia"/>
          <a:ea typeface="黑体"/>
        </a:defRPr>
      </a:lvl5pPr>
      <a:lvl6pPr marL="457200" lvl="5" algn="ctr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Georgia"/>
          <a:ea typeface="黑体"/>
        </a:defRPr>
      </a:lvl6pPr>
      <a:lvl7pPr marL="914400" lvl="6" algn="ctr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Georgia"/>
          <a:ea typeface="黑体"/>
        </a:defRPr>
      </a:lvl7pPr>
      <a:lvl8pPr marL="1371600" lvl="7" algn="ctr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Georgia"/>
          <a:ea typeface="黑体"/>
        </a:defRPr>
      </a:lvl8pPr>
      <a:lvl9pPr marL="1828800" lvl="8" algn="ctr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Georgia"/>
          <a:ea typeface="黑体"/>
        </a:defRPr>
      </a:lvl9pPr>
    </p:titleStyle>
    <p:bodyStyle>
      <a:lvl1pPr marL="342900" lvl="0" indent="-342900" algn="l" defTabSz="0">
        <a:spcBef>
          <a:spcPct val="20000"/>
        </a:spcBef>
        <a:spcAft>
          <a:spcPct val="0"/>
        </a:spcAft>
        <a:buChar char="•"/>
        <a:defRPr sz="3200" b="1">
          <a:solidFill>
            <a:srgbClr val="003366"/>
          </a:solidFill>
          <a:latin typeface="Georgia"/>
          <a:ea typeface="幼圆"/>
        </a:defRPr>
      </a:lvl1pPr>
      <a:lvl2pPr marL="742950" lvl="1" indent="-285750" algn="l" defTabSz="0">
        <a:spcBef>
          <a:spcPct val="20000"/>
        </a:spcBef>
        <a:spcAft>
          <a:spcPct val="0"/>
        </a:spcAft>
        <a:buChar char="–"/>
        <a:defRPr sz="2800" b="1">
          <a:solidFill>
            <a:srgbClr val="003366"/>
          </a:solidFill>
          <a:latin typeface="Times New Roman"/>
          <a:ea typeface="宋体"/>
        </a:defRPr>
      </a:lvl2pPr>
      <a:lvl3pPr marL="1143000" lvl="2" indent="-228600" algn="l" defTabSz="0">
        <a:spcBef>
          <a:spcPct val="20000"/>
        </a:spcBef>
        <a:spcAft>
          <a:spcPct val="0"/>
        </a:spcAft>
        <a:buChar char="•"/>
        <a:defRPr sz="2400" b="1">
          <a:solidFill>
            <a:srgbClr val="003366"/>
          </a:solidFill>
          <a:latin typeface="Times New Roman"/>
          <a:ea typeface="宋体"/>
        </a:defRPr>
      </a:lvl3pPr>
      <a:lvl4pPr marL="1600200" lvl="3" indent="-228600" algn="l" defTabSz="0">
        <a:spcBef>
          <a:spcPct val="20000"/>
        </a:spcBef>
        <a:spcAft>
          <a:spcPct val="0"/>
        </a:spcAft>
        <a:buChar char="–"/>
        <a:defRPr sz="2000" b="1">
          <a:solidFill>
            <a:srgbClr val="003366"/>
          </a:solidFill>
          <a:latin typeface="Times New Roman"/>
          <a:ea typeface="宋体"/>
        </a:defRPr>
      </a:lvl4pPr>
      <a:lvl5pPr marL="2057400" lvl="4" indent="-228600" algn="l" defTabSz="0">
        <a:spcBef>
          <a:spcPct val="20000"/>
        </a:spcBef>
        <a:spcAft>
          <a:spcPct val="0"/>
        </a:spcAft>
        <a:buChar char="»"/>
        <a:defRPr b="1">
          <a:solidFill>
            <a:srgbClr val="003366"/>
          </a:solidFill>
          <a:latin typeface="Times New Roman"/>
          <a:ea typeface="宋体"/>
        </a:defRPr>
      </a:lvl5pPr>
      <a:lvl6pPr marL="2514600" lvl="5" indent="-228600" algn="l" defTabSz="0">
        <a:spcBef>
          <a:spcPct val="20000"/>
        </a:spcBef>
        <a:spcAft>
          <a:spcPct val="0"/>
        </a:spcAft>
        <a:buChar char="»"/>
        <a:defRPr b="1">
          <a:solidFill>
            <a:srgbClr val="003366"/>
          </a:solidFill>
          <a:latin typeface="Times New Roman"/>
          <a:ea typeface="宋体"/>
        </a:defRPr>
      </a:lvl6pPr>
      <a:lvl7pPr marL="2971800" lvl="6" indent="-228600" algn="l" defTabSz="0">
        <a:spcBef>
          <a:spcPct val="20000"/>
        </a:spcBef>
        <a:spcAft>
          <a:spcPct val="0"/>
        </a:spcAft>
        <a:buChar char="»"/>
        <a:defRPr b="1">
          <a:solidFill>
            <a:srgbClr val="003366"/>
          </a:solidFill>
          <a:latin typeface="Times New Roman"/>
          <a:ea typeface="宋体"/>
        </a:defRPr>
      </a:lvl7pPr>
      <a:lvl8pPr marL="3429000" lvl="7" indent="-228600" algn="l" defTabSz="0">
        <a:spcBef>
          <a:spcPct val="20000"/>
        </a:spcBef>
        <a:spcAft>
          <a:spcPct val="0"/>
        </a:spcAft>
        <a:buChar char="»"/>
        <a:defRPr b="1">
          <a:solidFill>
            <a:srgbClr val="003366"/>
          </a:solidFill>
          <a:latin typeface="Times New Roman"/>
          <a:ea typeface="宋体"/>
        </a:defRPr>
      </a:lvl8pPr>
      <a:lvl9pPr marL="3886200" lvl="8" indent="-228600" algn="l" defTabSz="0">
        <a:spcBef>
          <a:spcPct val="20000"/>
        </a:spcBef>
        <a:spcAft>
          <a:spcPct val="0"/>
        </a:spcAft>
        <a:buChar char="»"/>
        <a:defRPr b="1">
          <a:solidFill>
            <a:srgbClr val="003366"/>
          </a:solidFill>
          <a:latin typeface="Times New Roman"/>
          <a:ea typeface="宋体"/>
        </a:defRPr>
      </a:lvl9pPr>
    </p:bodyStyle>
    <p:otherStyle>
      <a:lvl1pPr marL="0" lvl="0" algn="l" defTabSz="914400">
        <a:defRPr sz="1800" kern="1200">
          <a:solidFill>
            <a:schemeClr val="tx1"/>
          </a:solidFill>
          <a:latin typeface="Georgia"/>
          <a:ea typeface="幼圆"/>
        </a:defRPr>
      </a:lvl1pPr>
      <a:lvl2pPr marL="457200" lvl="1" algn="l" defTabSz="914400">
        <a:defRPr sz="1800" kern="1200">
          <a:solidFill>
            <a:schemeClr val="tx1"/>
          </a:solidFill>
          <a:latin typeface="Georgia"/>
          <a:ea typeface="幼圆"/>
        </a:defRPr>
      </a:lvl2pPr>
      <a:lvl3pPr marL="914400" lvl="2" algn="l" defTabSz="914400">
        <a:defRPr sz="1800" kern="1200">
          <a:solidFill>
            <a:schemeClr val="tx1"/>
          </a:solidFill>
          <a:latin typeface="Georgia"/>
          <a:ea typeface="幼圆"/>
        </a:defRPr>
      </a:lvl3pPr>
      <a:lvl4pPr marL="1371600" lvl="3" algn="l" defTabSz="914400">
        <a:defRPr sz="1800" kern="1200">
          <a:solidFill>
            <a:schemeClr val="tx1"/>
          </a:solidFill>
          <a:latin typeface="Georgia"/>
          <a:ea typeface="幼圆"/>
        </a:defRPr>
      </a:lvl4pPr>
      <a:lvl5pPr marL="1828800" lvl="4" algn="l" defTabSz="914400">
        <a:defRPr sz="1800" kern="1200">
          <a:solidFill>
            <a:schemeClr val="tx1"/>
          </a:solidFill>
          <a:latin typeface="Georgia"/>
          <a:ea typeface="幼圆"/>
        </a:defRPr>
      </a:lvl5pPr>
      <a:lvl6pPr marL="2286000" lvl="5" algn="l" defTabSz="914400">
        <a:defRPr sz="1800" kern="1200">
          <a:solidFill>
            <a:schemeClr val="tx1"/>
          </a:solidFill>
          <a:latin typeface="Georgia"/>
          <a:ea typeface="幼圆"/>
        </a:defRPr>
      </a:lvl6pPr>
      <a:lvl7pPr marL="2743200" lvl="6" algn="l" defTabSz="914400">
        <a:defRPr sz="1800" kern="1200">
          <a:solidFill>
            <a:schemeClr val="tx1"/>
          </a:solidFill>
          <a:latin typeface="Georgia"/>
          <a:ea typeface="幼圆"/>
        </a:defRPr>
      </a:lvl7pPr>
      <a:lvl8pPr marL="3200400" lvl="7" algn="l" defTabSz="914400">
        <a:defRPr sz="1800" kern="1200">
          <a:solidFill>
            <a:schemeClr val="tx1"/>
          </a:solidFill>
          <a:latin typeface="Georgia"/>
          <a:ea typeface="幼圆"/>
        </a:defRPr>
      </a:lvl8pPr>
      <a:lvl9pPr marL="3657600" lvl="8" algn="l" defTabSz="914400">
        <a:defRPr sz="1800" kern="1200">
          <a:solidFill>
            <a:schemeClr val="tx1"/>
          </a:solidFill>
          <a:latin typeface="Georgia"/>
          <a:ea typeface="幼圆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0"/>
          <p:cNvGrpSpPr/>
          <p:nvPr/>
        </p:nvGrpSpPr>
        <p:grpSpPr>
          <a:xfrm>
            <a:off x="304800" y="908050"/>
            <a:ext cx="8839200" cy="685800"/>
            <a:chOff x="0" y="0"/>
            <a:chExt cx="5568" cy="432"/>
          </a:xfrm>
        </p:grpSpPr>
        <p:pic>
          <p:nvPicPr>
            <p:cNvPr id="1027" name="Picture 11"/>
            <p:cNvPicPr>
              <a:picLocks noChangeAspect="1" noChangeArrowheads="1"/>
            </p:cNvPicPr>
            <p:nvPr/>
          </p:nvPicPr>
          <p:blipFill>
            <a:blip r:embed="rId14"/>
            <a:stretch/>
          </p:blipFill>
          <p:spPr>
            <a:xfrm>
              <a:off x="0" y="293"/>
              <a:ext cx="5568" cy="1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8" name="Text Box 12"/>
            <p:cNvSpPr>
              <a:spLocks noChangeArrowheads="1"/>
            </p:cNvSpPr>
            <p:nvPr/>
          </p:nvSpPr>
          <p:spPr>
            <a:xfrm>
              <a:off x="96" y="0"/>
              <a:ext cx="672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marL="0" lvl="0" indent="0" algn="l" defTabSz="91440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</a:pPr>
              <a:endParaRPr lang="zh-CN" sz="2400" b="0" i="0" u="none" strike="noStrike" kern="1200" spc="0" baseline="0">
                <a:ln>
                  <a:noFill/>
                </a:ln>
                <a:solidFill>
                  <a:srgbClr val="964095"/>
                </a:solidFill>
                <a:latin typeface="华文行楷"/>
                <a:ea typeface="华文行楷"/>
              </a:endParaRPr>
            </a:p>
          </p:txBody>
        </p:sp>
      </p:grpSp>
      <p:pic>
        <p:nvPicPr>
          <p:cNvPr id="1029" name="Picture 13"/>
          <p:cNvPicPr>
            <a:picLocks noChangeAspect="1" noChangeArrowheads="1"/>
          </p:cNvPicPr>
          <p:nvPr/>
        </p:nvPicPr>
        <p:blipFill>
          <a:blip r:embed="rId15"/>
          <a:stretch/>
        </p:blipFill>
        <p:spPr>
          <a:xfrm>
            <a:off x="0" y="0"/>
            <a:ext cx="1116013" cy="54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2" name="Rectangle 16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/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1033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034" name="Rectangle 19"/>
          <p:cNvSpPr>
            <a:spLocks noGrp="1" noChangeArrowheads="1"/>
          </p:cNvSpPr>
          <p:nvPr>
            <p:ph type="ft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/>
          <a:lstStyle>
            <a:lvl1pPr lvl="0" algn="ctr">
              <a:defRPr sz="1400">
                <a:solidFill>
                  <a:schemeClr val="tx1"/>
                </a:solidFill>
                <a:latin typeface="Arial"/>
              </a:defRPr>
            </a:lvl1pPr>
          </a:lstStyle>
          <a:p>
            <a: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</a:pPr>
            <a:endParaRPr lang="zh-CN" sz="1400" b="0" i="0" u="none" strike="noStrike" kern="1200" spc="0" baseline="0">
              <a:ln>
                <a:noFill/>
              </a:ln>
              <a:solidFill>
                <a:srgbClr val="003366"/>
              </a:solidFill>
              <a:latin typeface="Arial"/>
              <a:ea typeface="宋体"/>
            </a:endParaRPr>
          </a:p>
        </p:txBody>
      </p:sp>
      <p:sp>
        <p:nvSpPr>
          <p:cNvPr id="1035" name="Rectangle 20"/>
          <p:cNvSpPr>
            <a:spLocks noGrp="1" noChangeArrowheads="1"/>
          </p:cNvSpPr>
          <p:nvPr>
            <p:ph type="sldNum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/>
          <a:lstStyle>
            <a:lvl1pPr lvl="0" algn="r">
              <a:defRPr sz="1400">
                <a:solidFill>
                  <a:schemeClr val="tx1"/>
                </a:solidFill>
                <a:latin typeface="Arial"/>
              </a:defRPr>
            </a:lvl1pPr>
          </a:lstStyle>
          <a:p>
            <a:pPr marL="0" lvl="0" indent="0" algn="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</a:pPr>
            <a:fld id="{CBF03E53-B082-4B90-A726-5416C65C5901}" type="slidenum">
              <a:rPr lang="en-US" altLang="zh-CN" sz="1400" b="0" i="0" u="none" strike="noStrike" kern="1200" spc="0" baseline="0">
                <a:ln>
                  <a:noFill/>
                </a:ln>
                <a:solidFill>
                  <a:srgbClr val="003366"/>
                </a:solidFill>
                <a:latin typeface="Arial"/>
                <a:ea typeface="宋体"/>
              </a:rPr>
              <a:t>‹#›</a:t>
            </a:fld>
            <a:endParaRPr lang="en-US" sz="1800" b="0" i="0" u="none" strike="noStrike" kern="1200" spc="0" baseline="0">
              <a:ln>
                <a:noFill/>
              </a:ln>
              <a:solidFill>
                <a:srgbClr val="964095"/>
              </a:solidFill>
              <a:latin typeface="华文行楷"/>
              <a:ea typeface="华文行楷"/>
            </a:endParaRPr>
          </a:p>
        </p:txBody>
      </p:sp>
      <p:pic>
        <p:nvPicPr>
          <p:cNvPr id="2049" name="图片 2048"/>
          <p:cNvPicPr>
            <a:picLocks noChangeAspect="1"/>
          </p:cNvPicPr>
          <p:nvPr/>
        </p:nvPicPr>
        <p:blipFill>
          <a:blip r:embed="rId16"/>
          <a:stretch/>
        </p:blipFill>
        <p:spPr>
          <a:xfrm>
            <a:off x="0" y="4140200"/>
            <a:ext cx="2260600" cy="27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图片 2049"/>
          <p:cNvPicPr>
            <a:picLocks noChangeAspect="1"/>
          </p:cNvPicPr>
          <p:nvPr/>
        </p:nvPicPr>
        <p:blipFill>
          <a:blip r:embed="rId17"/>
          <a:stretch/>
        </p:blipFill>
        <p:spPr>
          <a:xfrm>
            <a:off x="3924300" y="5372100"/>
            <a:ext cx="5219700" cy="14859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lvl="0" algn="ctr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Georgia"/>
          <a:ea typeface="黑体"/>
        </a:defRPr>
      </a:lvl1pPr>
      <a:lvl2pPr lvl="1" algn="ctr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Georgia"/>
          <a:ea typeface="黑体"/>
        </a:defRPr>
      </a:lvl2pPr>
      <a:lvl3pPr lvl="2" algn="ctr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Georgia"/>
          <a:ea typeface="黑体"/>
        </a:defRPr>
      </a:lvl3pPr>
      <a:lvl4pPr lvl="3" algn="ctr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Georgia"/>
          <a:ea typeface="黑体"/>
        </a:defRPr>
      </a:lvl4pPr>
      <a:lvl5pPr lvl="4" algn="ctr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Georgia"/>
          <a:ea typeface="黑体"/>
        </a:defRPr>
      </a:lvl5pPr>
      <a:lvl6pPr marL="457200" lvl="5" algn="ctr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Georgia"/>
          <a:ea typeface="黑体"/>
        </a:defRPr>
      </a:lvl6pPr>
      <a:lvl7pPr marL="914400" lvl="6" algn="ctr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Georgia"/>
          <a:ea typeface="黑体"/>
        </a:defRPr>
      </a:lvl7pPr>
      <a:lvl8pPr marL="1371600" lvl="7" algn="ctr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Georgia"/>
          <a:ea typeface="黑体"/>
        </a:defRPr>
      </a:lvl8pPr>
      <a:lvl9pPr marL="1828800" lvl="8" algn="ctr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Georgia"/>
          <a:ea typeface="黑体"/>
        </a:defRPr>
      </a:lvl9pPr>
    </p:titleStyle>
    <p:bodyStyle>
      <a:lvl1pPr marL="342900" lvl="0" indent="-342900" algn="l" defTabSz="0">
        <a:spcBef>
          <a:spcPct val="20000"/>
        </a:spcBef>
        <a:spcAft>
          <a:spcPct val="0"/>
        </a:spcAft>
        <a:buChar char="•"/>
        <a:defRPr sz="3200" b="1">
          <a:solidFill>
            <a:srgbClr val="003366"/>
          </a:solidFill>
          <a:latin typeface="Georgia"/>
          <a:ea typeface="幼圆"/>
        </a:defRPr>
      </a:lvl1pPr>
      <a:lvl2pPr marL="742950" lvl="1" indent="-285750" algn="l" defTabSz="0">
        <a:spcBef>
          <a:spcPct val="20000"/>
        </a:spcBef>
        <a:spcAft>
          <a:spcPct val="0"/>
        </a:spcAft>
        <a:buChar char="–"/>
        <a:defRPr sz="2800" b="1">
          <a:solidFill>
            <a:srgbClr val="003366"/>
          </a:solidFill>
          <a:latin typeface="Times New Roman"/>
          <a:ea typeface="宋体"/>
        </a:defRPr>
      </a:lvl2pPr>
      <a:lvl3pPr marL="1143000" lvl="2" indent="-228600" algn="l" defTabSz="0">
        <a:spcBef>
          <a:spcPct val="20000"/>
        </a:spcBef>
        <a:spcAft>
          <a:spcPct val="0"/>
        </a:spcAft>
        <a:buChar char="•"/>
        <a:defRPr sz="2400" b="1">
          <a:solidFill>
            <a:srgbClr val="003366"/>
          </a:solidFill>
          <a:latin typeface="Times New Roman"/>
          <a:ea typeface="宋体"/>
        </a:defRPr>
      </a:lvl3pPr>
      <a:lvl4pPr marL="1600200" lvl="3" indent="-228600" algn="l" defTabSz="0">
        <a:spcBef>
          <a:spcPct val="20000"/>
        </a:spcBef>
        <a:spcAft>
          <a:spcPct val="0"/>
        </a:spcAft>
        <a:buChar char="–"/>
        <a:defRPr sz="2000" b="1">
          <a:solidFill>
            <a:srgbClr val="003366"/>
          </a:solidFill>
          <a:latin typeface="Times New Roman"/>
          <a:ea typeface="宋体"/>
        </a:defRPr>
      </a:lvl4pPr>
      <a:lvl5pPr marL="2057400" lvl="4" indent="-228600" algn="l" defTabSz="0">
        <a:spcBef>
          <a:spcPct val="20000"/>
        </a:spcBef>
        <a:spcAft>
          <a:spcPct val="0"/>
        </a:spcAft>
        <a:buChar char="»"/>
        <a:defRPr b="1">
          <a:solidFill>
            <a:srgbClr val="003366"/>
          </a:solidFill>
          <a:latin typeface="Times New Roman"/>
          <a:ea typeface="宋体"/>
        </a:defRPr>
      </a:lvl5pPr>
      <a:lvl6pPr marL="2514600" lvl="5" indent="-228600" algn="l" defTabSz="0">
        <a:spcBef>
          <a:spcPct val="20000"/>
        </a:spcBef>
        <a:spcAft>
          <a:spcPct val="0"/>
        </a:spcAft>
        <a:buChar char="»"/>
        <a:defRPr b="1">
          <a:solidFill>
            <a:srgbClr val="003366"/>
          </a:solidFill>
          <a:latin typeface="Times New Roman"/>
          <a:ea typeface="宋体"/>
        </a:defRPr>
      </a:lvl6pPr>
      <a:lvl7pPr marL="2971800" lvl="6" indent="-228600" algn="l" defTabSz="0">
        <a:spcBef>
          <a:spcPct val="20000"/>
        </a:spcBef>
        <a:spcAft>
          <a:spcPct val="0"/>
        </a:spcAft>
        <a:buChar char="»"/>
        <a:defRPr b="1">
          <a:solidFill>
            <a:srgbClr val="003366"/>
          </a:solidFill>
          <a:latin typeface="Times New Roman"/>
          <a:ea typeface="宋体"/>
        </a:defRPr>
      </a:lvl7pPr>
      <a:lvl8pPr marL="3429000" lvl="7" indent="-228600" algn="l" defTabSz="0">
        <a:spcBef>
          <a:spcPct val="20000"/>
        </a:spcBef>
        <a:spcAft>
          <a:spcPct val="0"/>
        </a:spcAft>
        <a:buChar char="»"/>
        <a:defRPr b="1">
          <a:solidFill>
            <a:srgbClr val="003366"/>
          </a:solidFill>
          <a:latin typeface="Times New Roman"/>
          <a:ea typeface="宋体"/>
        </a:defRPr>
      </a:lvl8pPr>
      <a:lvl9pPr marL="3886200" lvl="8" indent="-228600" algn="l" defTabSz="0">
        <a:spcBef>
          <a:spcPct val="20000"/>
        </a:spcBef>
        <a:spcAft>
          <a:spcPct val="0"/>
        </a:spcAft>
        <a:buChar char="»"/>
        <a:defRPr b="1">
          <a:solidFill>
            <a:srgbClr val="003366"/>
          </a:solidFill>
          <a:latin typeface="Times New Roman"/>
          <a:ea typeface="宋体"/>
        </a:defRPr>
      </a:lvl9pPr>
    </p:bodyStyle>
    <p:otherStyle>
      <a:lvl1pPr marL="0" lvl="0" algn="l" defTabSz="914400">
        <a:defRPr sz="1800" kern="1200">
          <a:solidFill>
            <a:schemeClr val="tx1"/>
          </a:solidFill>
          <a:latin typeface="Georgia"/>
          <a:ea typeface="幼圆"/>
        </a:defRPr>
      </a:lvl1pPr>
      <a:lvl2pPr marL="457200" lvl="1" algn="l" defTabSz="914400">
        <a:defRPr sz="1800" kern="1200">
          <a:solidFill>
            <a:schemeClr val="tx1"/>
          </a:solidFill>
          <a:latin typeface="Georgia"/>
          <a:ea typeface="幼圆"/>
        </a:defRPr>
      </a:lvl2pPr>
      <a:lvl3pPr marL="914400" lvl="2" algn="l" defTabSz="914400">
        <a:defRPr sz="1800" kern="1200">
          <a:solidFill>
            <a:schemeClr val="tx1"/>
          </a:solidFill>
          <a:latin typeface="Georgia"/>
          <a:ea typeface="幼圆"/>
        </a:defRPr>
      </a:lvl3pPr>
      <a:lvl4pPr marL="1371600" lvl="3" algn="l" defTabSz="914400">
        <a:defRPr sz="1800" kern="1200">
          <a:solidFill>
            <a:schemeClr val="tx1"/>
          </a:solidFill>
          <a:latin typeface="Georgia"/>
          <a:ea typeface="幼圆"/>
        </a:defRPr>
      </a:lvl4pPr>
      <a:lvl5pPr marL="1828800" lvl="4" algn="l" defTabSz="914400">
        <a:defRPr sz="1800" kern="1200">
          <a:solidFill>
            <a:schemeClr val="tx1"/>
          </a:solidFill>
          <a:latin typeface="Georgia"/>
          <a:ea typeface="幼圆"/>
        </a:defRPr>
      </a:lvl5pPr>
      <a:lvl6pPr marL="2286000" lvl="5" algn="l" defTabSz="914400">
        <a:defRPr sz="1800" kern="1200">
          <a:solidFill>
            <a:schemeClr val="tx1"/>
          </a:solidFill>
          <a:latin typeface="Georgia"/>
          <a:ea typeface="幼圆"/>
        </a:defRPr>
      </a:lvl6pPr>
      <a:lvl7pPr marL="2743200" lvl="6" algn="l" defTabSz="914400">
        <a:defRPr sz="1800" kern="1200">
          <a:solidFill>
            <a:schemeClr val="tx1"/>
          </a:solidFill>
          <a:latin typeface="Georgia"/>
          <a:ea typeface="幼圆"/>
        </a:defRPr>
      </a:lvl7pPr>
      <a:lvl8pPr marL="3200400" lvl="7" algn="l" defTabSz="914400">
        <a:defRPr sz="1800" kern="1200">
          <a:solidFill>
            <a:schemeClr val="tx1"/>
          </a:solidFill>
          <a:latin typeface="Georgia"/>
          <a:ea typeface="幼圆"/>
        </a:defRPr>
      </a:lvl8pPr>
      <a:lvl9pPr marL="3657600" lvl="8" algn="l" defTabSz="914400">
        <a:defRPr sz="1800" kern="1200">
          <a:solidFill>
            <a:schemeClr val="tx1"/>
          </a:solidFill>
          <a:latin typeface="Georgia"/>
          <a:ea typeface="幼圆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pdos.csail.mit.edu/6.828/2021/schedule.html" TargetMode="External"/><Relationship Id="rId3" Type="http://schemas.openxmlformats.org/officeDocument/2006/relationships/hyperlink" Target="https://github.com/cndoit18/xv6-labs-2021/blob/fs/kernel/fs.h" TargetMode="External"/><Relationship Id="rId7" Type="http://schemas.openxmlformats.org/officeDocument/2006/relationships/hyperlink" Target="https://pdos.csail.mit.edu/6.828/2021/labs/util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blog.csdn.net/wangjasonlinux/article/details/9063419" TargetMode="External"/><Relationship Id="rId5" Type="http://schemas.openxmlformats.org/officeDocument/2006/relationships/hyperlink" Target="https://pdos.csail.mit.edu/6.828/2021/labs/fs.html" TargetMode="External"/><Relationship Id="rId4" Type="http://schemas.openxmlformats.org/officeDocument/2006/relationships/hyperlink" Target="https://blog.csdn.net/yuchunyu97/article/details/78250609" TargetMode="External"/><Relationship Id="rId9" Type="http://schemas.openxmlformats.org/officeDocument/2006/relationships/hyperlink" Target="https://blog.csdn.net/yyd19981117/article/details/95200267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80"/>
            <a:ext cx="9144000" cy="1102519"/>
          </a:xfrm>
        </p:spPr>
        <p:txBody>
          <a:bodyPr/>
          <a:lstStyle/>
          <a:p>
            <a:r>
              <a:rPr lang="zh-CN" sz="4050" b="1">
                <a:solidFill>
                  <a:srgbClr val="C00000"/>
                </a:solidFill>
                <a:latin typeface="微软雅黑"/>
                <a:ea typeface="微软雅黑"/>
              </a:rPr>
              <a:t> </a:t>
            </a:r>
            <a:r>
              <a:rPr lang="en-US" sz="4050" b="1">
                <a:solidFill>
                  <a:srgbClr val="C00000"/>
                </a:solidFill>
                <a:latin typeface="微软雅黑"/>
                <a:ea typeface="微软雅黑"/>
              </a:rPr>
              <a:t>xv6</a:t>
            </a:r>
            <a:r>
              <a:rPr lang="zh-CN" sz="4050" b="1">
                <a:solidFill>
                  <a:srgbClr val="C00000"/>
                </a:solidFill>
                <a:latin typeface="微软雅黑"/>
                <a:ea typeface="微软雅黑"/>
              </a:rPr>
              <a:t>上的音频播放器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8346" y="3972932"/>
            <a:ext cx="7627434" cy="1752600"/>
          </a:xfrm>
        </p:spPr>
        <p:txBody>
          <a:bodyPr vert="horz" wrap="square" lIns="91440" tIns="45720" rIns="91440" bIns="45720" anchor="t" anchorCtr="0"/>
          <a:lstStyle/>
          <a:p>
            <a:pPr lvl="0"/>
            <a:r>
              <a:rPr lang="zh-CN" sz="2955" b="1" i="0" strike="noStrike" spc="0">
                <a:solidFill>
                  <a:srgbClr val="000066"/>
                </a:solidFill>
                <a:latin typeface="微软雅黑"/>
                <a:ea typeface="微软雅黑"/>
              </a:rPr>
              <a:t> 答辩小组：</a:t>
            </a:r>
            <a:endParaRPr lang="zh-CN" b="1">
              <a:solidFill>
                <a:srgbClr val="000066"/>
              </a:solidFill>
              <a:latin typeface="微软雅黑"/>
              <a:ea typeface="微软雅黑"/>
            </a:endParaRPr>
          </a:p>
          <a:p>
            <a:pPr lvl="0">
              <a:lnSpc>
                <a:spcPct val="150000"/>
              </a:lnSpc>
            </a:pPr>
            <a:r>
              <a:rPr lang="zh-CN" sz="2955" b="1" i="0" strike="noStrike" spc="0">
                <a:solidFill>
                  <a:srgbClr val="000066"/>
                </a:solidFill>
                <a:latin typeface="微软雅黑"/>
                <a:ea typeface="微软雅黑"/>
              </a:rPr>
              <a:t>杨碧茹（组长），董文冲，闵安娜，林智鑫</a:t>
            </a:r>
          </a:p>
          <a:p>
            <a:pPr lvl="0"/>
            <a:endParaRPr lang="zh-CN" b="1">
              <a:solidFill>
                <a:srgbClr val="000066"/>
              </a:solidFill>
              <a:latin typeface="微软雅黑"/>
              <a:ea typeface="微软雅黑"/>
            </a:endParaRPr>
          </a:p>
        </p:txBody>
      </p:sp>
      <p:sp>
        <p:nvSpPr>
          <p:cNvPr id="4" name="矩形 1"/>
          <p:cNvSpPr>
            <a:spLocks noChangeArrowheads="1"/>
          </p:cNvSpPr>
          <p:nvPr/>
        </p:nvSpPr>
        <p:spPr>
          <a:xfrm>
            <a:off x="3688878" y="5949950"/>
            <a:ext cx="1987550" cy="4000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000" b="0" i="0" strike="noStrike" spc="0">
                <a:ln/>
                <a:solidFill>
                  <a:srgbClr val="003366"/>
                </a:solidFill>
                <a:latin typeface="微软雅黑"/>
                <a:ea typeface="微软雅黑"/>
              </a:rPr>
              <a:t>2022</a:t>
            </a:r>
            <a:r>
              <a:rPr lang="zh-CN" sz="2000" b="0" i="0" strike="noStrike" spc="0">
                <a:ln/>
                <a:solidFill>
                  <a:srgbClr val="003366"/>
                </a:solidFill>
                <a:latin typeface="微软雅黑"/>
                <a:ea typeface="微软雅黑"/>
              </a:rPr>
              <a:t>年</a:t>
            </a:r>
            <a:r>
              <a:rPr lang="en-US" sz="2000" b="0" i="0" strike="noStrike" spc="0">
                <a:ln/>
                <a:solidFill>
                  <a:srgbClr val="003366"/>
                </a:solidFill>
                <a:latin typeface="微软雅黑"/>
                <a:ea typeface="微软雅黑"/>
              </a:rPr>
              <a:t>6</a:t>
            </a:r>
            <a:r>
              <a:rPr lang="zh-CN" sz="2000" b="0" i="0" strike="noStrike" spc="0">
                <a:ln/>
                <a:solidFill>
                  <a:srgbClr val="003366"/>
                </a:solidFill>
                <a:latin typeface="微软雅黑"/>
                <a:ea typeface="微软雅黑"/>
              </a:rPr>
              <a:t>月</a:t>
            </a:r>
            <a:r>
              <a:rPr lang="en-US" sz="2000" b="0" i="0" strike="noStrike" spc="0">
                <a:ln/>
                <a:solidFill>
                  <a:srgbClr val="003366"/>
                </a:solidFill>
                <a:latin typeface="微软雅黑"/>
                <a:ea typeface="微软雅黑"/>
              </a:rPr>
              <a:t>25</a:t>
            </a:r>
            <a:r>
              <a:rPr lang="zh-CN" sz="2000" b="0" i="0" strike="noStrike" spc="0">
                <a:ln/>
                <a:solidFill>
                  <a:srgbClr val="003366"/>
                </a:solidFill>
                <a:latin typeface="微软雅黑"/>
                <a:ea typeface="微软雅黑"/>
              </a:rPr>
              <a:t>日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16"/>
          <p:cNvSpPr>
            <a:spLocks noChangeArrowheads="1"/>
          </p:cNvSpPr>
          <p:nvPr/>
        </p:nvSpPr>
        <p:spPr>
          <a:xfrm>
            <a:off x="778112" y="-8397"/>
            <a:ext cx="7632700" cy="76353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/>
          <a:lstStyle/>
          <a:p>
            <a:pPr lvl="0" algn="ctr"/>
            <a:r>
              <a:rPr lang="zh-CN" sz="4000" b="1">
                <a:solidFill>
                  <a:srgbClr val="002060"/>
                </a:solidFill>
                <a:latin typeface="微软雅黑"/>
                <a:ea typeface="微软雅黑"/>
              </a:rPr>
              <a:t>4.实现和难点的解决</a:t>
            </a:r>
          </a:p>
        </p:txBody>
      </p:sp>
      <p:sp>
        <p:nvSpPr>
          <p:cNvPr id="7" name="矩形 109"/>
          <p:cNvSpPr>
            <a:spLocks noChangeArrowheads="1"/>
          </p:cNvSpPr>
          <p:nvPr/>
        </p:nvSpPr>
        <p:spPr>
          <a:xfrm>
            <a:off x="286028" y="840693"/>
            <a:ext cx="8857972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90000"/>
            </a:pPr>
            <a:endParaRPr lang="en-US" sz="2800" b="1">
              <a:latin typeface="微软雅黑"/>
              <a:ea typeface="微软雅黑"/>
            </a:endParaRPr>
          </a:p>
        </p:txBody>
      </p:sp>
      <p:sp>
        <p:nvSpPr>
          <p:cNvPr id="39" name="矩形 109"/>
          <p:cNvSpPr>
            <a:spLocks noChangeArrowheads="1"/>
          </p:cNvSpPr>
          <p:nvPr/>
        </p:nvSpPr>
        <p:spPr>
          <a:xfrm>
            <a:off x="286028" y="977170"/>
            <a:ext cx="8858250" cy="61247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lvl="0" indent="-342900" defTabSz="9144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90000"/>
              <a:buFont typeface="Wingdings" charset="2"/>
              <a:buChar char="p"/>
            </a:pPr>
            <a:r>
              <a:rPr lang="zh-CN" sz="2800" b="1">
                <a:latin typeface="微软雅黑"/>
                <a:ea typeface="微软雅黑"/>
              </a:rPr>
              <a:t>4.3 声卡</a:t>
            </a:r>
            <a:r>
              <a:rPr lang="zh-CN" altLang="en-US" sz="2800" b="1">
                <a:latin typeface="微软雅黑"/>
                <a:ea typeface="微软雅黑"/>
              </a:rPr>
              <a:t>数据传输</a:t>
            </a:r>
            <a:r>
              <a:rPr lang="zh-CN" sz="2800" b="1">
                <a:latin typeface="微软雅黑"/>
                <a:ea typeface="微软雅黑"/>
              </a:rPr>
              <a:t>（杨碧茹）</a:t>
            </a:r>
          </a:p>
          <a:p>
            <a:pPr marL="932688" lvl="1" indent="-466344" defTabSz="9144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90000"/>
              <a:buFont typeface="Wingdings" charset="2"/>
              <a:buChar char="p"/>
            </a:pPr>
            <a:r>
              <a:rPr lang="zh-CN" altLang="en-US">
                <a:latin typeface="微软雅黑"/>
                <a:ea typeface="微软雅黑"/>
              </a:rPr>
              <a:t>需要与系统调用对接</a:t>
            </a:r>
            <a:endParaRPr lang="en-US" altLang="zh-CN">
              <a:latin typeface="微软雅黑"/>
              <a:ea typeface="微软雅黑"/>
            </a:endParaRPr>
          </a:p>
          <a:p>
            <a:pPr marL="932688" lvl="1" indent="-466344" defTabSz="9144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90000"/>
              <a:buFont typeface="Wingdings" charset="2"/>
              <a:buChar char="p"/>
            </a:pPr>
            <a:r>
              <a:rPr lang="zh-CN" altLang="en-US">
                <a:latin typeface="微软雅黑"/>
                <a:ea typeface="微软雅黑"/>
              </a:rPr>
              <a:t>缓存大小有上限</a:t>
            </a:r>
            <a:endParaRPr lang="en-US" altLang="zh-CN">
              <a:latin typeface="微软雅黑"/>
              <a:ea typeface="微软雅黑"/>
            </a:endParaRPr>
          </a:p>
          <a:p>
            <a:pPr marL="932688" lvl="1" indent="-466344" defTabSz="9144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90000"/>
              <a:buFont typeface="Wingdings" charset="2"/>
              <a:buChar char="p"/>
            </a:pPr>
            <a:r>
              <a:rPr lang="zh-CN" altLang="en-US">
                <a:latin typeface="微软雅黑"/>
                <a:ea typeface="微软雅黑"/>
              </a:rPr>
              <a:t>中断设置</a:t>
            </a:r>
            <a:endParaRPr lang="en-US" altLang="zh-CN">
              <a:latin typeface="微软雅黑"/>
              <a:ea typeface="微软雅黑"/>
            </a:endParaRPr>
          </a:p>
          <a:p>
            <a:pPr marL="932688" lvl="1" indent="-466344" defTabSz="9144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90000"/>
              <a:buFont typeface="Wingdings" charset="2"/>
              <a:buChar char="p"/>
            </a:pPr>
            <a:endParaRPr lang="en-US" sz="2400" b="0">
              <a:latin typeface="微软雅黑"/>
              <a:ea typeface="微软雅黑"/>
            </a:endParaRPr>
          </a:p>
          <a:p>
            <a:pPr marL="932688" lvl="1" indent="-466344" defTabSz="9144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90000"/>
              <a:buFont typeface="Wingdings" charset="2"/>
              <a:buChar char="p"/>
            </a:pPr>
            <a:r>
              <a:rPr lang="zh-CN" altLang="en-US">
                <a:latin typeface="微软雅黑"/>
                <a:ea typeface="微软雅黑"/>
              </a:rPr>
              <a:t>实现步骤：</a:t>
            </a:r>
            <a:endParaRPr lang="en-US" altLang="zh-CN">
              <a:latin typeface="微软雅黑"/>
              <a:ea typeface="微软雅黑"/>
            </a:endParaRPr>
          </a:p>
          <a:p>
            <a:pPr marL="1389888" lvl="2" indent="-466344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90000"/>
              <a:buFont typeface="Wingdings" charset="2"/>
              <a:buChar char="p"/>
            </a:pPr>
            <a:r>
              <a:rPr lang="zh-CN" altLang="en-US">
                <a:latin typeface="微软雅黑"/>
                <a:ea typeface="微软雅黑"/>
              </a:rPr>
              <a:t>从上层调用中接收数据，按页划分并填入队列</a:t>
            </a:r>
            <a:endParaRPr lang="en-US" altLang="zh-CN">
              <a:latin typeface="微软雅黑"/>
              <a:ea typeface="微软雅黑"/>
            </a:endParaRPr>
          </a:p>
          <a:p>
            <a:pPr marL="1389888" lvl="2" indent="-466344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90000"/>
              <a:buFont typeface="Wingdings" charset="2"/>
              <a:buChar char="p"/>
            </a:pPr>
            <a:r>
              <a:rPr lang="zh-CN" altLang="en-US">
                <a:latin typeface="微软雅黑"/>
                <a:ea typeface="微软雅黑"/>
              </a:rPr>
              <a:t>队列中每个节点数据细分为块，填入</a:t>
            </a:r>
            <a:r>
              <a:rPr lang="en-US" altLang="zh-CN">
                <a:latin typeface="微软雅黑"/>
                <a:ea typeface="微软雅黑"/>
              </a:rPr>
              <a:t>Buffer Descriptor List</a:t>
            </a:r>
            <a:r>
              <a:rPr lang="zh-CN" altLang="en-US">
                <a:latin typeface="微软雅黑"/>
                <a:ea typeface="微软雅黑"/>
              </a:rPr>
              <a:t>，发送至声卡</a:t>
            </a:r>
            <a:endParaRPr lang="en-US" altLang="zh-CN">
              <a:latin typeface="微软雅黑"/>
              <a:ea typeface="微软雅黑"/>
            </a:endParaRPr>
          </a:p>
          <a:p>
            <a:pPr marL="1389888" lvl="2" indent="-466344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90000"/>
              <a:buFont typeface="Wingdings" charset="2"/>
              <a:buChar char="p"/>
            </a:pPr>
            <a:r>
              <a:rPr lang="zh-CN" altLang="en-US">
                <a:latin typeface="微软雅黑"/>
                <a:ea typeface="微软雅黑"/>
              </a:rPr>
              <a:t>换算音量和采样率，提供设置接口</a:t>
            </a:r>
            <a:endParaRPr lang="en-US" altLang="zh-CN">
              <a:latin typeface="微软雅黑"/>
              <a:ea typeface="微软雅黑"/>
            </a:endParaRPr>
          </a:p>
          <a:p>
            <a:pPr marL="1389888" lvl="2" indent="-466344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90000"/>
              <a:buFont typeface="Wingdings" charset="2"/>
              <a:buChar char="p"/>
            </a:pPr>
            <a:r>
              <a:rPr lang="zh-CN" altLang="en-US">
                <a:latin typeface="微软雅黑"/>
                <a:ea typeface="微软雅黑"/>
              </a:rPr>
              <a:t>提供暂停、重新播放的接口</a:t>
            </a:r>
            <a:endParaRPr lang="en-US" altLang="zh-CN">
              <a:latin typeface="微软雅黑"/>
              <a:ea typeface="微软雅黑"/>
            </a:endParaRPr>
          </a:p>
          <a:p>
            <a:pPr marL="1389888" lvl="2" indent="-466344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90000"/>
              <a:buFont typeface="Wingdings" charset="2"/>
              <a:buChar char="p"/>
            </a:pPr>
            <a:endParaRPr lang="en-US" b="0"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218857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16"/>
          <p:cNvSpPr>
            <a:spLocks noChangeArrowheads="1"/>
          </p:cNvSpPr>
          <p:nvPr/>
        </p:nvSpPr>
        <p:spPr>
          <a:xfrm>
            <a:off x="778112" y="-8397"/>
            <a:ext cx="7632700" cy="76353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/>
          <a:lstStyle/>
          <a:p>
            <a:pPr lvl="0" algn="ctr"/>
            <a:r>
              <a:rPr lang="zh-CN" sz="4000" b="1">
                <a:solidFill>
                  <a:srgbClr val="002060"/>
                </a:solidFill>
                <a:latin typeface="微软雅黑"/>
                <a:ea typeface="微软雅黑"/>
              </a:rPr>
              <a:t>4.实现和难点的解决</a:t>
            </a:r>
          </a:p>
        </p:txBody>
      </p:sp>
      <p:sp>
        <p:nvSpPr>
          <p:cNvPr id="7" name="矩形 109"/>
          <p:cNvSpPr>
            <a:spLocks noChangeArrowheads="1"/>
          </p:cNvSpPr>
          <p:nvPr/>
        </p:nvSpPr>
        <p:spPr>
          <a:xfrm>
            <a:off x="286028" y="840693"/>
            <a:ext cx="8857972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90000"/>
            </a:pPr>
            <a:endParaRPr lang="en-US" sz="2800" b="1">
              <a:latin typeface="微软雅黑"/>
              <a:ea typeface="微软雅黑"/>
            </a:endParaRPr>
          </a:p>
        </p:txBody>
      </p:sp>
      <p:sp>
        <p:nvSpPr>
          <p:cNvPr id="39" name="矩形 109"/>
          <p:cNvSpPr>
            <a:spLocks noChangeArrowheads="1"/>
          </p:cNvSpPr>
          <p:nvPr/>
        </p:nvSpPr>
        <p:spPr>
          <a:xfrm>
            <a:off x="286028" y="977170"/>
            <a:ext cx="8858250" cy="22860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lvl="0" indent="-342900" defTabSz="9144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90000"/>
              <a:buFont typeface="Wingdings" charset="2"/>
              <a:buChar char="p"/>
            </a:pPr>
            <a:r>
              <a:rPr lang="en-US" sz="2800" b="1">
                <a:latin typeface="微软雅黑"/>
                <a:ea typeface="微软雅黑"/>
              </a:rPr>
              <a:t>4.4 </a:t>
            </a:r>
            <a:r>
              <a:rPr lang="zh-CN" sz="2800" b="1">
                <a:latin typeface="微软雅黑"/>
                <a:ea typeface="微软雅黑"/>
              </a:rPr>
              <a:t>技术框架（林智鑫）</a:t>
            </a:r>
          </a:p>
          <a:p>
            <a:pPr marL="932688" lvl="1" indent="-466344" defTabSz="9144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90000"/>
              <a:buFont typeface="Wingdings" charset="2"/>
              <a:buChar char="p"/>
            </a:pPr>
            <a:r>
              <a:rPr lang="zh-CN" sz="2400" b="0">
                <a:latin typeface="微软雅黑"/>
                <a:ea typeface="微软雅黑"/>
              </a:rPr>
              <a:t>初次会议上，就确定了大致技术框架。但当时的计划是控制器、读入、解码、写入声卡全部并行。</a:t>
            </a:r>
          </a:p>
          <a:p>
            <a:pPr marL="932688" lvl="1" indent="-466344" defTabSz="9144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90000"/>
              <a:buFont typeface="Wingdings" charset="2"/>
              <a:buChar char="p"/>
            </a:pPr>
            <a:r>
              <a:rPr lang="zh-CN" sz="2400" b="0">
                <a:latin typeface="微软雅黑"/>
                <a:ea typeface="微软雅黑"/>
              </a:rPr>
              <a:t>但后来由于</a:t>
            </a:r>
            <a:r>
              <a:rPr lang="en-US" sz="2400" b="0">
                <a:latin typeface="微软雅黑"/>
                <a:ea typeface="微软雅黑"/>
              </a:rPr>
              <a:t>xv6</a:t>
            </a:r>
            <a:r>
              <a:rPr lang="zh-CN" sz="2400" b="0">
                <a:latin typeface="微软雅黑"/>
                <a:ea typeface="微软雅黑"/>
              </a:rPr>
              <a:t>既不支持多线程，也不支持进程间共享内存，进程间传递大量数据代价较大，故合并了一些进程。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16"/>
          <p:cNvSpPr>
            <a:spLocks noChangeArrowheads="1"/>
          </p:cNvSpPr>
          <p:nvPr/>
        </p:nvSpPr>
        <p:spPr>
          <a:xfrm>
            <a:off x="778112" y="-8397"/>
            <a:ext cx="7632700" cy="76353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/>
          <a:lstStyle/>
          <a:p>
            <a:pPr lvl="0" algn="ctr"/>
            <a:r>
              <a:rPr lang="zh-CN" sz="4000" b="1">
                <a:solidFill>
                  <a:srgbClr val="002060"/>
                </a:solidFill>
                <a:latin typeface="微软雅黑"/>
                <a:ea typeface="微软雅黑"/>
              </a:rPr>
              <a:t>5.现有功能演示</a:t>
            </a:r>
          </a:p>
        </p:txBody>
      </p:sp>
      <p:pic>
        <p:nvPicPr>
          <p:cNvPr id="3" name="831a776a330bd2c446447e69e3b04987">
            <a:hlinkClick r:id="" action="ppaction://media"/>
            <a:extLst>
              <a:ext uri="{FF2B5EF4-FFF2-40B4-BE49-F238E27FC236}">
                <a16:creationId xmlns:a16="http://schemas.microsoft.com/office/drawing/2014/main" id="{41109A99-E3D1-4A14-86E9-6CFC1AD0E64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891150" y="1104798"/>
            <a:ext cx="10300434" cy="54238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562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16"/>
          <p:cNvSpPr>
            <a:spLocks noChangeArrowheads="1"/>
          </p:cNvSpPr>
          <p:nvPr/>
        </p:nvSpPr>
        <p:spPr>
          <a:xfrm>
            <a:off x="778112" y="-8397"/>
            <a:ext cx="7632700" cy="76353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/>
          <a:lstStyle/>
          <a:p>
            <a:pPr lvl="0" algn="ctr"/>
            <a:r>
              <a:rPr lang="zh-CN" sz="4000" b="1">
                <a:solidFill>
                  <a:srgbClr val="002060"/>
                </a:solidFill>
                <a:latin typeface="微软雅黑"/>
                <a:ea typeface="微软雅黑"/>
              </a:rPr>
              <a:t>6.后续功能补充</a:t>
            </a:r>
          </a:p>
        </p:txBody>
      </p:sp>
      <p:sp>
        <p:nvSpPr>
          <p:cNvPr id="10" name="矩形 109"/>
          <p:cNvSpPr>
            <a:spLocks noChangeArrowheads="1"/>
          </p:cNvSpPr>
          <p:nvPr/>
        </p:nvSpPr>
        <p:spPr>
          <a:xfrm>
            <a:off x="228837" y="444205"/>
            <a:ext cx="8731250" cy="31115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2" indent="0" defTabSz="457200">
              <a:spcBef>
                <a:spcPts val="600"/>
              </a:spcBef>
              <a:spcAft>
                <a:spcPts val="600"/>
              </a:spcAft>
              <a:buNone/>
            </a:pPr>
            <a:endParaRPr lang="zh-CN" b="1">
              <a:latin typeface="微软雅黑"/>
              <a:ea typeface="微软雅黑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90000"/>
              <a:buFont typeface="Wingdings" charset="2"/>
              <a:buChar char="p"/>
            </a:pPr>
            <a:r>
              <a:rPr lang="zh-CN" sz="2800" b="1">
                <a:latin typeface="微软雅黑"/>
                <a:ea typeface="微软雅黑"/>
              </a:rPr>
              <a:t>更多音频格式</a:t>
            </a:r>
            <a:endParaRPr lang="en-US" sz="2800" b="1">
              <a:latin typeface="微软雅黑"/>
              <a:ea typeface="微软雅黑"/>
            </a:endParaRPr>
          </a:p>
          <a:p>
            <a:pPr lvl="2" indent="-457200" defTabSz="4572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90000"/>
              <a:buFont typeface="Wingdings" charset="2"/>
              <a:buChar char="n"/>
            </a:pPr>
            <a:r>
              <a:rPr lang="en-US" b="1">
                <a:latin typeface="微软雅黑"/>
                <a:ea typeface="微软雅黑"/>
              </a:rPr>
              <a:t>mp3</a:t>
            </a:r>
            <a:r>
              <a:rPr lang="zh-CN" b="1">
                <a:solidFill>
                  <a:srgbClr val="191919"/>
                </a:solidFill>
                <a:highlight>
                  <a:srgbClr val="FFFFFF"/>
                </a:highlight>
                <a:latin typeface="Microsoft YaHei"/>
                <a:ea typeface="Microsoft YaHei"/>
              </a:rPr>
              <a:t>，</a:t>
            </a:r>
            <a:r>
              <a:rPr lang="en-US" b="1">
                <a:solidFill>
                  <a:srgbClr val="191919"/>
                </a:solidFill>
                <a:highlight>
                  <a:srgbClr val="FFFFFF"/>
                </a:highlight>
                <a:latin typeface="Microsoft YaHei"/>
                <a:ea typeface="Microsoft YaHei"/>
              </a:rPr>
              <a:t>FLAC</a:t>
            </a:r>
            <a:r>
              <a:rPr lang="zh-CN" b="1">
                <a:solidFill>
                  <a:srgbClr val="191919"/>
                </a:solidFill>
                <a:highlight>
                  <a:srgbClr val="FFFFFF"/>
                </a:highlight>
                <a:latin typeface="Microsoft YaHei"/>
                <a:ea typeface="Microsoft YaHei"/>
              </a:rPr>
              <a:t>，AIFF等</a:t>
            </a:r>
          </a:p>
          <a:p>
            <a:pPr lvl="2" indent="-457200" defTabSz="4572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90000"/>
              <a:buFont typeface="Wingdings" charset="2"/>
              <a:buChar char="n"/>
            </a:pPr>
            <a:r>
              <a:rPr lang="zh-CN" b="1">
                <a:latin typeface="微软雅黑"/>
                <a:ea typeface="微软雅黑"/>
              </a:rPr>
              <a:t>基本只需实现文件解析。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90000"/>
              <a:buFont typeface="Wingdings" charset="2"/>
              <a:buChar char="p"/>
            </a:pPr>
            <a:endParaRPr/>
          </a:p>
          <a:p>
            <a:pPr lvl="2" indent="-457200" defTabSz="4572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90000"/>
              <a:buFont typeface="Wingdings" charset="2"/>
              <a:buChar char="n"/>
            </a:pPr>
            <a:endParaRPr lang="zh-CN" b="1">
              <a:latin typeface="微软雅黑"/>
              <a:ea typeface="微软雅黑"/>
            </a:endParaRPr>
          </a:p>
        </p:txBody>
      </p:sp>
      <p:pic>
        <p:nvPicPr>
          <p:cNvPr id="76" name="图片 75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4194331" y="2865835"/>
            <a:ext cx="2688444" cy="414424"/>
          </a:xfrm>
          <a:prstGeom prst="rect">
            <a:avLst/>
          </a:prstGeom>
        </p:spPr>
      </p:pic>
      <p:pic>
        <p:nvPicPr>
          <p:cNvPr id="77" name="图片 76"/>
          <p:cNvPicPr>
            <a:picLocks noChangeAspect="1"/>
          </p:cNvPicPr>
          <p:nvPr/>
        </p:nvPicPr>
        <p:blipFill>
          <a:blip r:embed="rId4"/>
          <a:stretch/>
        </p:blipFill>
        <p:spPr>
          <a:xfrm>
            <a:off x="4194331" y="3513383"/>
            <a:ext cx="2532088" cy="2072680"/>
          </a:xfrm>
          <a:prstGeom prst="rect">
            <a:avLst/>
          </a:prstGeom>
        </p:spPr>
      </p:pic>
      <p:sp>
        <p:nvSpPr>
          <p:cNvPr id="78" name="椭圆 77"/>
          <p:cNvSpPr/>
          <p:nvPr/>
        </p:nvSpPr>
        <p:spPr>
          <a:xfrm>
            <a:off x="1339746" y="3766279"/>
            <a:ext cx="2520221" cy="59023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lvl="0" algn="ctr"/>
            <a:r>
              <a:rPr lang="zh-CN" sz="2000">
                <a:latin typeface="Microsoft YaHei"/>
                <a:ea typeface="Microsoft YaHei"/>
              </a:rPr>
              <a:t>更新数据结构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16"/>
          <p:cNvSpPr>
            <a:spLocks noChangeArrowheads="1"/>
          </p:cNvSpPr>
          <p:nvPr/>
        </p:nvSpPr>
        <p:spPr>
          <a:xfrm>
            <a:off x="778112" y="-8397"/>
            <a:ext cx="7632700" cy="76353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/>
          <a:lstStyle/>
          <a:p>
            <a:pPr lvl="0" algn="ctr"/>
            <a:r>
              <a:rPr lang="zh-CN" sz="4000" b="1">
                <a:solidFill>
                  <a:srgbClr val="002060"/>
                </a:solidFill>
                <a:latin typeface="微软雅黑"/>
                <a:ea typeface="微软雅黑"/>
              </a:rPr>
              <a:t>6.后续功能补充</a:t>
            </a:r>
          </a:p>
        </p:txBody>
      </p:sp>
      <p:sp>
        <p:nvSpPr>
          <p:cNvPr id="10" name="矩形 109"/>
          <p:cNvSpPr>
            <a:spLocks noChangeArrowheads="1"/>
          </p:cNvSpPr>
          <p:nvPr/>
        </p:nvSpPr>
        <p:spPr>
          <a:xfrm>
            <a:off x="228837" y="444205"/>
            <a:ext cx="8731250" cy="31115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2" indent="0" defTabSz="457200">
              <a:spcBef>
                <a:spcPts val="600"/>
              </a:spcBef>
              <a:spcAft>
                <a:spcPts val="600"/>
              </a:spcAft>
              <a:buNone/>
            </a:pPr>
            <a:endParaRPr lang="zh-CN" b="1">
              <a:latin typeface="微软雅黑"/>
              <a:ea typeface="微软雅黑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90000"/>
              <a:buFont typeface="Wingdings" charset="2"/>
              <a:buChar char="p"/>
            </a:pPr>
            <a:r>
              <a:rPr lang="zh-CN" sz="2800" b="1">
                <a:latin typeface="微软雅黑"/>
                <a:ea typeface="微软雅黑"/>
              </a:rPr>
              <a:t>更多音频格式</a:t>
            </a:r>
            <a:endParaRPr lang="en-US" sz="2800" b="1">
              <a:latin typeface="微软雅黑"/>
              <a:ea typeface="微软雅黑"/>
            </a:endParaRPr>
          </a:p>
          <a:p>
            <a:pPr lvl="2" indent="-457200" defTabSz="4572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90000"/>
              <a:buFont typeface="Wingdings" charset="2"/>
              <a:buChar char="n"/>
            </a:pPr>
            <a:r>
              <a:rPr lang="en-US" b="1">
                <a:latin typeface="微软雅黑"/>
                <a:ea typeface="微软雅黑"/>
              </a:rPr>
              <a:t>mp3</a:t>
            </a:r>
            <a:r>
              <a:rPr lang="zh-CN" b="1">
                <a:solidFill>
                  <a:srgbClr val="191919"/>
                </a:solidFill>
                <a:highlight>
                  <a:srgbClr val="FFFFFF"/>
                </a:highlight>
                <a:latin typeface="Microsoft YaHei"/>
                <a:ea typeface="Microsoft YaHei"/>
              </a:rPr>
              <a:t>，</a:t>
            </a:r>
            <a:r>
              <a:rPr lang="en-US" b="1">
                <a:solidFill>
                  <a:srgbClr val="191919"/>
                </a:solidFill>
                <a:highlight>
                  <a:srgbClr val="FFFFFF"/>
                </a:highlight>
                <a:latin typeface="Microsoft YaHei"/>
                <a:ea typeface="Microsoft YaHei"/>
              </a:rPr>
              <a:t>FLAC</a:t>
            </a:r>
            <a:r>
              <a:rPr lang="zh-CN" b="1">
                <a:solidFill>
                  <a:srgbClr val="191919"/>
                </a:solidFill>
                <a:highlight>
                  <a:srgbClr val="FFFFFF"/>
                </a:highlight>
                <a:latin typeface="Microsoft YaHei"/>
                <a:ea typeface="Microsoft YaHei"/>
              </a:rPr>
              <a:t>，AIFF等</a:t>
            </a:r>
          </a:p>
          <a:p>
            <a:pPr lvl="2" indent="-457200" defTabSz="4572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90000"/>
              <a:buFont typeface="Wingdings" charset="2"/>
              <a:buChar char="n"/>
            </a:pPr>
            <a:r>
              <a:rPr lang="zh-CN" b="1">
                <a:latin typeface="微软雅黑"/>
                <a:ea typeface="微软雅黑"/>
              </a:rPr>
              <a:t>基本只需实现文件解析。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90000"/>
              <a:buFont typeface="Wingdings" charset="2"/>
              <a:buChar char="p"/>
            </a:pPr>
            <a:endParaRPr/>
          </a:p>
          <a:p>
            <a:pPr lvl="2" indent="-457200" defTabSz="4572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90000"/>
              <a:buFont typeface="Wingdings" charset="2"/>
              <a:buChar char="n"/>
            </a:pPr>
            <a:endParaRPr lang="zh-CN" b="1">
              <a:latin typeface="微软雅黑"/>
              <a:ea typeface="微软雅黑"/>
            </a:endParaRPr>
          </a:p>
        </p:txBody>
      </p:sp>
      <p:pic>
        <p:nvPicPr>
          <p:cNvPr id="76" name="图片 75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4441981" y="1474513"/>
            <a:ext cx="4608738" cy="2184250"/>
          </a:xfrm>
          <a:prstGeom prst="rect">
            <a:avLst/>
          </a:prstGeom>
        </p:spPr>
      </p:pic>
      <p:pic>
        <p:nvPicPr>
          <p:cNvPr id="77" name="图片 76"/>
          <p:cNvPicPr>
            <a:picLocks noChangeAspect="1"/>
          </p:cNvPicPr>
          <p:nvPr/>
        </p:nvPicPr>
        <p:blipFill>
          <a:blip r:embed="rId4"/>
          <a:stretch/>
        </p:blipFill>
        <p:spPr>
          <a:xfrm>
            <a:off x="4441981" y="4033603"/>
            <a:ext cx="4608738" cy="2224166"/>
          </a:xfrm>
          <a:prstGeom prst="rect">
            <a:avLst/>
          </a:prstGeom>
        </p:spPr>
      </p:pic>
      <p:sp>
        <p:nvSpPr>
          <p:cNvPr id="78" name="椭圆 77"/>
          <p:cNvSpPr/>
          <p:nvPr/>
        </p:nvSpPr>
        <p:spPr>
          <a:xfrm>
            <a:off x="1161738" y="3721516"/>
            <a:ext cx="2923082" cy="75887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lvl="0" algn="ctr"/>
            <a:r>
              <a:rPr lang="zh-CN" sz="2000">
                <a:latin typeface="Microsoft YaHei"/>
                <a:ea typeface="Microsoft YaHei"/>
              </a:rPr>
              <a:t>添加对该格式的打开与解码支持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16"/>
          <p:cNvSpPr>
            <a:spLocks noChangeArrowheads="1"/>
          </p:cNvSpPr>
          <p:nvPr/>
        </p:nvSpPr>
        <p:spPr>
          <a:xfrm>
            <a:off x="778112" y="-8397"/>
            <a:ext cx="7632700" cy="76353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/>
          <a:lstStyle/>
          <a:p>
            <a:pPr lvl="0" algn="ctr"/>
            <a:r>
              <a:rPr lang="zh-CN" sz="4000" b="1">
                <a:solidFill>
                  <a:srgbClr val="002060"/>
                </a:solidFill>
                <a:latin typeface="微软雅黑"/>
                <a:ea typeface="微软雅黑"/>
              </a:rPr>
              <a:t>6.后续功能补充</a:t>
            </a:r>
          </a:p>
        </p:txBody>
      </p:sp>
      <p:sp>
        <p:nvSpPr>
          <p:cNvPr id="10" name="矩形 109"/>
          <p:cNvSpPr>
            <a:spLocks noChangeArrowheads="1"/>
          </p:cNvSpPr>
          <p:nvPr/>
        </p:nvSpPr>
        <p:spPr>
          <a:xfrm>
            <a:off x="206438" y="976788"/>
            <a:ext cx="8731250" cy="155575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lvl="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90000"/>
              <a:buFont typeface="Wingdings" charset="2"/>
              <a:buChar char="p"/>
            </a:pPr>
            <a:r>
              <a:rPr lang="zh-CN" sz="2800" b="1">
                <a:latin typeface="微软雅黑"/>
                <a:ea typeface="微软雅黑"/>
              </a:rPr>
              <a:t>更多播放功能</a:t>
            </a:r>
          </a:p>
          <a:p>
            <a:pPr lvl="2" indent="-457200" defTabSz="4572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90000"/>
              <a:buFont typeface="Wingdings" charset="2"/>
              <a:buChar char="n"/>
            </a:pPr>
            <a:r>
              <a:rPr lang="zh-CN" b="1">
                <a:latin typeface="微软雅黑"/>
                <a:ea typeface="微软雅黑"/>
              </a:rPr>
              <a:t>如变速、循环播放等。</a:t>
            </a:r>
          </a:p>
          <a:p>
            <a:pPr lvl="2" indent="-457200" defTabSz="4572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90000"/>
              <a:buFont typeface="Wingdings" charset="2"/>
              <a:buChar char="n"/>
            </a:pPr>
            <a:r>
              <a:rPr lang="zh-CN" b="1">
                <a:latin typeface="微软雅黑"/>
                <a:ea typeface="微软雅黑"/>
              </a:rPr>
              <a:t>只需在播放库中添加代码。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16"/>
          <p:cNvSpPr>
            <a:spLocks noChangeArrowheads="1"/>
          </p:cNvSpPr>
          <p:nvPr/>
        </p:nvSpPr>
        <p:spPr>
          <a:xfrm>
            <a:off x="778112" y="-8397"/>
            <a:ext cx="7632700" cy="76353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/>
          <a:lstStyle/>
          <a:p>
            <a:pPr lvl="0" algn="ctr"/>
            <a:r>
              <a:rPr lang="zh-CN" sz="4000" b="1">
                <a:solidFill>
                  <a:srgbClr val="002060"/>
                </a:solidFill>
                <a:latin typeface="微软雅黑"/>
                <a:ea typeface="微软雅黑"/>
              </a:rPr>
              <a:t>7.参考资料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63713" y="1233377"/>
            <a:ext cx="8441748" cy="3359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anchor="ctr" anchorCtr="0"/>
          <a:lstStyle/>
          <a:p>
            <a:pPr marL="466344" lvl="0" indent="-466344">
              <a:buFont typeface="Wingdings" charset="0"/>
              <a:buChar char="n"/>
            </a:pPr>
            <a:r>
              <a:rPr lang="zh-CN" sz="2400" b="0" i="0" strike="noStrike" spc="0">
                <a:solidFill>
                  <a:srgbClr val="000000"/>
                </a:solidFill>
                <a:latin typeface="微软雅黑"/>
                <a:ea typeface="微软雅黑"/>
              </a:rPr>
              <a:t>增大文件大小上限</a:t>
            </a:r>
          </a:p>
          <a:p>
            <a:pPr marL="349758" lvl="0" indent="-349758">
              <a:buAutoNum type="arabicPeriod"/>
            </a:pPr>
            <a:r>
              <a:rPr lang="en-US" sz="1800" b="0" i="0" strike="noStrike" spc="0">
                <a:solidFill>
                  <a:srgbClr val="000000"/>
                </a:solidFill>
                <a:latin typeface="微软雅黑"/>
                <a:ea typeface="微软雅黑"/>
                <a:hlinkClick r:id="rId3"/>
              </a:rPr>
              <a:t>https://github.com/cndoit18/xv6-labs-2021/blob/fs/kernel/fs.h</a:t>
            </a:r>
          </a:p>
          <a:p>
            <a:pPr marL="349758" lvl="0" indent="-349758">
              <a:buAutoNum type="arabicPeriod"/>
            </a:pPr>
            <a:r>
              <a:rPr lang="en-US" sz="1800" b="0" i="0" strike="noStrike" spc="0">
                <a:solidFill>
                  <a:srgbClr val="000000"/>
                </a:solidFill>
                <a:latin typeface="微软雅黑"/>
                <a:ea typeface="微软雅黑"/>
                <a:hlinkClick r:id="rId4"/>
              </a:rPr>
              <a:t>https://blog.csdn.net/yuchunyu97/article/details/78250609</a:t>
            </a:r>
          </a:p>
          <a:p>
            <a:pPr marL="349758" lvl="0" indent="-349758">
              <a:buAutoNum type="arabicPeriod"/>
            </a:pPr>
            <a:r>
              <a:rPr lang="en-US" sz="1800" b="0" i="0" strike="noStrike" spc="0">
                <a:solidFill>
                  <a:srgbClr val="000000"/>
                </a:solidFill>
                <a:latin typeface="微软雅黑"/>
                <a:ea typeface="微软雅黑"/>
                <a:hlinkClick r:id="rId5"/>
              </a:rPr>
              <a:t>https://pdos.csail.mit.edu/6.828/2021/labs/fs.html</a:t>
            </a:r>
          </a:p>
          <a:p>
            <a:pPr marL="466344" lvl="0" indent="-466344">
              <a:buFont typeface="Wingdings" charset="0"/>
              <a:buChar char="n"/>
            </a:pPr>
            <a:r>
              <a:rPr lang="zh-CN" sz="2400" b="0" i="0" strike="noStrike" spc="0">
                <a:solidFill>
                  <a:srgbClr val="000000"/>
                </a:solidFill>
                <a:latin typeface="微软雅黑"/>
                <a:ea typeface="微软雅黑"/>
              </a:rPr>
              <a:t>声卡选择</a:t>
            </a:r>
          </a:p>
          <a:p>
            <a:pPr marL="349758" lvl="0" indent="-349758">
              <a:buAutoNum type="arabicPeriod"/>
            </a:pPr>
            <a:r>
              <a:rPr lang="en-US" sz="1800" b="0" i="0" strike="noStrike" spc="0">
                <a:solidFill>
                  <a:srgbClr val="000000"/>
                </a:solidFill>
                <a:latin typeface="微软雅黑"/>
                <a:ea typeface="微软雅黑"/>
                <a:hlinkClick r:id="rId6"/>
              </a:rPr>
              <a:t>https://blog.csdn.net/wangjasonlinux/article/details/9063419</a:t>
            </a:r>
          </a:p>
          <a:p>
            <a:pPr marL="349758" lvl="0" indent="-349758">
              <a:buAutoNum type="arabicPeriod"/>
            </a:pPr>
            <a:r>
              <a:rPr lang="en-US" sz="1800" b="0" i="0" strike="noStrike" spc="0">
                <a:solidFill>
                  <a:srgbClr val="000000"/>
                </a:solidFill>
                <a:latin typeface="微软雅黑"/>
                <a:ea typeface="微软雅黑"/>
                <a:hlinkClick r:id="rId7"/>
              </a:rPr>
              <a:t>https://pdos.csail.mit.edu/6.828/2021/labs/util.html</a:t>
            </a:r>
          </a:p>
          <a:p>
            <a:pPr marL="349758" lvl="0" indent="-349758">
              <a:buAutoNum type="arabicPeriod"/>
            </a:pPr>
            <a:r>
              <a:rPr lang="en-US" sz="1800" b="0" i="0" strike="noStrike" spc="0">
                <a:solidFill>
                  <a:srgbClr val="000000"/>
                </a:solidFill>
                <a:latin typeface="微软雅黑"/>
                <a:ea typeface="微软雅黑"/>
                <a:hlinkClick r:id="rId8"/>
              </a:rPr>
              <a:t>https://pdos.csail.mit.edu/6.828/2021/schedule.html</a:t>
            </a:r>
          </a:p>
          <a:p>
            <a:pPr marL="466344" lvl="0" indent="-466344">
              <a:buFont typeface="Wingdings" charset="0"/>
              <a:buChar char="n"/>
            </a:pPr>
            <a:r>
              <a:rPr lang="zh-CN" sz="2400" b="0" i="0" strike="noStrike" spc="0">
                <a:solidFill>
                  <a:srgbClr val="000000"/>
                </a:solidFill>
                <a:latin typeface="微软雅黑"/>
                <a:ea typeface="微软雅黑"/>
              </a:rPr>
              <a:t>添加系统调用</a:t>
            </a:r>
          </a:p>
          <a:p>
            <a:pPr marL="349758" lvl="0" indent="-349758">
              <a:buAutoNum type="arabicPeriod"/>
            </a:pPr>
            <a:r>
              <a:rPr lang="en-US" sz="1800">
                <a:latin typeface="Microsoft YaHei"/>
                <a:ea typeface="Microsoft YaHei"/>
                <a:hlinkClick r:id="rId9"/>
              </a:rPr>
              <a:t>https://blog.csdn.net/yyd19981117/article/details/95200267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80"/>
            <a:ext cx="9144000" cy="1102519"/>
          </a:xfrm>
        </p:spPr>
        <p:txBody>
          <a:bodyPr/>
          <a:lstStyle/>
          <a:p>
            <a:r>
              <a:rPr lang="zh-CN" sz="6000" b="1">
                <a:solidFill>
                  <a:srgbClr val="C00000"/>
                </a:solidFill>
                <a:latin typeface="微软雅黑"/>
                <a:ea typeface="微软雅黑"/>
              </a:rPr>
              <a:t>谢谢大家！</a:t>
            </a:r>
          </a:p>
        </p:txBody>
      </p:sp>
      <p:sp>
        <p:nvSpPr>
          <p:cNvPr id="4" name="矩形 1"/>
          <p:cNvSpPr>
            <a:spLocks noChangeArrowheads="1"/>
          </p:cNvSpPr>
          <p:nvPr/>
        </p:nvSpPr>
        <p:spPr>
          <a:xfrm>
            <a:off x="3688878" y="5949950"/>
            <a:ext cx="1987550" cy="4000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000" b="0" i="0" strike="noStrike" spc="0">
                <a:ln/>
                <a:solidFill>
                  <a:srgbClr val="003366"/>
                </a:solidFill>
                <a:latin typeface="微软雅黑"/>
                <a:ea typeface="微软雅黑"/>
              </a:rPr>
              <a:t>2022</a:t>
            </a:r>
            <a:r>
              <a:rPr lang="zh-CN" sz="2000" b="0" i="0" strike="noStrike" spc="0">
                <a:ln/>
                <a:solidFill>
                  <a:srgbClr val="003366"/>
                </a:solidFill>
                <a:latin typeface="微软雅黑"/>
                <a:ea typeface="微软雅黑"/>
              </a:rPr>
              <a:t>年</a:t>
            </a:r>
            <a:r>
              <a:rPr lang="en-US" sz="2000" b="0" i="0" strike="noStrike" spc="0">
                <a:ln/>
                <a:solidFill>
                  <a:srgbClr val="003366"/>
                </a:solidFill>
                <a:latin typeface="微软雅黑"/>
                <a:ea typeface="微软雅黑"/>
              </a:rPr>
              <a:t>6</a:t>
            </a:r>
            <a:r>
              <a:rPr lang="zh-CN" sz="2000" b="0" i="0" strike="noStrike" spc="0">
                <a:ln/>
                <a:solidFill>
                  <a:srgbClr val="003366"/>
                </a:solidFill>
                <a:latin typeface="微软雅黑"/>
                <a:ea typeface="微软雅黑"/>
              </a:rPr>
              <a:t>月</a:t>
            </a:r>
            <a:r>
              <a:rPr lang="en-US" sz="2000" b="0" i="0" strike="noStrike" spc="0">
                <a:ln/>
                <a:solidFill>
                  <a:srgbClr val="003366"/>
                </a:solidFill>
                <a:latin typeface="微软雅黑"/>
                <a:ea typeface="微软雅黑"/>
              </a:rPr>
              <a:t>25</a:t>
            </a:r>
            <a:r>
              <a:rPr lang="zh-CN" sz="2000" b="0" i="0" strike="noStrike" spc="0">
                <a:ln/>
                <a:solidFill>
                  <a:srgbClr val="003366"/>
                </a:solidFill>
                <a:latin typeface="微软雅黑"/>
                <a:ea typeface="微软雅黑"/>
              </a:rPr>
              <a:t>日</a:t>
            </a:r>
          </a:p>
        </p:txBody>
      </p:sp>
      <p:sp>
        <p:nvSpPr>
          <p:cNvPr id="5" name="Subtitle 2"/>
          <p:cNvSpPr>
            <a:spLocks noGrp="1" noChangeArrowheads="1"/>
          </p:cNvSpPr>
          <p:nvPr/>
        </p:nvSpPr>
        <p:spPr>
          <a:xfrm>
            <a:off x="758346" y="3972932"/>
            <a:ext cx="7627434" cy="17526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/>
          <a:lstStyle>
            <a:lvl1pPr marL="0" lvl="0" indent="0" algn="ctr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charset="2"/>
              <a:buNone/>
              <a:defRPr sz="2955">
                <a:solidFill>
                  <a:schemeClr val="tx1"/>
                </a:solidFill>
                <a:latin typeface="Arial"/>
                <a:ea typeface="黑体"/>
              </a:defRPr>
            </a:lvl1pPr>
            <a:lvl2pPr marL="685800" lvl="1" indent="-263525" algn="l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charset="2"/>
              <a:buChar char="n"/>
              <a:defRPr sz="2585">
                <a:solidFill>
                  <a:schemeClr val="tx1"/>
                </a:solidFill>
                <a:latin typeface="Arial"/>
                <a:ea typeface="黑体"/>
              </a:defRPr>
            </a:lvl2pPr>
            <a:lvl3pPr marL="1055370" lvl="2" indent="-210820" algn="l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charset="2"/>
              <a:buChar char="p"/>
              <a:defRPr sz="2215">
                <a:solidFill>
                  <a:schemeClr val="tx1"/>
                </a:solidFill>
                <a:latin typeface="Arial"/>
                <a:ea typeface="黑体"/>
              </a:defRPr>
            </a:lvl3pPr>
            <a:lvl4pPr marL="1477010" lvl="3" indent="-210820" algn="l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2"/>
              <a:buChar char="l"/>
              <a:defRPr sz="1845">
                <a:solidFill>
                  <a:schemeClr val="tx1"/>
                </a:solidFill>
                <a:latin typeface="Arial"/>
                <a:ea typeface="黑体"/>
              </a:defRPr>
            </a:lvl4pPr>
            <a:lvl5pPr marL="1899285" lvl="4" indent="-210820" algn="l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1845">
                <a:solidFill>
                  <a:schemeClr val="tx1"/>
                </a:solidFill>
                <a:latin typeface="Arial"/>
                <a:ea typeface="黑体"/>
              </a:defRPr>
            </a:lvl5pPr>
            <a:lvl6pPr marL="2320925" lvl="5" indent="-210820" algn="l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1845">
                <a:solidFill>
                  <a:schemeClr val="tx1"/>
                </a:solidFill>
                <a:latin typeface="Arial"/>
                <a:ea typeface="幼圆"/>
              </a:defRPr>
            </a:lvl6pPr>
            <a:lvl7pPr marL="2743200" lvl="6" indent="-210820" algn="l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1845">
                <a:solidFill>
                  <a:schemeClr val="tx1"/>
                </a:solidFill>
                <a:latin typeface="Arial"/>
                <a:ea typeface="幼圆"/>
              </a:defRPr>
            </a:lvl7pPr>
            <a:lvl8pPr marL="3165475" lvl="7" indent="-210820" algn="l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1845">
                <a:solidFill>
                  <a:schemeClr val="tx1"/>
                </a:solidFill>
                <a:latin typeface="Arial"/>
                <a:ea typeface="幼圆"/>
              </a:defRPr>
            </a:lvl8pPr>
            <a:lvl9pPr marL="3587115" lvl="8" indent="-210820" algn="l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1845">
                <a:solidFill>
                  <a:schemeClr val="tx1"/>
                </a:solidFill>
                <a:latin typeface="Arial"/>
                <a:ea typeface="幼圆"/>
              </a:defRPr>
            </a:lvl9pPr>
          </a:lstStyle>
          <a:p>
            <a:pPr lvl="0"/>
            <a:r>
              <a:rPr lang="zh-CN" sz="2955" b="1" i="0" strike="noStrike" spc="0">
                <a:solidFill>
                  <a:srgbClr val="000066"/>
                </a:solidFill>
                <a:latin typeface="微软雅黑"/>
                <a:ea typeface="微软雅黑"/>
              </a:rPr>
              <a:t> 答辩小组：</a:t>
            </a:r>
            <a:endParaRPr lang="zh-CN" b="1">
              <a:solidFill>
                <a:srgbClr val="000066"/>
              </a:solidFill>
              <a:latin typeface="微软雅黑"/>
              <a:ea typeface="微软雅黑"/>
            </a:endParaRPr>
          </a:p>
          <a:p>
            <a:pPr lvl="0">
              <a:lnSpc>
                <a:spcPct val="150000"/>
              </a:lnSpc>
            </a:pPr>
            <a:r>
              <a:rPr lang="zh-CN" sz="2955" b="1" i="0" strike="noStrike" spc="0">
                <a:solidFill>
                  <a:srgbClr val="000066"/>
                </a:solidFill>
                <a:latin typeface="微软雅黑"/>
                <a:ea typeface="微软雅黑"/>
              </a:rPr>
              <a:t>杨碧茹（组长），董文冲，闵安娜，林智鑫</a:t>
            </a:r>
          </a:p>
          <a:p>
            <a:pPr lvl="0"/>
            <a:endParaRPr lang="zh-CN" b="1">
              <a:solidFill>
                <a:srgbClr val="000066"/>
              </a:solidFill>
              <a:latin typeface="微软雅黑"/>
              <a:ea typeface="微软雅黑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6"/>
          <p:cNvSpPr>
            <a:spLocks noChangeArrowheads="1"/>
          </p:cNvSpPr>
          <p:nvPr/>
        </p:nvSpPr>
        <p:spPr>
          <a:xfrm>
            <a:off x="755650" y="-8397"/>
            <a:ext cx="7632700" cy="76353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/>
          <a:lstStyle/>
          <a:p>
            <a:pPr lvl="0" algn="ctr"/>
            <a:r>
              <a:rPr lang="zh-CN" sz="4000" b="1">
                <a:solidFill>
                  <a:srgbClr val="002060"/>
                </a:solidFill>
                <a:latin typeface="微软雅黑"/>
                <a:ea typeface="微软雅黑"/>
              </a:rPr>
              <a:t>1.任务介绍</a:t>
            </a:r>
          </a:p>
        </p:txBody>
      </p:sp>
      <p:sp>
        <p:nvSpPr>
          <p:cNvPr id="67" name="矩形 109"/>
          <p:cNvSpPr>
            <a:spLocks noChangeArrowheads="1"/>
          </p:cNvSpPr>
          <p:nvPr/>
        </p:nvSpPr>
        <p:spPr>
          <a:xfrm>
            <a:off x="279678" y="977170"/>
            <a:ext cx="8858250" cy="529375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lvl="0" indent="-342900" defTabSz="9144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90000"/>
              <a:buFont typeface="Wingdings" charset="2"/>
              <a:buChar char="p"/>
            </a:pPr>
            <a:r>
              <a:rPr lang="zh-CN" sz="2800" b="1" dirty="0">
                <a:latin typeface="Microsoft YaHei"/>
                <a:ea typeface="Microsoft YaHei"/>
              </a:rPr>
              <a:t>在</a:t>
            </a:r>
            <a:r>
              <a:rPr lang="en-US" sz="2800" b="1" dirty="0">
                <a:latin typeface="Microsoft YaHei"/>
                <a:ea typeface="Microsoft YaHei"/>
              </a:rPr>
              <a:t>xv6</a:t>
            </a:r>
            <a:r>
              <a:rPr lang="zh-CN" sz="2800" b="1" dirty="0">
                <a:latin typeface="Microsoft YaHei"/>
                <a:ea typeface="Microsoft YaHei"/>
              </a:rPr>
              <a:t>基础上实现音频播放功能</a:t>
            </a:r>
          </a:p>
          <a:p>
            <a:pPr lvl="2" indent="-457200" defTabSz="4572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90000"/>
              <a:buFont typeface="Wingdings" charset="2"/>
              <a:buChar char="n"/>
            </a:pPr>
            <a:r>
              <a:rPr lang="zh-CN" dirty="0">
                <a:latin typeface="Microsoft YaHei"/>
                <a:ea typeface="Microsoft YaHei"/>
              </a:rPr>
              <a:t>音频文件的读入和解码</a:t>
            </a:r>
          </a:p>
          <a:p>
            <a:pPr lvl="2" indent="-457200" defTabSz="4572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90000"/>
              <a:buFont typeface="Wingdings" charset="2"/>
              <a:buChar char="n"/>
            </a:pPr>
            <a:r>
              <a:rPr lang="zh-CN" dirty="0">
                <a:latin typeface="Microsoft YaHei"/>
                <a:ea typeface="Microsoft YaHei"/>
              </a:rPr>
              <a:t>声卡驱动程序</a:t>
            </a:r>
          </a:p>
          <a:p>
            <a:pPr lvl="2" indent="-457200" defTabSz="4572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90000"/>
              <a:buFont typeface="Wingdings" charset="2"/>
              <a:buChar char="n"/>
            </a:pPr>
            <a:r>
              <a:rPr lang="zh-CN" dirty="0">
                <a:latin typeface="Microsoft YaHei"/>
                <a:ea typeface="Microsoft YaHei"/>
              </a:rPr>
              <a:t>播放过程中的控制功能、</a:t>
            </a:r>
            <a:r>
              <a:rPr lang="zh-CN" altLang="en-US" dirty="0">
                <a:latin typeface="Microsoft YaHei"/>
                <a:ea typeface="Microsoft YaHei"/>
              </a:rPr>
              <a:t>错误处理等配套功能</a:t>
            </a:r>
            <a:endParaRPr lang="zh-CN" dirty="0">
              <a:latin typeface="Cambria"/>
              <a:ea typeface="Cambria"/>
            </a:endParaRPr>
          </a:p>
          <a:p>
            <a:pPr marL="342900" lvl="0" indent="-342900" defTabSz="9144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90000"/>
              <a:buFont typeface="Wingdings" charset="2"/>
              <a:buChar char="p"/>
            </a:pPr>
            <a:r>
              <a:rPr lang="zh-CN" sz="2800" b="1" dirty="0">
                <a:latin typeface="Microsoft YaHei"/>
                <a:ea typeface="Microsoft YaHei"/>
              </a:rPr>
              <a:t>重难点</a:t>
            </a:r>
          </a:p>
          <a:p>
            <a:pPr lvl="2" indent="-457200" defTabSz="4572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90000"/>
              <a:buFont typeface="Wingdings" charset="2"/>
              <a:buChar char="n"/>
            </a:pPr>
            <a:r>
              <a:rPr lang="zh-CN" dirty="0">
                <a:latin typeface="Microsoft YaHei"/>
                <a:ea typeface="Microsoft YaHei"/>
              </a:rPr>
              <a:t>高内聚、低耦合的代码结构</a:t>
            </a:r>
          </a:p>
          <a:p>
            <a:pPr lvl="2" indent="-457200" defTabSz="4572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90000"/>
              <a:buFont typeface="Wingdings" charset="2"/>
              <a:buChar char="n"/>
            </a:pPr>
            <a:r>
              <a:rPr lang="zh-CN" dirty="0">
                <a:latin typeface="Microsoft YaHei"/>
                <a:ea typeface="Microsoft YaHei"/>
              </a:rPr>
              <a:t>音频文件解析</a:t>
            </a:r>
          </a:p>
          <a:p>
            <a:pPr lvl="2" indent="-457200" defTabSz="4572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90000"/>
              <a:buFont typeface="Wingdings" charset="2"/>
              <a:buChar char="n"/>
            </a:pPr>
            <a:r>
              <a:rPr lang="zh-CN" dirty="0">
                <a:latin typeface="Microsoft YaHei"/>
                <a:ea typeface="Microsoft YaHei"/>
              </a:rPr>
              <a:t>声卡初始化</a:t>
            </a:r>
          </a:p>
          <a:p>
            <a:pPr lvl="2" indent="-457200" defTabSz="4572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90000"/>
              <a:buFont typeface="Wingdings" charset="2"/>
              <a:buChar char="n"/>
            </a:pPr>
            <a:r>
              <a:rPr lang="zh-CN" dirty="0">
                <a:latin typeface="Microsoft YaHei"/>
                <a:ea typeface="Microsoft YaHei"/>
              </a:rPr>
              <a:t>声卡的具体使用</a:t>
            </a:r>
          </a:p>
          <a:p>
            <a:pPr lvl="2" indent="-457200" defTabSz="4572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90000"/>
              <a:buFont typeface="Wingdings" charset="2"/>
              <a:buChar char="n"/>
            </a:pPr>
            <a:endParaRPr lang="zh-CN" dirty="0">
              <a:latin typeface="Microsoft YaHei"/>
              <a:ea typeface="Microsoft Ya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6"/>
          <p:cNvSpPr>
            <a:spLocks noChangeArrowheads="1"/>
          </p:cNvSpPr>
          <p:nvPr/>
        </p:nvSpPr>
        <p:spPr>
          <a:xfrm>
            <a:off x="755650" y="-8397"/>
            <a:ext cx="7632700" cy="76353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/>
          <a:lstStyle/>
          <a:p>
            <a:pPr lvl="0" algn="ctr"/>
            <a:r>
              <a:rPr lang="zh-CN" sz="4000" b="1">
                <a:solidFill>
                  <a:srgbClr val="002060"/>
                </a:solidFill>
                <a:latin typeface="微软雅黑"/>
                <a:ea typeface="微软雅黑"/>
              </a:rPr>
              <a:t>1.目前成果</a:t>
            </a:r>
          </a:p>
        </p:txBody>
      </p:sp>
      <p:sp>
        <p:nvSpPr>
          <p:cNvPr id="67" name="矩形 109"/>
          <p:cNvSpPr>
            <a:spLocks noChangeArrowheads="1"/>
          </p:cNvSpPr>
          <p:nvPr/>
        </p:nvSpPr>
        <p:spPr>
          <a:xfrm>
            <a:off x="279678" y="977170"/>
            <a:ext cx="8858250" cy="45085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2" indent="0" defTabSz="457200">
              <a:spcBef>
                <a:spcPts val="600"/>
              </a:spcBef>
              <a:spcAft>
                <a:spcPts val="600"/>
              </a:spcAft>
              <a:buNone/>
            </a:pPr>
            <a:endParaRPr lang="zh-CN">
              <a:latin typeface="Microsoft YaHei"/>
              <a:ea typeface="Microsoft YaHei"/>
            </a:endParaRPr>
          </a:p>
        </p:txBody>
      </p:sp>
      <p:pic>
        <p:nvPicPr>
          <p:cNvPr id="68" name="图片 67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4887967" y="1676859"/>
            <a:ext cx="4089400" cy="3911600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388189" y="1532848"/>
            <a:ext cx="1756803" cy="577306"/>
          </a:xfrm>
          <a:prstGeom prst="rect">
            <a:avLst/>
          </a:prstGeom>
          <a:solidFill>
            <a:srgbClr val="DFF8FF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lvl="0" algn="ctr"/>
            <a:r>
              <a:rPr lang="zh-CN"/>
              <a:t>清晰的交互</a:t>
            </a:r>
          </a:p>
        </p:txBody>
      </p:sp>
      <p:sp>
        <p:nvSpPr>
          <p:cNvPr id="70" name="矩形 69"/>
          <p:cNvSpPr/>
          <p:nvPr/>
        </p:nvSpPr>
        <p:spPr>
          <a:xfrm>
            <a:off x="388189" y="3302406"/>
            <a:ext cx="1756803" cy="507631"/>
          </a:xfrm>
          <a:prstGeom prst="rect">
            <a:avLst/>
          </a:prstGeom>
          <a:solidFill>
            <a:srgbClr val="DFF8FF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lvl="0" algn="ctr"/>
            <a:r>
              <a:rPr lang="zh-CN"/>
              <a:t>播放功能</a:t>
            </a:r>
          </a:p>
        </p:txBody>
      </p:sp>
      <p:sp>
        <p:nvSpPr>
          <p:cNvPr id="71" name="矩形 70"/>
          <p:cNvSpPr/>
          <p:nvPr/>
        </p:nvSpPr>
        <p:spPr>
          <a:xfrm>
            <a:off x="388189" y="5080828"/>
            <a:ext cx="1756803" cy="507631"/>
          </a:xfrm>
          <a:prstGeom prst="rect">
            <a:avLst/>
          </a:prstGeom>
          <a:solidFill>
            <a:srgbClr val="DFF8FF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lvl="0" algn="ctr"/>
            <a:r>
              <a:rPr lang="zh-CN"/>
              <a:t>系统容错</a:t>
            </a:r>
          </a:p>
        </p:txBody>
      </p:sp>
      <p:sp>
        <p:nvSpPr>
          <p:cNvPr id="72" name="线形标注 2 71"/>
          <p:cNvSpPr/>
          <p:nvPr/>
        </p:nvSpPr>
        <p:spPr>
          <a:xfrm>
            <a:off x="2976113" y="1202595"/>
            <a:ext cx="1642337" cy="330253"/>
          </a:xfrm>
          <a:prstGeom prst="borderCallout2">
            <a:avLst/>
          </a:prstGeom>
          <a:solidFill>
            <a:srgbClr val="FFFFFF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lvl="0" algn="ctr"/>
            <a:r>
              <a:rPr lang="zh-CN" sz="2000"/>
              <a:t>命令行界面</a:t>
            </a:r>
          </a:p>
        </p:txBody>
      </p:sp>
      <p:sp>
        <p:nvSpPr>
          <p:cNvPr id="73" name="线形标注 2 72"/>
          <p:cNvSpPr/>
          <p:nvPr/>
        </p:nvSpPr>
        <p:spPr>
          <a:xfrm>
            <a:off x="2976113" y="1607184"/>
            <a:ext cx="1642337" cy="33025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0165"/>
              <a:gd name="adj6" fmla="val -45455"/>
            </a:avLst>
          </a:prstGeom>
          <a:solidFill>
            <a:srgbClr val="FFFFFF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lvl="0" algn="ctr"/>
            <a:r>
              <a:rPr lang="zh-CN" sz="2000"/>
              <a:t>使用帮助</a:t>
            </a:r>
          </a:p>
        </p:txBody>
      </p:sp>
      <p:sp>
        <p:nvSpPr>
          <p:cNvPr id="74" name="线形标注 2 73"/>
          <p:cNvSpPr/>
          <p:nvPr/>
        </p:nvSpPr>
        <p:spPr>
          <a:xfrm>
            <a:off x="2976113" y="2478436"/>
            <a:ext cx="1642337" cy="33025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72237"/>
              <a:gd name="adj6" fmla="val -46061"/>
            </a:avLst>
          </a:prstGeom>
          <a:solidFill>
            <a:srgbClr val="FFFFFF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lvl="0" algn="ctr"/>
            <a:r>
              <a:rPr lang="zh-CN" sz="2000"/>
              <a:t>设置音量</a:t>
            </a:r>
          </a:p>
        </p:txBody>
      </p:sp>
      <p:sp>
        <p:nvSpPr>
          <p:cNvPr id="75" name="线形标注 2 74"/>
          <p:cNvSpPr/>
          <p:nvPr/>
        </p:nvSpPr>
        <p:spPr>
          <a:xfrm>
            <a:off x="2976113" y="2884746"/>
            <a:ext cx="1642337" cy="33025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1820"/>
              <a:gd name="adj6" fmla="val -47274"/>
            </a:avLst>
          </a:prstGeom>
          <a:solidFill>
            <a:srgbClr val="FFFFFF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lvl="0" algn="ctr"/>
            <a:r>
              <a:rPr lang="zh-CN" sz="2000"/>
              <a:t>暂停播放</a:t>
            </a:r>
          </a:p>
        </p:txBody>
      </p:sp>
      <p:sp>
        <p:nvSpPr>
          <p:cNvPr id="76" name="线形标注 2 75"/>
          <p:cNvSpPr/>
          <p:nvPr/>
        </p:nvSpPr>
        <p:spPr>
          <a:xfrm>
            <a:off x="2976113" y="3302406"/>
            <a:ext cx="1642337" cy="33025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3319"/>
              <a:gd name="adj6" fmla="val -46667"/>
            </a:avLst>
          </a:prstGeom>
          <a:solidFill>
            <a:srgbClr val="FFFFFF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lvl="0" algn="ctr"/>
            <a:r>
              <a:rPr lang="zh-CN" sz="2000"/>
              <a:t>继续播放</a:t>
            </a:r>
          </a:p>
        </p:txBody>
      </p:sp>
      <p:sp>
        <p:nvSpPr>
          <p:cNvPr id="77" name="线形标注 2 76"/>
          <p:cNvSpPr/>
          <p:nvPr/>
        </p:nvSpPr>
        <p:spPr>
          <a:xfrm>
            <a:off x="2976113" y="3720920"/>
            <a:ext cx="1642337" cy="33025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6141"/>
              <a:gd name="adj6" fmla="val -46667"/>
            </a:avLst>
          </a:prstGeom>
          <a:solidFill>
            <a:srgbClr val="FFFFFF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lvl="0" algn="ctr"/>
            <a:r>
              <a:rPr lang="zh-CN" sz="2000"/>
              <a:t>切换音频</a:t>
            </a:r>
          </a:p>
        </p:txBody>
      </p:sp>
      <p:sp>
        <p:nvSpPr>
          <p:cNvPr id="78" name="线形标注 2 77"/>
          <p:cNvSpPr/>
          <p:nvPr/>
        </p:nvSpPr>
        <p:spPr>
          <a:xfrm>
            <a:off x="2976113" y="4119062"/>
            <a:ext cx="1642337" cy="33025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22586"/>
              <a:gd name="adj6" fmla="val -46667"/>
            </a:avLst>
          </a:prstGeom>
          <a:solidFill>
            <a:srgbClr val="FFFFFF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lvl="0" algn="ctr"/>
            <a:r>
              <a:rPr lang="zh-CN" sz="2000"/>
              <a:t>停止播放</a:t>
            </a:r>
          </a:p>
        </p:txBody>
      </p:sp>
      <p:sp>
        <p:nvSpPr>
          <p:cNvPr id="79" name="线形标注 2 78"/>
          <p:cNvSpPr/>
          <p:nvPr/>
        </p:nvSpPr>
        <p:spPr>
          <a:xfrm>
            <a:off x="2976113" y="4527158"/>
            <a:ext cx="1642337" cy="33025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19032"/>
              <a:gd name="adj6" fmla="val -46667"/>
            </a:avLst>
          </a:prstGeom>
          <a:solidFill>
            <a:srgbClr val="FFFFFF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lvl="0" algn="ctr"/>
            <a:r>
              <a:rPr lang="zh-CN" sz="2000"/>
              <a:t>退出播放器</a:t>
            </a:r>
          </a:p>
        </p:txBody>
      </p:sp>
      <p:sp>
        <p:nvSpPr>
          <p:cNvPr id="80" name="线形标注 2 79"/>
          <p:cNvSpPr/>
          <p:nvPr/>
        </p:nvSpPr>
        <p:spPr>
          <a:xfrm>
            <a:off x="2976113" y="5004390"/>
            <a:ext cx="1732690" cy="33025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3319"/>
              <a:gd name="adj6" fmla="val -46667"/>
            </a:avLst>
          </a:prstGeom>
          <a:solidFill>
            <a:srgbClr val="FFFFFF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lvl="0" algn="ctr"/>
            <a:r>
              <a:rPr lang="zh-CN" sz="2000"/>
              <a:t>错误指令提示</a:t>
            </a:r>
          </a:p>
        </p:txBody>
      </p:sp>
      <p:sp>
        <p:nvSpPr>
          <p:cNvPr id="81" name="线形标注 2 80"/>
          <p:cNvSpPr/>
          <p:nvPr/>
        </p:nvSpPr>
        <p:spPr>
          <a:xfrm>
            <a:off x="2976113" y="5423332"/>
            <a:ext cx="1732690" cy="33025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998"/>
              <a:gd name="adj6" fmla="val -45645"/>
            </a:avLst>
          </a:prstGeom>
          <a:solidFill>
            <a:srgbClr val="FFFFFF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lvl="0" algn="ctr"/>
            <a:r>
              <a:rPr lang="zh-CN" sz="2000"/>
              <a:t>参数错误提示</a:t>
            </a:r>
          </a:p>
        </p:txBody>
      </p:sp>
      <p:sp>
        <p:nvSpPr>
          <p:cNvPr id="82" name="线形标注 2 81"/>
          <p:cNvSpPr/>
          <p:nvPr/>
        </p:nvSpPr>
        <p:spPr>
          <a:xfrm>
            <a:off x="2976113" y="5861754"/>
            <a:ext cx="1732690" cy="33025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9433"/>
              <a:gd name="adj6" fmla="val -45645"/>
            </a:avLst>
          </a:prstGeom>
          <a:solidFill>
            <a:srgbClr val="FFFFFF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lvl="0" algn="ctr"/>
            <a:r>
              <a:rPr lang="zh-CN" sz="2000"/>
              <a:t>频繁操作干扰</a:t>
            </a:r>
          </a:p>
        </p:txBody>
      </p:sp>
      <p:sp>
        <p:nvSpPr>
          <p:cNvPr id="83" name="线形标注 2 82"/>
          <p:cNvSpPr/>
          <p:nvPr/>
        </p:nvSpPr>
        <p:spPr>
          <a:xfrm>
            <a:off x="2976113" y="2005791"/>
            <a:ext cx="1732690" cy="33025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0252"/>
              <a:gd name="adj6" fmla="val -44849"/>
            </a:avLst>
          </a:prstGeom>
          <a:solidFill>
            <a:srgbClr val="FFFFFF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lvl="0" algn="ctr"/>
            <a:r>
              <a:rPr lang="zh-CN" sz="2000"/>
              <a:t>错误操作提示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16"/>
          <p:cNvSpPr>
            <a:spLocks noChangeArrowheads="1"/>
          </p:cNvSpPr>
          <p:nvPr/>
        </p:nvSpPr>
        <p:spPr>
          <a:xfrm>
            <a:off x="778112" y="-8397"/>
            <a:ext cx="7632700" cy="76353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/>
          <a:lstStyle/>
          <a:p>
            <a:pPr lvl="0" algn="ctr"/>
            <a:r>
              <a:rPr lang="zh-CN" sz="4000" b="1">
                <a:solidFill>
                  <a:srgbClr val="002060"/>
                </a:solidFill>
                <a:latin typeface="微软雅黑"/>
                <a:ea typeface="微软雅黑"/>
              </a:rPr>
              <a:t>2.技术框架</a:t>
            </a:r>
          </a:p>
        </p:txBody>
      </p:sp>
      <p:sp>
        <p:nvSpPr>
          <p:cNvPr id="7" name="矩形 109"/>
          <p:cNvSpPr>
            <a:spLocks noChangeArrowheads="1"/>
          </p:cNvSpPr>
          <p:nvPr/>
        </p:nvSpPr>
        <p:spPr>
          <a:xfrm>
            <a:off x="286028" y="840693"/>
            <a:ext cx="8857972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90000"/>
            </a:pPr>
            <a:endParaRPr lang="en-US" sz="2800" b="1">
              <a:latin typeface="微软雅黑"/>
              <a:ea typeface="微软雅黑"/>
            </a:endParaRPr>
          </a:p>
        </p:txBody>
      </p:sp>
      <p:sp>
        <p:nvSpPr>
          <p:cNvPr id="39" name="矩形 109"/>
          <p:cNvSpPr>
            <a:spLocks noChangeArrowheads="1"/>
          </p:cNvSpPr>
          <p:nvPr/>
        </p:nvSpPr>
        <p:spPr>
          <a:xfrm>
            <a:off x="286028" y="977170"/>
            <a:ext cx="8858250" cy="155575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lvl="0" indent="-342900" defTabSz="9144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90000"/>
              <a:buFont typeface="Wingdings" charset="2"/>
              <a:buChar char="p"/>
            </a:pPr>
            <a:r>
              <a:rPr lang="en-US" sz="2800" b="1">
                <a:latin typeface="微软雅黑"/>
                <a:ea typeface="微软雅黑"/>
              </a:rPr>
              <a:t> </a:t>
            </a:r>
            <a:r>
              <a:rPr lang="zh-CN" sz="2800" b="1">
                <a:latin typeface="微软雅黑"/>
                <a:ea typeface="微软雅黑"/>
              </a:rPr>
              <a:t>代码层次结构</a:t>
            </a:r>
          </a:p>
          <a:p>
            <a:pPr lvl="2" indent="-457200" defTabSz="4572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90000"/>
              <a:buFont typeface="Wingdings" charset="2"/>
              <a:buChar char="n"/>
            </a:pPr>
            <a:endParaRPr lang="zh-CN" sz="2400" b="0" i="0" strike="noStrike" spc="0">
              <a:solidFill>
                <a:srgbClr val="000000"/>
              </a:solidFill>
              <a:latin typeface="Times New Roman"/>
              <a:ea typeface="微软雅黑"/>
            </a:endParaRPr>
          </a:p>
          <a:p>
            <a:pPr marL="0" lvl="2" indent="0" defTabSz="457200">
              <a:spcBef>
                <a:spcPts val="600"/>
              </a:spcBef>
              <a:spcAft>
                <a:spcPts val="600"/>
              </a:spcAft>
              <a:buNone/>
            </a:pPr>
            <a:endParaRPr lang="zh-CN" sz="2400" b="0" i="0" strike="noStrike" spc="0">
              <a:solidFill>
                <a:srgbClr val="000000"/>
              </a:solidFill>
              <a:latin typeface="Times New Roman"/>
              <a:ea typeface="微软雅黑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1359003" y="1755045"/>
            <a:ext cx="3748087" cy="2977740"/>
            <a:chOff x="3417690" y="3474119"/>
            <a:chExt cx="3748087" cy="2977740"/>
          </a:xfrm>
        </p:grpSpPr>
        <p:grpSp>
          <p:nvGrpSpPr>
            <p:cNvPr id="77" name="组合 76"/>
            <p:cNvGrpSpPr/>
            <p:nvPr/>
          </p:nvGrpSpPr>
          <p:grpSpPr>
            <a:xfrm>
              <a:off x="3417690" y="3474119"/>
              <a:ext cx="3748087" cy="2977740"/>
              <a:chOff x="1834047" y="1107978"/>
              <a:chExt cx="3748087" cy="4279086"/>
            </a:xfrm>
          </p:grpSpPr>
          <p:sp>
            <p:nvSpPr>
              <p:cNvPr id="78" name="矩形 77"/>
              <p:cNvSpPr/>
              <p:nvPr/>
            </p:nvSpPr>
            <p:spPr>
              <a:xfrm>
                <a:off x="1843446" y="1107978"/>
                <a:ext cx="3715546" cy="427908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5C5C5C"/>
                </a:solidFill>
                <a:prstDash val="solid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cxnSp>
            <p:nvCxnSpPr>
              <p:cNvPr id="79" name="直接箭头连接符 78"/>
              <p:cNvCxnSpPr/>
              <p:nvPr/>
            </p:nvCxnSpPr>
            <p:spPr>
              <a:xfrm>
                <a:off x="1834047" y="3134710"/>
                <a:ext cx="3716315" cy="47975"/>
              </a:xfrm>
              <a:prstGeom prst="straightConnector1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headEnd/>
                <a:tailEnd/>
              </a:ln>
            </p:spPr>
          </p:cxnSp>
          <p:cxnSp>
            <p:nvCxnSpPr>
              <p:cNvPr id="80" name="直接箭头连接符 79"/>
              <p:cNvCxnSpPr/>
              <p:nvPr/>
            </p:nvCxnSpPr>
            <p:spPr>
              <a:xfrm flipV="1">
                <a:off x="1875256" y="2140701"/>
                <a:ext cx="3700199" cy="0"/>
              </a:xfrm>
              <a:prstGeom prst="straightConnector1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headEnd/>
                <a:tailEnd/>
              </a:ln>
            </p:spPr>
          </p:cxnSp>
          <p:cxnSp>
            <p:nvCxnSpPr>
              <p:cNvPr id="81" name="直接箭头连接符 80"/>
              <p:cNvCxnSpPr/>
              <p:nvPr/>
            </p:nvCxnSpPr>
            <p:spPr>
              <a:xfrm>
                <a:off x="1870517" y="4262662"/>
                <a:ext cx="3711617" cy="0"/>
              </a:xfrm>
              <a:prstGeom prst="straightConnector1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headEnd/>
                <a:tailEnd/>
              </a:ln>
            </p:spPr>
          </p:cxnSp>
        </p:grpSp>
        <p:sp>
          <p:nvSpPr>
            <p:cNvPr id="82" name="文本框 81"/>
            <p:cNvSpPr txBox="1"/>
            <p:nvPr/>
          </p:nvSpPr>
          <p:spPr>
            <a:xfrm>
              <a:off x="3507738" y="3622868"/>
              <a:ext cx="3346450" cy="450850"/>
            </a:xfrm>
            <a:prstGeom prst="rect">
              <a:avLst/>
            </a:prstGeom>
            <a:ln w="12700">
              <a:prstDash val="solid"/>
            </a:ln>
          </p:spPr>
          <p:txBody>
            <a:bodyPr>
              <a:spAutoFit/>
            </a:bodyPr>
            <a:lstStyle/>
            <a:p>
              <a:pPr lvl="0"/>
              <a:r>
                <a:rPr lang="zh-CN">
                  <a:latin typeface="Microsoft YaHei"/>
                  <a:ea typeface="Microsoft YaHei"/>
                </a:rPr>
                <a:t>控制器（音频</a:t>
              </a:r>
              <a:r>
                <a:rPr lang="zh-CN" sz="2400" b="0" i="0" strike="noStrike" spc="0">
                  <a:solidFill>
                    <a:srgbClr val="000000"/>
                  </a:solidFill>
                  <a:latin typeface="Microsoft YaHei"/>
                  <a:ea typeface="Microsoft YaHei"/>
                </a:rPr>
                <a:t>播</a:t>
              </a:r>
              <a:r>
                <a:rPr lang="zh-CN">
                  <a:latin typeface="Microsoft YaHei"/>
                  <a:ea typeface="Microsoft YaHei"/>
                </a:rPr>
                <a:t>放器）</a:t>
              </a: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3517723" y="4304042"/>
              <a:ext cx="2025650" cy="450850"/>
            </a:xfrm>
            <a:prstGeom prst="rect">
              <a:avLst/>
            </a:prstGeom>
            <a:ln w="12700">
              <a:prstDash val="solid"/>
            </a:ln>
          </p:spPr>
          <p:txBody>
            <a:bodyPr>
              <a:spAutoFit/>
            </a:bodyPr>
            <a:lstStyle/>
            <a:p>
              <a:pPr lvl="0"/>
              <a:r>
                <a:rPr lang="zh-CN" sz="2400" b="0" i="0" strike="noStrike" spc="0">
                  <a:solidFill>
                    <a:srgbClr val="000000"/>
                  </a:solidFill>
                  <a:latin typeface="Microsoft YaHei"/>
                  <a:ea typeface="Microsoft YaHei"/>
                </a:rPr>
                <a:t>播放库</a:t>
              </a: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3509622" y="5027942"/>
              <a:ext cx="2025650" cy="450850"/>
            </a:xfrm>
            <a:prstGeom prst="rect">
              <a:avLst/>
            </a:prstGeom>
            <a:ln w="12700">
              <a:prstDash val="solid"/>
            </a:ln>
          </p:spPr>
          <p:txBody>
            <a:bodyPr>
              <a:spAutoFit/>
            </a:bodyPr>
            <a:lstStyle/>
            <a:p>
              <a:pPr lvl="0"/>
              <a:r>
                <a:rPr lang="zh-CN" sz="2400" b="0" i="0" strike="noStrike" spc="0">
                  <a:solidFill>
                    <a:srgbClr val="000000"/>
                  </a:solidFill>
                  <a:latin typeface="Microsoft YaHei"/>
                  <a:ea typeface="Microsoft YaHei"/>
                </a:rPr>
                <a:t>系统调用</a:t>
              </a: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3509622" y="5754628"/>
              <a:ext cx="2025650" cy="450850"/>
            </a:xfrm>
            <a:prstGeom prst="rect">
              <a:avLst/>
            </a:prstGeom>
            <a:ln w="12700">
              <a:prstDash val="solid"/>
            </a:ln>
          </p:spPr>
          <p:txBody>
            <a:bodyPr>
              <a:spAutoFit/>
            </a:bodyPr>
            <a:lstStyle/>
            <a:p>
              <a:pPr lvl="0"/>
              <a:r>
                <a:rPr lang="zh-CN" sz="2400" b="0" i="0" strike="noStrike" spc="0">
                  <a:solidFill>
                    <a:srgbClr val="000000"/>
                  </a:solidFill>
                  <a:latin typeface="Microsoft YaHei"/>
                  <a:ea typeface="Microsoft YaHei"/>
                </a:rPr>
                <a:t>声卡驱动程序</a:t>
              </a:r>
            </a:p>
          </p:txBody>
        </p:sp>
      </p:grpSp>
      <p:sp>
        <p:nvSpPr>
          <p:cNvPr id="86" name="右大括号 85"/>
          <p:cNvSpPr/>
          <p:nvPr/>
        </p:nvSpPr>
        <p:spPr>
          <a:xfrm>
            <a:off x="5201406" y="2026268"/>
            <a:ext cx="324853" cy="866274"/>
          </a:xfrm>
          <a:prstGeom prst="rightBrace">
            <a:avLst/>
          </a:prstGeom>
          <a:noFill/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7" name="剪去单角的矩形 86"/>
          <p:cNvSpPr/>
          <p:nvPr/>
        </p:nvSpPr>
        <p:spPr>
          <a:xfrm>
            <a:off x="5700653" y="1972126"/>
            <a:ext cx="1759618" cy="902368"/>
          </a:xfrm>
          <a:prstGeom prst="snip1Rect">
            <a:avLst/>
          </a:prstGeom>
          <a:noFill/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lvl="0" algn="ctr"/>
            <a:r>
              <a:rPr lang="zh-CN" sz="2400" b="0" i="0" strike="noStrike" spc="0">
                <a:solidFill>
                  <a:srgbClr val="000000"/>
                </a:solidFill>
                <a:latin typeface="Microsoft YaHei"/>
                <a:ea typeface="Microsoft YaHei"/>
              </a:rPr>
              <a:t>用户空间</a:t>
            </a:r>
          </a:p>
        </p:txBody>
      </p:sp>
      <p:sp>
        <p:nvSpPr>
          <p:cNvPr id="88" name="右大括号 87"/>
          <p:cNvSpPr/>
          <p:nvPr/>
        </p:nvSpPr>
        <p:spPr>
          <a:xfrm>
            <a:off x="5201406" y="3461097"/>
            <a:ext cx="324853" cy="866274"/>
          </a:xfrm>
          <a:prstGeom prst="rightBrace">
            <a:avLst/>
          </a:prstGeom>
          <a:noFill/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9" name="剪去单角的矩形 88"/>
          <p:cNvSpPr/>
          <p:nvPr/>
        </p:nvSpPr>
        <p:spPr>
          <a:xfrm>
            <a:off x="5700653" y="3406955"/>
            <a:ext cx="1759618" cy="902368"/>
          </a:xfrm>
          <a:prstGeom prst="snip1Rect">
            <a:avLst/>
          </a:prstGeom>
          <a:noFill/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lvl="0" algn="ctr"/>
            <a:r>
              <a:rPr lang="zh-CN" sz="2400" b="0" i="0" strike="noStrike" spc="0">
                <a:solidFill>
                  <a:srgbClr val="000000"/>
                </a:solidFill>
                <a:latin typeface="Microsoft YaHei"/>
                <a:ea typeface="Microsoft YaHei"/>
              </a:rPr>
              <a:t>内核空间</a:t>
            </a:r>
          </a:p>
        </p:txBody>
      </p:sp>
      <p:sp>
        <p:nvSpPr>
          <p:cNvPr id="90" name="椭圆 89"/>
          <p:cNvSpPr/>
          <p:nvPr/>
        </p:nvSpPr>
        <p:spPr>
          <a:xfrm>
            <a:off x="2045271" y="5145897"/>
            <a:ext cx="5098382" cy="938463"/>
          </a:xfrm>
          <a:prstGeom prst="ellipse">
            <a:avLst/>
          </a:prstGeom>
          <a:solidFill>
            <a:srgbClr val="DFF8FF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lvl="0" algn="ctr"/>
            <a:r>
              <a:rPr lang="zh-CN" sz="2000">
                <a:latin typeface="Microsoft YaHei"/>
                <a:ea typeface="Microsoft YaHei"/>
              </a:rPr>
              <a:t>层次清晰，高内聚、低耦合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16"/>
          <p:cNvSpPr>
            <a:spLocks noChangeArrowheads="1"/>
          </p:cNvSpPr>
          <p:nvPr/>
        </p:nvSpPr>
        <p:spPr>
          <a:xfrm>
            <a:off x="778112" y="-8397"/>
            <a:ext cx="7632700" cy="76353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/>
          <a:lstStyle/>
          <a:p>
            <a:pPr lvl="0" algn="ctr"/>
            <a:r>
              <a:rPr lang="zh-CN" sz="4000" b="1">
                <a:solidFill>
                  <a:srgbClr val="002060"/>
                </a:solidFill>
                <a:latin typeface="微软雅黑"/>
                <a:ea typeface="微软雅黑"/>
              </a:rPr>
              <a:t>2.技术框架</a:t>
            </a:r>
          </a:p>
        </p:txBody>
      </p:sp>
      <p:sp>
        <p:nvSpPr>
          <p:cNvPr id="7" name="矩形 109"/>
          <p:cNvSpPr>
            <a:spLocks noChangeArrowheads="1"/>
          </p:cNvSpPr>
          <p:nvPr/>
        </p:nvSpPr>
        <p:spPr>
          <a:xfrm>
            <a:off x="286028" y="840693"/>
            <a:ext cx="8857972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90000"/>
            </a:pPr>
            <a:endParaRPr lang="en-US" sz="2800" b="1">
              <a:latin typeface="微软雅黑"/>
              <a:ea typeface="微软雅黑"/>
            </a:endParaRPr>
          </a:p>
        </p:txBody>
      </p:sp>
      <p:sp>
        <p:nvSpPr>
          <p:cNvPr id="10" name="平行四边形 9"/>
          <p:cNvSpPr/>
          <p:nvPr/>
        </p:nvSpPr>
        <p:spPr>
          <a:xfrm>
            <a:off x="532720" y="2624434"/>
            <a:ext cx="1641522" cy="512430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anchor="ctr">
            <a:spAutoFit/>
          </a:bodyPr>
          <a:lstStyle/>
          <a:p>
            <a:pPr lvl="0" algn="ctr"/>
            <a:r>
              <a:rPr lang="zh-CN" sz="2000">
                <a:latin typeface="黑体"/>
                <a:ea typeface="黑体"/>
              </a:rPr>
              <a:t>解析指令</a:t>
            </a:r>
          </a:p>
        </p:txBody>
      </p:sp>
      <p:sp>
        <p:nvSpPr>
          <p:cNvPr id="39" name="矩形 109"/>
          <p:cNvSpPr>
            <a:spLocks noChangeArrowheads="1"/>
          </p:cNvSpPr>
          <p:nvPr/>
        </p:nvSpPr>
        <p:spPr>
          <a:xfrm>
            <a:off x="286028" y="977170"/>
            <a:ext cx="8858250" cy="155575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lvl="0" indent="-342900" defTabSz="9144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90000"/>
              <a:buFont typeface="Wingdings" charset="2"/>
              <a:buChar char="p"/>
            </a:pPr>
            <a:r>
              <a:rPr lang="en-US" sz="2800" b="1">
                <a:latin typeface="微软雅黑"/>
                <a:ea typeface="微软雅黑"/>
              </a:rPr>
              <a:t> </a:t>
            </a:r>
            <a:r>
              <a:rPr lang="zh-CN" sz="2800" b="1">
                <a:latin typeface="微软雅黑"/>
                <a:ea typeface="微软雅黑"/>
              </a:rPr>
              <a:t>代码层次结构</a:t>
            </a:r>
          </a:p>
          <a:p>
            <a:pPr lvl="2" indent="-457200" defTabSz="4572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90000"/>
              <a:buFont typeface="Wingdings" charset="2"/>
              <a:buChar char="n"/>
            </a:pPr>
            <a:endParaRPr lang="zh-CN" sz="2400" b="0" i="0" strike="noStrike" spc="0">
              <a:solidFill>
                <a:srgbClr val="000000"/>
              </a:solidFill>
              <a:latin typeface="Times New Roman"/>
              <a:ea typeface="微软雅黑"/>
            </a:endParaRPr>
          </a:p>
          <a:p>
            <a:pPr marL="0" lvl="2" indent="0" defTabSz="457200">
              <a:spcBef>
                <a:spcPts val="600"/>
              </a:spcBef>
              <a:spcAft>
                <a:spcPts val="600"/>
              </a:spcAft>
              <a:buNone/>
            </a:pPr>
            <a:endParaRPr lang="zh-CN" sz="2400" b="0" i="0" strike="noStrike" spc="0">
              <a:solidFill>
                <a:srgbClr val="000000"/>
              </a:solidFill>
              <a:latin typeface="Times New Roman"/>
              <a:ea typeface="微软雅黑"/>
            </a:endParaRPr>
          </a:p>
        </p:txBody>
      </p:sp>
      <p:sp>
        <p:nvSpPr>
          <p:cNvPr id="76" name="平行四边形 9"/>
          <p:cNvSpPr/>
          <p:nvPr/>
        </p:nvSpPr>
        <p:spPr>
          <a:xfrm>
            <a:off x="2256010" y="3475701"/>
            <a:ext cx="1968500" cy="508000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anchor="ctr">
            <a:spAutoFit/>
          </a:bodyPr>
          <a:lstStyle/>
          <a:p>
            <a:pPr lvl="0" algn="ctr"/>
            <a:r>
              <a:rPr lang="zh-CN" sz="2000">
                <a:latin typeface="黑体"/>
                <a:ea typeface="黑体"/>
              </a:rPr>
              <a:t>读文件头</a:t>
            </a:r>
          </a:p>
        </p:txBody>
      </p:sp>
      <p:sp>
        <p:nvSpPr>
          <p:cNvPr id="77" name="平行四边形 9"/>
          <p:cNvSpPr/>
          <p:nvPr/>
        </p:nvSpPr>
        <p:spPr>
          <a:xfrm>
            <a:off x="4479122" y="3467641"/>
            <a:ext cx="1758950" cy="977900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anchor="ctr">
            <a:spAutoFit/>
          </a:bodyPr>
          <a:lstStyle/>
          <a:p>
            <a:pPr lvl="0" algn="ctr"/>
            <a:r>
              <a:rPr lang="zh-CN" sz="2000">
                <a:latin typeface="黑体"/>
                <a:ea typeface="黑体"/>
              </a:rPr>
              <a:t>解析库</a:t>
            </a:r>
          </a:p>
          <a:p>
            <a:pPr lvl="0" algn="ctr"/>
            <a:r>
              <a:rPr lang="zh-CN" sz="2000">
                <a:latin typeface="黑体"/>
                <a:ea typeface="黑体"/>
              </a:rPr>
              <a:t>处理数据</a:t>
            </a:r>
          </a:p>
        </p:txBody>
      </p:sp>
      <p:cxnSp>
        <p:nvCxnSpPr>
          <p:cNvPr id="78" name="直接箭头连接符 77"/>
          <p:cNvCxnSpPr>
            <a:stCxn id="10" idx="2"/>
            <a:endCxn id="80" idx="5"/>
          </p:cNvCxnSpPr>
          <p:nvPr/>
        </p:nvCxnSpPr>
        <p:spPr>
          <a:xfrm>
            <a:off x="2110188" y="2880649"/>
            <a:ext cx="440239" cy="1382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olid"/>
            <a:headEnd/>
            <a:tailEnd type="triangle"/>
          </a:ln>
        </p:spPr>
      </p:cxnSp>
      <p:sp>
        <p:nvSpPr>
          <p:cNvPr id="79" name="文本框 78"/>
          <p:cNvSpPr txBox="1"/>
          <p:nvPr/>
        </p:nvSpPr>
        <p:spPr>
          <a:xfrm>
            <a:off x="586540" y="1804737"/>
            <a:ext cx="7251700" cy="457200"/>
          </a:xfrm>
          <a:prstGeom prst="rect">
            <a:avLst/>
          </a:prstGeom>
          <a:ln w="12700">
            <a:prstDash val="solid"/>
          </a:ln>
        </p:spPr>
        <p:txBody>
          <a:bodyPr>
            <a:spAutoFit/>
          </a:bodyPr>
          <a:lstStyle/>
          <a:p>
            <a:pPr lvl="2" indent="-457200" defTabSz="4572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90000"/>
              <a:buFont typeface="Wingdings" charset="2"/>
              <a:buChar char="n"/>
            </a:pPr>
            <a:r>
              <a:rPr lang="zh-CN" sz="2400">
                <a:latin typeface="Times New Roman"/>
                <a:ea typeface="微软雅黑"/>
              </a:rPr>
              <a:t>例：播放</a:t>
            </a:r>
            <a:r>
              <a:rPr lang="en-US" sz="2400">
                <a:latin typeface="Times New Roman"/>
                <a:ea typeface="微软雅黑"/>
              </a:rPr>
              <a:t>wav</a:t>
            </a:r>
            <a:r>
              <a:rPr lang="zh-CN" sz="2400">
                <a:latin typeface="Times New Roman"/>
                <a:ea typeface="微软雅黑"/>
              </a:rPr>
              <a:t>文件的执行流程</a:t>
            </a:r>
          </a:p>
        </p:txBody>
      </p:sp>
      <p:sp>
        <p:nvSpPr>
          <p:cNvPr id="80" name="平行四边形 9"/>
          <p:cNvSpPr/>
          <p:nvPr/>
        </p:nvSpPr>
        <p:spPr>
          <a:xfrm>
            <a:off x="2486354" y="2625736"/>
            <a:ext cx="1635960" cy="512591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anchor="ctr">
            <a:spAutoFit/>
          </a:bodyPr>
          <a:lstStyle/>
          <a:p>
            <a:pPr lvl="0" algn="ctr"/>
            <a:r>
              <a:rPr lang="zh-CN" sz="2000">
                <a:latin typeface="黑体"/>
                <a:ea typeface="黑体"/>
              </a:rPr>
              <a:t>打开文件</a:t>
            </a:r>
          </a:p>
        </p:txBody>
      </p:sp>
      <p:cxnSp>
        <p:nvCxnSpPr>
          <p:cNvPr id="81" name="直接箭头连接符 80"/>
          <p:cNvCxnSpPr>
            <a:stCxn id="80" idx="2"/>
            <a:endCxn id="82" idx="5"/>
          </p:cNvCxnSpPr>
          <p:nvPr/>
        </p:nvCxnSpPr>
        <p:spPr>
          <a:xfrm flipV="1">
            <a:off x="4058240" y="2881564"/>
            <a:ext cx="484221" cy="467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olid"/>
            <a:headEnd/>
            <a:tailEnd type="triangle"/>
          </a:ln>
        </p:spPr>
      </p:cxnSp>
      <p:sp>
        <p:nvSpPr>
          <p:cNvPr id="82" name="平行四边形 9"/>
          <p:cNvSpPr/>
          <p:nvPr/>
        </p:nvSpPr>
        <p:spPr>
          <a:xfrm>
            <a:off x="4479122" y="2628207"/>
            <a:ext cx="1872916" cy="506714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anchor="ctr">
            <a:spAutoFit/>
          </a:bodyPr>
          <a:lstStyle/>
          <a:p>
            <a:pPr lvl="0" algn="ctr"/>
            <a:r>
              <a:rPr lang="zh-CN" sz="2000">
                <a:latin typeface="黑体"/>
                <a:ea typeface="黑体"/>
              </a:rPr>
              <a:t>读入</a:t>
            </a:r>
            <a:r>
              <a:rPr lang="en-US" sz="2000">
                <a:latin typeface="黑体"/>
                <a:ea typeface="黑体"/>
              </a:rPr>
              <a:t>&amp;</a:t>
            </a:r>
            <a:r>
              <a:rPr lang="zh-CN" sz="2000">
                <a:latin typeface="黑体"/>
                <a:ea typeface="黑体"/>
              </a:rPr>
              <a:t>解码</a:t>
            </a:r>
          </a:p>
        </p:txBody>
      </p:sp>
      <p:cxnSp>
        <p:nvCxnSpPr>
          <p:cNvPr id="83" name="直接箭头连接符 82"/>
          <p:cNvCxnSpPr>
            <a:stCxn id="82" idx="2"/>
            <a:endCxn id="84" idx="5"/>
          </p:cNvCxnSpPr>
          <p:nvPr/>
        </p:nvCxnSpPr>
        <p:spPr>
          <a:xfrm flipV="1">
            <a:off x="6288698" y="2879380"/>
            <a:ext cx="592473" cy="2184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olid"/>
            <a:headEnd/>
            <a:tailEnd type="triangle"/>
          </a:ln>
        </p:spPr>
      </p:cxnSp>
      <p:sp>
        <p:nvSpPr>
          <p:cNvPr id="84" name="平行四边形 9"/>
          <p:cNvSpPr/>
          <p:nvPr/>
        </p:nvSpPr>
        <p:spPr>
          <a:xfrm>
            <a:off x="6817435" y="2624434"/>
            <a:ext cx="1735555" cy="509893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anchor="ctr">
            <a:spAutoFit/>
          </a:bodyPr>
          <a:lstStyle/>
          <a:p>
            <a:pPr lvl="0" algn="ctr"/>
            <a:r>
              <a:rPr lang="zh-CN" sz="2000">
                <a:latin typeface="黑体"/>
                <a:ea typeface="黑体"/>
              </a:rPr>
              <a:t>开始播放</a:t>
            </a:r>
          </a:p>
        </p:txBody>
      </p:sp>
      <p:cxnSp>
        <p:nvCxnSpPr>
          <p:cNvPr id="85" name="直接箭头连接符 84"/>
          <p:cNvCxnSpPr>
            <a:stCxn id="80" idx="3"/>
            <a:endCxn id="76" idx="0"/>
          </p:cNvCxnSpPr>
          <p:nvPr/>
        </p:nvCxnSpPr>
        <p:spPr>
          <a:xfrm>
            <a:off x="3240260" y="3138326"/>
            <a:ext cx="0" cy="337374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olid"/>
            <a:headEnd/>
            <a:tailEnd type="triangle"/>
          </a:ln>
        </p:spPr>
      </p:cxnSp>
      <p:sp>
        <p:nvSpPr>
          <p:cNvPr id="86" name="平行四边形 9"/>
          <p:cNvSpPr/>
          <p:nvPr/>
        </p:nvSpPr>
        <p:spPr>
          <a:xfrm>
            <a:off x="2256010" y="4325718"/>
            <a:ext cx="1968500" cy="508000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anchor="ctr">
            <a:spAutoFit/>
          </a:bodyPr>
          <a:lstStyle/>
          <a:p>
            <a:pPr lvl="0" algn="ctr"/>
            <a:r>
              <a:rPr lang="zh-CN" sz="2000">
                <a:latin typeface="黑体"/>
                <a:ea typeface="黑体"/>
              </a:rPr>
              <a:t>设置参数</a:t>
            </a:r>
          </a:p>
        </p:txBody>
      </p:sp>
      <p:cxnSp>
        <p:nvCxnSpPr>
          <p:cNvPr id="87" name="直接箭头连接符 86"/>
          <p:cNvCxnSpPr>
            <a:stCxn id="76" idx="4"/>
            <a:endCxn id="86" idx="0"/>
          </p:cNvCxnSpPr>
          <p:nvPr/>
        </p:nvCxnSpPr>
        <p:spPr>
          <a:xfrm>
            <a:off x="3240260" y="3983701"/>
            <a:ext cx="0" cy="342018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olid"/>
            <a:headEnd/>
            <a:tailEnd type="triangle"/>
          </a:ln>
        </p:spPr>
      </p:cxnSp>
      <p:sp>
        <p:nvSpPr>
          <p:cNvPr id="88" name="椭圆 87"/>
          <p:cNvSpPr/>
          <p:nvPr/>
        </p:nvSpPr>
        <p:spPr>
          <a:xfrm>
            <a:off x="1866258" y="5496410"/>
            <a:ext cx="5098382" cy="938463"/>
          </a:xfrm>
          <a:prstGeom prst="ellipse">
            <a:avLst/>
          </a:prstGeom>
          <a:solidFill>
            <a:srgbClr val="DFF8FF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lvl="0" algn="ctr"/>
            <a:r>
              <a:rPr lang="zh-CN" sz="2000">
                <a:latin typeface="Microsoft YaHei"/>
                <a:ea typeface="Microsoft YaHei"/>
              </a:rPr>
              <a:t>即使未播放完成，</a:t>
            </a:r>
          </a:p>
          <a:p>
            <a:pPr lvl="0" algn="ctr"/>
            <a:r>
              <a:rPr lang="zh-CN" sz="2000">
                <a:latin typeface="Microsoft YaHei"/>
                <a:ea typeface="Microsoft YaHei"/>
              </a:rPr>
              <a:t>也可继续接收用户指令。</a:t>
            </a:r>
          </a:p>
        </p:txBody>
      </p:sp>
      <p:sp>
        <p:nvSpPr>
          <p:cNvPr id="89" name="平行四边形 9"/>
          <p:cNvSpPr/>
          <p:nvPr/>
        </p:nvSpPr>
        <p:spPr>
          <a:xfrm>
            <a:off x="4415448" y="4738323"/>
            <a:ext cx="1758950" cy="514350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anchor="ctr">
            <a:spAutoFit/>
          </a:bodyPr>
          <a:lstStyle/>
          <a:p>
            <a:pPr lvl="0" algn="ctr"/>
            <a:r>
              <a:rPr lang="zh-CN" sz="2000">
                <a:latin typeface="黑体"/>
                <a:ea typeface="黑体"/>
              </a:rPr>
              <a:t>写入声卡</a:t>
            </a:r>
          </a:p>
        </p:txBody>
      </p:sp>
      <p:sp>
        <p:nvSpPr>
          <p:cNvPr id="90" name="平行四边形 9"/>
          <p:cNvSpPr/>
          <p:nvPr/>
        </p:nvSpPr>
        <p:spPr>
          <a:xfrm>
            <a:off x="6679838" y="3429051"/>
            <a:ext cx="1892202" cy="959948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anchor="ctr">
            <a:spAutoFit/>
          </a:bodyPr>
          <a:lstStyle/>
          <a:p>
            <a:pPr lvl="0" algn="ctr"/>
            <a:r>
              <a:rPr lang="zh-CN" sz="2000">
                <a:latin typeface="黑体"/>
                <a:ea typeface="黑体"/>
              </a:rPr>
              <a:t>设置声卡播放状态</a:t>
            </a:r>
          </a:p>
        </p:txBody>
      </p:sp>
      <p:cxnSp>
        <p:nvCxnSpPr>
          <p:cNvPr id="91" name="直接箭头连接符 90"/>
          <p:cNvCxnSpPr>
            <a:stCxn id="84" idx="3"/>
            <a:endCxn id="90" idx="0"/>
          </p:cNvCxnSpPr>
          <p:nvPr/>
        </p:nvCxnSpPr>
        <p:spPr>
          <a:xfrm>
            <a:off x="7621476" y="3134326"/>
            <a:ext cx="4463" cy="294725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olid"/>
            <a:headEnd/>
            <a:tailEnd type="triangle"/>
          </a:ln>
        </p:spPr>
      </p:cxnSp>
      <p:sp>
        <p:nvSpPr>
          <p:cNvPr id="92" name="圆角矩形标注 91"/>
          <p:cNvSpPr/>
          <p:nvPr/>
        </p:nvSpPr>
        <p:spPr>
          <a:xfrm>
            <a:off x="5459329" y="2120566"/>
            <a:ext cx="1046747" cy="451184"/>
          </a:xfrm>
          <a:prstGeom prst="wedgeRoundRectCallout">
            <a:avLst/>
          </a:prstGeom>
          <a:solidFill>
            <a:srgbClr val="FFFFFF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lvl="0" algn="ctr"/>
            <a:r>
              <a:rPr lang="zh-CN" sz="2000">
                <a:latin typeface="Microsoft YaHei"/>
                <a:ea typeface="Microsoft YaHei"/>
              </a:rPr>
              <a:t>新进程</a:t>
            </a:r>
          </a:p>
        </p:txBody>
      </p:sp>
      <p:cxnSp>
        <p:nvCxnSpPr>
          <p:cNvPr id="93" name="直接箭头连接符 92"/>
          <p:cNvCxnSpPr>
            <a:stCxn id="82" idx="3"/>
            <a:endCxn id="77" idx="0"/>
          </p:cNvCxnSpPr>
          <p:nvPr/>
        </p:nvCxnSpPr>
        <p:spPr>
          <a:xfrm>
            <a:off x="5352241" y="3134922"/>
            <a:ext cx="6356" cy="332719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olid"/>
            <a:headEnd/>
            <a:tailEnd type="triangle"/>
          </a:ln>
        </p:spPr>
      </p:cxnSp>
      <p:cxnSp>
        <p:nvCxnSpPr>
          <p:cNvPr id="94" name="直接箭头连接符 93"/>
          <p:cNvCxnSpPr>
            <a:stCxn id="77" idx="4"/>
            <a:endCxn id="89" idx="1"/>
          </p:cNvCxnSpPr>
          <p:nvPr/>
        </p:nvCxnSpPr>
        <p:spPr>
          <a:xfrm>
            <a:off x="5358597" y="4440304"/>
            <a:ext cx="620" cy="29802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olid"/>
            <a:headEnd/>
            <a:tailEnd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16"/>
          <p:cNvSpPr>
            <a:spLocks noChangeArrowheads="1"/>
          </p:cNvSpPr>
          <p:nvPr/>
        </p:nvSpPr>
        <p:spPr>
          <a:xfrm>
            <a:off x="778112" y="-8397"/>
            <a:ext cx="7632700" cy="76353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/>
          <a:lstStyle/>
          <a:p>
            <a:pPr lvl="0" algn="ctr"/>
            <a:r>
              <a:rPr lang="zh-CN" sz="4000" b="1">
                <a:solidFill>
                  <a:srgbClr val="002060"/>
                </a:solidFill>
                <a:latin typeface="微软雅黑"/>
                <a:ea typeface="微软雅黑"/>
              </a:rPr>
              <a:t>3.小组分工和进度安排</a:t>
            </a:r>
          </a:p>
        </p:txBody>
      </p:sp>
      <p:sp>
        <p:nvSpPr>
          <p:cNvPr id="7" name="矩形 109"/>
          <p:cNvSpPr>
            <a:spLocks noChangeArrowheads="1"/>
          </p:cNvSpPr>
          <p:nvPr/>
        </p:nvSpPr>
        <p:spPr>
          <a:xfrm>
            <a:off x="285814" y="982336"/>
            <a:ext cx="8858250" cy="471805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lvl="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90000"/>
              <a:buFont typeface="Wingdings" charset="2"/>
              <a:buChar char="p"/>
            </a:pPr>
            <a:r>
              <a:rPr lang="zh-CN" sz="2800" b="1">
                <a:latin typeface="微软雅黑"/>
                <a:ea typeface="微软雅黑"/>
              </a:rPr>
              <a:t>小组分工：</a:t>
            </a:r>
          </a:p>
          <a:p>
            <a:pPr lvl="2" indent="-457200" defTabSz="4572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90000"/>
              <a:buFont typeface="Wingdings" charset="2"/>
              <a:buChar char="n"/>
            </a:pPr>
            <a:r>
              <a:rPr lang="zh-CN">
                <a:latin typeface="Times New Roman"/>
                <a:ea typeface="微软雅黑"/>
              </a:rPr>
              <a:t>前期调研</a:t>
            </a:r>
            <a:r>
              <a:rPr lang="en-US">
                <a:latin typeface="Times New Roman"/>
                <a:ea typeface="微软雅黑"/>
              </a:rPr>
              <a:t> - </a:t>
            </a:r>
            <a:r>
              <a:rPr lang="zh-CN">
                <a:latin typeface="Times New Roman"/>
                <a:ea typeface="微软雅黑"/>
              </a:rPr>
              <a:t>全组</a:t>
            </a:r>
          </a:p>
          <a:p>
            <a:pPr lvl="2" indent="-457200" defTabSz="4572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90000"/>
              <a:buFont typeface="Wingdings" charset="2"/>
              <a:buChar char="n"/>
            </a:pPr>
            <a:r>
              <a:rPr lang="en-US">
                <a:latin typeface="Times New Roman"/>
                <a:ea typeface="微软雅黑"/>
              </a:rPr>
              <a:t>WAV</a:t>
            </a:r>
            <a:r>
              <a:rPr lang="zh-CN">
                <a:latin typeface="Times New Roman"/>
                <a:ea typeface="微软雅黑"/>
              </a:rPr>
              <a:t>文件解析</a:t>
            </a:r>
            <a:r>
              <a:rPr lang="en-US">
                <a:latin typeface="Times New Roman"/>
                <a:ea typeface="微软雅黑"/>
              </a:rPr>
              <a:t> - </a:t>
            </a:r>
            <a:r>
              <a:rPr lang="zh-CN">
                <a:latin typeface="Times New Roman"/>
                <a:ea typeface="微软雅黑"/>
              </a:rPr>
              <a:t>董文冲</a:t>
            </a:r>
          </a:p>
          <a:p>
            <a:pPr lvl="2" indent="-457200" defTabSz="4572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90000"/>
              <a:buFont typeface="Wingdings" charset="2"/>
              <a:buChar char="n"/>
            </a:pPr>
            <a:r>
              <a:rPr lang="zh-CN">
                <a:latin typeface="Times New Roman"/>
                <a:ea typeface="微软雅黑"/>
              </a:rPr>
              <a:t>文件系统改进</a:t>
            </a:r>
            <a:r>
              <a:rPr lang="en-US">
                <a:latin typeface="Times New Roman"/>
                <a:ea typeface="微软雅黑"/>
              </a:rPr>
              <a:t> - </a:t>
            </a:r>
            <a:r>
              <a:rPr lang="zh-CN">
                <a:latin typeface="Times New Roman"/>
                <a:ea typeface="微软雅黑"/>
              </a:rPr>
              <a:t>闵安娜</a:t>
            </a:r>
          </a:p>
          <a:p>
            <a:pPr lvl="2" indent="-457200" defTabSz="4572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90000"/>
              <a:buFont typeface="Wingdings" charset="2"/>
              <a:buChar char="n"/>
            </a:pPr>
            <a:r>
              <a:rPr lang="zh-CN">
                <a:latin typeface="Times New Roman"/>
                <a:ea typeface="微软雅黑"/>
              </a:rPr>
              <a:t>控制器与播放库</a:t>
            </a:r>
            <a:r>
              <a:rPr lang="en-US">
                <a:latin typeface="Times New Roman"/>
                <a:ea typeface="微软雅黑"/>
              </a:rPr>
              <a:t> - </a:t>
            </a:r>
            <a:r>
              <a:rPr lang="zh-CN">
                <a:latin typeface="Times New Roman"/>
                <a:ea typeface="微软雅黑"/>
              </a:rPr>
              <a:t>林智鑫</a:t>
            </a:r>
          </a:p>
          <a:p>
            <a:pPr lvl="2" indent="-457200" defTabSz="4572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90000"/>
              <a:buFont typeface="Wingdings" charset="2"/>
              <a:buChar char="n"/>
            </a:pPr>
            <a:r>
              <a:rPr lang="zh-CN">
                <a:latin typeface="Times New Roman"/>
                <a:ea typeface="微软雅黑"/>
              </a:rPr>
              <a:t>系统调用与声卡驱动</a:t>
            </a:r>
            <a:r>
              <a:rPr lang="en-US">
                <a:latin typeface="Times New Roman"/>
                <a:ea typeface="微软雅黑"/>
              </a:rPr>
              <a:t> - </a:t>
            </a:r>
            <a:r>
              <a:rPr lang="zh-CN">
                <a:latin typeface="Times New Roman"/>
                <a:ea typeface="微软雅黑"/>
              </a:rPr>
              <a:t>杨碧茹</a:t>
            </a:r>
          </a:p>
          <a:p>
            <a:pPr marL="0" lvl="2" indent="0" defTabSz="457200">
              <a:spcBef>
                <a:spcPts val="600"/>
              </a:spcBef>
              <a:spcAft>
                <a:spcPts val="600"/>
              </a:spcAft>
              <a:buNone/>
            </a:pPr>
            <a:endParaRPr lang="zh-CN">
              <a:latin typeface="Times New Roman"/>
              <a:ea typeface="微软雅黑"/>
            </a:endParaRPr>
          </a:p>
          <a:p>
            <a:pPr lvl="4" indent="-457200" defTabSz="4572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90000"/>
              <a:buFont typeface="Wingdings" charset="2"/>
              <a:buChar char="n"/>
            </a:pPr>
            <a:endParaRPr lang="en-US">
              <a:latin typeface="Times New Roman"/>
              <a:ea typeface="微软雅黑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90000"/>
              <a:buFont typeface="Wingdings" charset="2"/>
              <a:buChar char="p"/>
            </a:pPr>
            <a:endParaRPr lang="en-US" sz="2800" b="1">
              <a:latin typeface="微软雅黑"/>
              <a:ea typeface="微软雅黑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16"/>
          <p:cNvSpPr>
            <a:spLocks noChangeArrowheads="1"/>
          </p:cNvSpPr>
          <p:nvPr/>
        </p:nvSpPr>
        <p:spPr>
          <a:xfrm>
            <a:off x="778112" y="-8397"/>
            <a:ext cx="7632700" cy="76353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/>
          <a:lstStyle>
            <a:lvl1pPr lvl="0" algn="l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algn="l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algn="l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algn="l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algn="l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/>
                <a:ea typeface="宋体"/>
              </a:defRPr>
            </a:lvl5pPr>
            <a:lvl6pPr marL="2286000" lvl="5" algn="l" defTabSz="914400">
              <a:defRPr sz="2400" kern="1200">
                <a:solidFill>
                  <a:schemeClr val="tx1"/>
                </a:solidFill>
                <a:latin typeface="Arial"/>
                <a:ea typeface="宋体"/>
              </a:defRPr>
            </a:lvl6pPr>
            <a:lvl7pPr marL="2743200" lvl="6" algn="l" defTabSz="914400">
              <a:defRPr sz="2400" kern="1200">
                <a:solidFill>
                  <a:schemeClr val="tx1"/>
                </a:solidFill>
                <a:latin typeface="Arial"/>
                <a:ea typeface="宋体"/>
              </a:defRPr>
            </a:lvl7pPr>
            <a:lvl8pPr marL="3200400" lvl="7" algn="l" defTabSz="914400">
              <a:defRPr sz="2400" kern="1200">
                <a:solidFill>
                  <a:schemeClr val="tx1"/>
                </a:solidFill>
                <a:latin typeface="Arial"/>
                <a:ea typeface="宋体"/>
              </a:defRPr>
            </a:lvl8pPr>
            <a:lvl9pPr marL="3657600" lvl="8" algn="l" defTabSz="914400">
              <a:defRPr sz="2400" kern="1200">
                <a:solidFill>
                  <a:schemeClr val="tx1"/>
                </a:solidFill>
                <a:latin typeface="Arial"/>
                <a:ea typeface="宋体"/>
              </a:defRPr>
            </a:lvl9pPr>
          </a:lstStyle>
          <a:p>
            <a:pPr lvl="0" algn="ctr"/>
            <a:r>
              <a:rPr lang="zh-CN" sz="4000" b="1">
                <a:solidFill>
                  <a:srgbClr val="002060"/>
                </a:solidFill>
                <a:latin typeface="微软雅黑"/>
                <a:ea typeface="微软雅黑"/>
              </a:rPr>
              <a:t>4.实现和难点的解决</a:t>
            </a:r>
          </a:p>
        </p:txBody>
      </p:sp>
      <p:sp>
        <p:nvSpPr>
          <p:cNvPr id="7" name="矩形 109"/>
          <p:cNvSpPr>
            <a:spLocks noChangeArrowheads="1"/>
          </p:cNvSpPr>
          <p:nvPr/>
        </p:nvSpPr>
        <p:spPr>
          <a:xfrm>
            <a:off x="286028" y="840693"/>
            <a:ext cx="8857972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algn="l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algn="l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algn="l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algn="l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/>
                <a:ea typeface="宋体"/>
              </a:defRPr>
            </a:lvl5pPr>
            <a:lvl6pPr marL="2286000" lvl="5" algn="l" defTabSz="914400">
              <a:defRPr sz="2400" kern="1200">
                <a:solidFill>
                  <a:schemeClr val="tx1"/>
                </a:solidFill>
                <a:latin typeface="Arial"/>
                <a:ea typeface="宋体"/>
              </a:defRPr>
            </a:lvl6pPr>
            <a:lvl7pPr marL="2743200" lvl="6" algn="l" defTabSz="914400">
              <a:defRPr sz="2400" kern="1200">
                <a:solidFill>
                  <a:schemeClr val="tx1"/>
                </a:solidFill>
                <a:latin typeface="Arial"/>
                <a:ea typeface="宋体"/>
              </a:defRPr>
            </a:lvl7pPr>
            <a:lvl8pPr marL="3200400" lvl="7" algn="l" defTabSz="914400">
              <a:defRPr sz="2400" kern="1200">
                <a:solidFill>
                  <a:schemeClr val="tx1"/>
                </a:solidFill>
                <a:latin typeface="Arial"/>
                <a:ea typeface="宋体"/>
              </a:defRPr>
            </a:lvl8pPr>
            <a:lvl9pPr marL="3657600" lvl="8" algn="l" defTabSz="914400">
              <a:defRPr sz="2400" kern="1200">
                <a:solidFill>
                  <a:schemeClr val="tx1"/>
                </a:solidFill>
                <a:latin typeface="Arial"/>
                <a:ea typeface="宋体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90000"/>
            </a:pPr>
            <a:endParaRPr lang="en-US" sz="2800" b="1">
              <a:latin typeface="微软雅黑"/>
              <a:ea typeface="微软雅黑"/>
            </a:endParaRPr>
          </a:p>
        </p:txBody>
      </p:sp>
      <p:sp>
        <p:nvSpPr>
          <p:cNvPr id="39" name="矩形 109"/>
          <p:cNvSpPr>
            <a:spLocks noChangeArrowheads="1"/>
          </p:cNvSpPr>
          <p:nvPr/>
        </p:nvSpPr>
        <p:spPr>
          <a:xfrm>
            <a:off x="286028" y="977170"/>
            <a:ext cx="8858250" cy="295275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algn="l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algn="l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algn="l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algn="l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/>
                <a:ea typeface="宋体"/>
              </a:defRPr>
            </a:lvl5pPr>
            <a:lvl6pPr marL="2286000" lvl="5" algn="l" defTabSz="914400">
              <a:defRPr sz="2400" kern="1200">
                <a:solidFill>
                  <a:schemeClr val="tx1"/>
                </a:solidFill>
                <a:latin typeface="Arial"/>
                <a:ea typeface="宋体"/>
              </a:defRPr>
            </a:lvl6pPr>
            <a:lvl7pPr marL="2743200" lvl="6" algn="l" defTabSz="914400">
              <a:defRPr sz="2400" kern="1200">
                <a:solidFill>
                  <a:schemeClr val="tx1"/>
                </a:solidFill>
                <a:latin typeface="Arial"/>
                <a:ea typeface="宋体"/>
              </a:defRPr>
            </a:lvl7pPr>
            <a:lvl8pPr marL="3200400" lvl="7" algn="l" defTabSz="914400">
              <a:defRPr sz="2400" kern="1200">
                <a:solidFill>
                  <a:schemeClr val="tx1"/>
                </a:solidFill>
                <a:latin typeface="Arial"/>
                <a:ea typeface="宋体"/>
              </a:defRPr>
            </a:lvl8pPr>
            <a:lvl9pPr marL="3657600" lvl="8" algn="l" defTabSz="914400">
              <a:defRPr sz="2400" kern="1200">
                <a:solidFill>
                  <a:schemeClr val="tx1"/>
                </a:solidFill>
                <a:latin typeface="Arial"/>
                <a:ea typeface="宋体"/>
              </a:defRPr>
            </a:lvl9pPr>
          </a:lstStyle>
          <a:p>
            <a:pPr marL="342900" lvl="0" indent="-342900" defTabSz="9144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90000"/>
              <a:buFont typeface="Wingdings" charset="2"/>
              <a:buChar char="p"/>
            </a:pPr>
            <a:r>
              <a:rPr lang="zh-CN" sz="2800" b="1">
                <a:latin typeface="微软雅黑"/>
                <a:ea typeface="微软雅黑"/>
              </a:rPr>
              <a:t>4.1 难点解决：文件系统改进（闵安娜）</a:t>
            </a:r>
          </a:p>
          <a:p>
            <a:pPr marL="932688" lvl="1" indent="-466344" defTabSz="9144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90000"/>
              <a:buFont typeface="Wingdings" charset="2"/>
              <a:buChar char="p"/>
            </a:pPr>
            <a:r>
              <a:rPr lang="zh-CN" sz="2400" b="0">
                <a:latin typeface="微软雅黑"/>
                <a:ea typeface="微软雅黑"/>
              </a:rPr>
              <a:t>普通歌曲</a:t>
            </a:r>
            <a:r>
              <a:rPr lang="en-US" sz="2400" b="0">
                <a:latin typeface="微软雅黑"/>
                <a:ea typeface="微软雅黑"/>
              </a:rPr>
              <a:t>wav</a:t>
            </a:r>
            <a:r>
              <a:rPr lang="zh-CN" sz="2400" b="0">
                <a:latin typeface="微软雅黑"/>
                <a:ea typeface="微软雅黑"/>
              </a:rPr>
              <a:t>文件大于</a:t>
            </a:r>
            <a:r>
              <a:rPr lang="en-US" sz="2400" b="0">
                <a:latin typeface="微软雅黑"/>
                <a:ea typeface="微软雅黑"/>
              </a:rPr>
              <a:t>20MB</a:t>
            </a:r>
          </a:p>
          <a:p>
            <a:pPr marL="932688" lvl="1" indent="-466344" defTabSz="9144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90000"/>
              <a:buFont typeface="Wingdings" charset="2"/>
              <a:buChar char="p"/>
            </a:pPr>
            <a:r>
              <a:rPr lang="zh-CN">
                <a:solidFill>
                  <a:srgbClr val="000000"/>
                </a:solidFill>
                <a:highlight>
                  <a:srgbClr val="FFFFFF"/>
                </a:highlight>
                <a:latin typeface="Microsoft YaHei"/>
                <a:ea typeface="Microsoft YaHei"/>
              </a:rPr>
              <a:t>xv6本身对静态数组大小有限制</a:t>
            </a:r>
          </a:p>
          <a:p>
            <a:pPr marL="932688" lvl="1" indent="-466344" defTabSz="9144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90000"/>
              <a:buFont typeface="Wingdings" charset="2"/>
              <a:buChar char="p"/>
            </a:pPr>
            <a:r>
              <a:rPr lang="zh-CN">
                <a:solidFill>
                  <a:srgbClr val="000000"/>
                </a:solidFill>
                <a:highlight>
                  <a:srgbClr val="FFFFFF"/>
                </a:highlight>
                <a:latin typeface="Microsoft YaHei"/>
                <a:ea typeface="Microsoft YaHei"/>
              </a:rPr>
              <a:t>增大支持的最大文件大小，可以增加二级间接地址索引。并实现相关符号链接。</a:t>
            </a:r>
          </a:p>
          <a:p>
            <a:pPr marL="932688" lvl="1" indent="-466344" defTabSz="9144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90000"/>
              <a:buFont typeface="Wingdings" charset="2"/>
              <a:buChar char="p"/>
            </a:pPr>
            <a:endParaRPr/>
          </a:p>
        </p:txBody>
      </p:sp>
      <p:pic>
        <p:nvPicPr>
          <p:cNvPr id="76" name="图片 75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1441206" y="4048989"/>
            <a:ext cx="6040775" cy="264283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16"/>
          <p:cNvSpPr>
            <a:spLocks noChangeArrowheads="1"/>
          </p:cNvSpPr>
          <p:nvPr/>
        </p:nvSpPr>
        <p:spPr>
          <a:xfrm>
            <a:off x="778112" y="-8397"/>
            <a:ext cx="7632700" cy="76353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/>
          <a:lstStyle>
            <a:lvl1pPr lvl="0" algn="l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algn="l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algn="l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algn="l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algn="l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/>
                <a:ea typeface="宋体"/>
              </a:defRPr>
            </a:lvl5pPr>
            <a:lvl6pPr marL="2286000" lvl="5" algn="l" defTabSz="914400">
              <a:defRPr sz="2400" kern="1200">
                <a:solidFill>
                  <a:schemeClr val="tx1"/>
                </a:solidFill>
                <a:latin typeface="Arial"/>
                <a:ea typeface="宋体"/>
              </a:defRPr>
            </a:lvl6pPr>
            <a:lvl7pPr marL="2743200" lvl="6" algn="l" defTabSz="914400">
              <a:defRPr sz="2400" kern="1200">
                <a:solidFill>
                  <a:schemeClr val="tx1"/>
                </a:solidFill>
                <a:latin typeface="Arial"/>
                <a:ea typeface="宋体"/>
              </a:defRPr>
            </a:lvl7pPr>
            <a:lvl8pPr marL="3200400" lvl="7" algn="l" defTabSz="914400">
              <a:defRPr sz="2400" kern="1200">
                <a:solidFill>
                  <a:schemeClr val="tx1"/>
                </a:solidFill>
                <a:latin typeface="Arial"/>
                <a:ea typeface="宋体"/>
              </a:defRPr>
            </a:lvl8pPr>
            <a:lvl9pPr marL="3657600" lvl="8" algn="l" defTabSz="914400">
              <a:defRPr sz="2400" kern="1200">
                <a:solidFill>
                  <a:schemeClr val="tx1"/>
                </a:solidFill>
                <a:latin typeface="Arial"/>
                <a:ea typeface="宋体"/>
              </a:defRPr>
            </a:lvl9pPr>
          </a:lstStyle>
          <a:p>
            <a:pPr lvl="0" algn="ctr"/>
            <a:r>
              <a:rPr lang="zh-CN" sz="4000" b="1">
                <a:solidFill>
                  <a:srgbClr val="002060"/>
                </a:solidFill>
                <a:latin typeface="微软雅黑"/>
                <a:ea typeface="微软雅黑"/>
              </a:rPr>
              <a:t>4.实现和难点的解决</a:t>
            </a:r>
          </a:p>
        </p:txBody>
      </p:sp>
      <p:sp>
        <p:nvSpPr>
          <p:cNvPr id="7" name="矩形 109"/>
          <p:cNvSpPr>
            <a:spLocks noChangeArrowheads="1"/>
          </p:cNvSpPr>
          <p:nvPr/>
        </p:nvSpPr>
        <p:spPr>
          <a:xfrm>
            <a:off x="286028" y="840693"/>
            <a:ext cx="8857972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algn="l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algn="l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algn="l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algn="l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/>
                <a:ea typeface="宋体"/>
              </a:defRPr>
            </a:lvl5pPr>
            <a:lvl6pPr marL="2286000" lvl="5" algn="l" defTabSz="914400">
              <a:defRPr sz="2400" kern="1200">
                <a:solidFill>
                  <a:schemeClr val="tx1"/>
                </a:solidFill>
                <a:latin typeface="Arial"/>
                <a:ea typeface="宋体"/>
              </a:defRPr>
            </a:lvl6pPr>
            <a:lvl7pPr marL="2743200" lvl="6" algn="l" defTabSz="914400">
              <a:defRPr sz="2400" kern="1200">
                <a:solidFill>
                  <a:schemeClr val="tx1"/>
                </a:solidFill>
                <a:latin typeface="Arial"/>
                <a:ea typeface="宋体"/>
              </a:defRPr>
            </a:lvl7pPr>
            <a:lvl8pPr marL="3200400" lvl="7" algn="l" defTabSz="914400">
              <a:defRPr sz="2400" kern="1200">
                <a:solidFill>
                  <a:schemeClr val="tx1"/>
                </a:solidFill>
                <a:latin typeface="Arial"/>
                <a:ea typeface="宋体"/>
              </a:defRPr>
            </a:lvl8pPr>
            <a:lvl9pPr marL="3657600" lvl="8" algn="l" defTabSz="914400">
              <a:defRPr sz="2400" kern="1200">
                <a:solidFill>
                  <a:schemeClr val="tx1"/>
                </a:solidFill>
                <a:latin typeface="Arial"/>
                <a:ea typeface="宋体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90000"/>
            </a:pPr>
            <a:endParaRPr lang="en-US" sz="2800" b="1">
              <a:latin typeface="微软雅黑"/>
              <a:ea typeface="微软雅黑"/>
            </a:endParaRPr>
          </a:p>
        </p:txBody>
      </p:sp>
      <p:sp>
        <p:nvSpPr>
          <p:cNvPr id="39" name="矩形 109"/>
          <p:cNvSpPr>
            <a:spLocks noChangeArrowheads="1"/>
          </p:cNvSpPr>
          <p:nvPr/>
        </p:nvSpPr>
        <p:spPr>
          <a:xfrm>
            <a:off x="286028" y="977170"/>
            <a:ext cx="8858250" cy="545465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algn="l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algn="l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algn="l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algn="l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/>
                <a:ea typeface="宋体"/>
              </a:defRPr>
            </a:lvl5pPr>
            <a:lvl6pPr marL="2286000" lvl="5" algn="l" defTabSz="914400">
              <a:defRPr sz="2400" kern="1200">
                <a:solidFill>
                  <a:schemeClr val="tx1"/>
                </a:solidFill>
                <a:latin typeface="Arial"/>
                <a:ea typeface="宋体"/>
              </a:defRPr>
            </a:lvl6pPr>
            <a:lvl7pPr marL="2743200" lvl="6" algn="l" defTabSz="914400">
              <a:defRPr sz="2400" kern="1200">
                <a:solidFill>
                  <a:schemeClr val="tx1"/>
                </a:solidFill>
                <a:latin typeface="Arial"/>
                <a:ea typeface="宋体"/>
              </a:defRPr>
            </a:lvl7pPr>
            <a:lvl8pPr marL="3200400" lvl="7" algn="l" defTabSz="914400">
              <a:defRPr sz="2400" kern="1200">
                <a:solidFill>
                  <a:schemeClr val="tx1"/>
                </a:solidFill>
                <a:latin typeface="Arial"/>
                <a:ea typeface="宋体"/>
              </a:defRPr>
            </a:lvl8pPr>
            <a:lvl9pPr marL="3657600" lvl="8" algn="l" defTabSz="914400">
              <a:defRPr sz="2400" kern="1200">
                <a:solidFill>
                  <a:schemeClr val="tx1"/>
                </a:solidFill>
                <a:latin typeface="Arial"/>
                <a:ea typeface="宋体"/>
              </a:defRPr>
            </a:lvl9pPr>
          </a:lstStyle>
          <a:p>
            <a:pPr marL="342900" lvl="0" indent="-342900" defTabSz="9144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90000"/>
              <a:buFont typeface="Wingdings" charset="2"/>
              <a:buChar char="p"/>
            </a:pPr>
            <a:r>
              <a:rPr lang="zh-CN" sz="2800" b="1">
                <a:latin typeface="微软雅黑"/>
                <a:ea typeface="微软雅黑"/>
              </a:rPr>
              <a:t>4.2.1 声卡选择（董文冲）</a:t>
            </a:r>
          </a:p>
          <a:p>
            <a:pPr marL="932688" lvl="1" indent="-466344" defTabSz="9144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90000"/>
              <a:buFont typeface="Wingdings" charset="2"/>
              <a:buChar char="p"/>
            </a:pPr>
            <a:r>
              <a:rPr lang="zh-CN" sz="2400" b="0">
                <a:latin typeface="微软雅黑"/>
                <a:ea typeface="微软雅黑"/>
              </a:rPr>
              <a:t>最初由于</a:t>
            </a:r>
            <a:r>
              <a:rPr lang="en-US" sz="2400" b="0">
                <a:latin typeface="微软雅黑"/>
                <a:ea typeface="微软雅黑"/>
              </a:rPr>
              <a:t>macos</a:t>
            </a:r>
            <a:r>
              <a:rPr lang="zh-CN" sz="2400" b="0">
                <a:latin typeface="微软雅黑"/>
                <a:ea typeface="微软雅黑"/>
              </a:rPr>
              <a:t>无法初始化</a:t>
            </a:r>
            <a:r>
              <a:rPr lang="en-US" sz="2400" b="0">
                <a:latin typeface="微软雅黑"/>
                <a:ea typeface="微软雅黑"/>
              </a:rPr>
              <a:t>qemu</a:t>
            </a:r>
            <a:r>
              <a:rPr lang="zh-CN" sz="2400" b="0">
                <a:latin typeface="微软雅黑"/>
                <a:ea typeface="微软雅黑"/>
              </a:rPr>
              <a:t>的</a:t>
            </a:r>
            <a:r>
              <a:rPr lang="en-US" sz="2400" b="0">
                <a:latin typeface="微软雅黑"/>
                <a:ea typeface="微软雅黑"/>
              </a:rPr>
              <a:t>ac97</a:t>
            </a:r>
            <a:r>
              <a:rPr lang="zh-CN" sz="2400" b="0">
                <a:latin typeface="微软雅黑"/>
                <a:ea typeface="微软雅黑"/>
              </a:rPr>
              <a:t>，前期调研选用</a:t>
            </a:r>
            <a:r>
              <a:rPr lang="en-US" sz="2400" b="0">
                <a:latin typeface="微软雅黑"/>
                <a:ea typeface="微软雅黑"/>
              </a:rPr>
              <a:t>hda</a:t>
            </a:r>
          </a:p>
          <a:p>
            <a:pPr marL="932688" lvl="1" indent="-466344" defTabSz="9144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90000"/>
              <a:buFont typeface="Wingdings" charset="2"/>
              <a:buChar char="p"/>
            </a:pPr>
            <a:r>
              <a:rPr lang="zh-CN" sz="2400" b="0">
                <a:latin typeface="微软雅黑"/>
                <a:ea typeface="微软雅黑"/>
              </a:rPr>
              <a:t>但由于</a:t>
            </a:r>
            <a:r>
              <a:rPr lang="en-US" sz="2400" b="0">
                <a:latin typeface="微软雅黑"/>
                <a:ea typeface="微软雅黑"/>
              </a:rPr>
              <a:t>hda</a:t>
            </a:r>
            <a:r>
              <a:rPr lang="zh-CN" sz="2400" b="0">
                <a:latin typeface="微软雅黑"/>
                <a:ea typeface="微软雅黑"/>
              </a:rPr>
              <a:t>初始化较复杂，需要的部分机制不受</a:t>
            </a:r>
            <a:r>
              <a:rPr lang="en-US" sz="2400" b="0">
                <a:latin typeface="微软雅黑"/>
                <a:ea typeface="微软雅黑"/>
              </a:rPr>
              <a:t>xv6</a:t>
            </a:r>
            <a:r>
              <a:rPr lang="zh-CN" sz="2400" b="0">
                <a:latin typeface="微软雅黑"/>
                <a:ea typeface="微软雅黑"/>
              </a:rPr>
              <a:t>支持、必须自己实现，最后又转回</a:t>
            </a:r>
            <a:r>
              <a:rPr lang="en-US" sz="2400" b="0">
                <a:latin typeface="微软雅黑"/>
                <a:ea typeface="微软雅黑"/>
              </a:rPr>
              <a:t>ac97</a:t>
            </a:r>
          </a:p>
          <a:p>
            <a:pPr marL="466344" lvl="1" indent="0" defTabSz="914400">
              <a:spcBef>
                <a:spcPts val="600"/>
              </a:spcBef>
              <a:spcAft>
                <a:spcPts val="600"/>
              </a:spcAft>
              <a:buNone/>
            </a:pPr>
            <a:endParaRPr lang="en-US" sz="2400" b="0">
              <a:latin typeface="微软雅黑"/>
              <a:ea typeface="微软雅黑"/>
            </a:endParaRPr>
          </a:p>
          <a:p>
            <a:pPr marL="342900" lvl="0" indent="-342900" defTabSz="9144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90000"/>
              <a:buFont typeface="Wingdings" charset="2"/>
              <a:buChar char="p"/>
            </a:pPr>
            <a:r>
              <a:rPr lang="zh-CN" sz="2800" b="1">
                <a:latin typeface="微软雅黑"/>
                <a:ea typeface="微软雅黑"/>
              </a:rPr>
              <a:t>4.2.2 wav文件头（董文冲）</a:t>
            </a:r>
          </a:p>
          <a:p>
            <a:pPr marL="932688" lvl="1" indent="-466344" defTabSz="9144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90000"/>
              <a:buFont typeface="Wingdings" charset="2"/>
              <a:buChar char="p"/>
            </a:pPr>
            <a:r>
              <a:rPr lang="en-US" sz="2400" b="0">
                <a:latin typeface="微软雅黑"/>
                <a:ea typeface="微软雅黑"/>
              </a:rPr>
              <a:t> wav</a:t>
            </a:r>
            <a:r>
              <a:rPr lang="zh-CN" sz="2400" b="0">
                <a:latin typeface="微软雅黑"/>
                <a:ea typeface="微软雅黑"/>
              </a:rPr>
              <a:t>文件是</a:t>
            </a:r>
            <a:r>
              <a:rPr lang="en-US" sz="2400" b="0">
                <a:latin typeface="微软雅黑"/>
                <a:ea typeface="微软雅黑"/>
              </a:rPr>
              <a:t>RIFF</a:t>
            </a:r>
            <a:r>
              <a:rPr lang="zh-CN" sz="2400" b="0">
                <a:latin typeface="微软雅黑"/>
                <a:ea typeface="微软雅黑"/>
              </a:rPr>
              <a:t>格式，</a:t>
            </a:r>
            <a:r>
              <a:rPr lang="en-US" sz="2400" b="0">
                <a:latin typeface="微软雅黑"/>
                <a:ea typeface="微软雅黑"/>
              </a:rPr>
              <a:t>header</a:t>
            </a:r>
            <a:r>
              <a:rPr lang="zh-CN" sz="2400" b="0">
                <a:latin typeface="微软雅黑"/>
                <a:ea typeface="微软雅黑"/>
              </a:rPr>
              <a:t>一般为</a:t>
            </a:r>
            <a:r>
              <a:rPr lang="en-US" sz="2400" b="0">
                <a:latin typeface="微软雅黑"/>
                <a:ea typeface="微软雅黑"/>
              </a:rPr>
              <a:t>44</a:t>
            </a:r>
            <a:r>
              <a:rPr lang="zh-CN" sz="2400" b="0">
                <a:latin typeface="微软雅黑"/>
                <a:ea typeface="微软雅黑"/>
              </a:rPr>
              <a:t>字节</a:t>
            </a:r>
          </a:p>
          <a:p>
            <a:pPr marL="932688" lvl="1" indent="-466344" defTabSz="9144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90000"/>
              <a:buFont typeface="Wingdings" charset="2"/>
              <a:buChar char="p"/>
            </a:pPr>
            <a:r>
              <a:rPr lang="en-US" sz="2400" b="0">
                <a:latin typeface="微软雅黑"/>
                <a:ea typeface="微软雅黑"/>
              </a:rPr>
              <a:t> </a:t>
            </a:r>
            <a:r>
              <a:rPr lang="zh-CN" sz="2400" b="0">
                <a:latin typeface="微软雅黑"/>
                <a:ea typeface="微软雅黑"/>
              </a:rPr>
              <a:t>有些文件带有</a:t>
            </a:r>
            <a:r>
              <a:rPr lang="en-US" sz="2400" b="0">
                <a:latin typeface="微软雅黑"/>
                <a:ea typeface="微软雅黑"/>
              </a:rPr>
              <a:t>LIST/INFO/ISFT</a:t>
            </a:r>
            <a:r>
              <a:rPr lang="zh-CN" sz="2400" b="0">
                <a:latin typeface="微软雅黑"/>
                <a:ea typeface="微软雅黑"/>
              </a:rPr>
              <a:t>拓展块</a:t>
            </a:r>
          </a:p>
          <a:p>
            <a:pPr marL="932688" lvl="1" indent="-466344" defTabSz="9144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90000"/>
              <a:buFont typeface="Wingdings" charset="2"/>
              <a:buChar char="p"/>
            </a:pPr>
            <a:r>
              <a:rPr lang="en-US" sz="2400" b="0">
                <a:latin typeface="微软雅黑"/>
                <a:ea typeface="微软雅黑"/>
              </a:rPr>
              <a:t> </a:t>
            </a:r>
            <a:r>
              <a:rPr lang="zh-CN" sz="2400" b="0">
                <a:latin typeface="微软雅黑"/>
                <a:ea typeface="微软雅黑"/>
              </a:rPr>
              <a:t>滤掉非</a:t>
            </a:r>
            <a:r>
              <a:rPr lang="en-US" sz="2400" b="0">
                <a:latin typeface="微软雅黑"/>
                <a:ea typeface="微软雅黑"/>
              </a:rPr>
              <a:t>data</a:t>
            </a:r>
            <a:r>
              <a:rPr lang="zh-CN" sz="2400" b="0">
                <a:latin typeface="微软雅黑"/>
                <a:ea typeface="微软雅黑"/>
              </a:rPr>
              <a:t>的头</a:t>
            </a:r>
          </a:p>
          <a:p>
            <a:pPr marL="466344" lvl="1" indent="0" defTabSz="914400">
              <a:spcBef>
                <a:spcPts val="600"/>
              </a:spcBef>
              <a:spcAft>
                <a:spcPts val="600"/>
              </a:spcAft>
              <a:buNone/>
            </a:pPr>
            <a:endParaRPr lang="en-US" sz="2400" b="0">
              <a:latin typeface="微软雅黑"/>
              <a:ea typeface="微软雅黑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16"/>
          <p:cNvSpPr>
            <a:spLocks noChangeArrowheads="1"/>
          </p:cNvSpPr>
          <p:nvPr/>
        </p:nvSpPr>
        <p:spPr>
          <a:xfrm>
            <a:off x="778112" y="-8397"/>
            <a:ext cx="7632700" cy="76353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/>
          <a:lstStyle/>
          <a:p>
            <a:pPr lvl="0" algn="ctr"/>
            <a:r>
              <a:rPr lang="zh-CN" sz="4000" b="1">
                <a:solidFill>
                  <a:srgbClr val="002060"/>
                </a:solidFill>
                <a:latin typeface="微软雅黑"/>
                <a:ea typeface="微软雅黑"/>
              </a:rPr>
              <a:t>4.实现和难点的解决</a:t>
            </a:r>
          </a:p>
        </p:txBody>
      </p:sp>
      <p:sp>
        <p:nvSpPr>
          <p:cNvPr id="7" name="矩形 109"/>
          <p:cNvSpPr>
            <a:spLocks noChangeArrowheads="1"/>
          </p:cNvSpPr>
          <p:nvPr/>
        </p:nvSpPr>
        <p:spPr>
          <a:xfrm>
            <a:off x="286028" y="840693"/>
            <a:ext cx="8857972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90000"/>
            </a:pPr>
            <a:endParaRPr lang="en-US" sz="2800" b="1">
              <a:latin typeface="微软雅黑"/>
              <a:ea typeface="微软雅黑"/>
            </a:endParaRPr>
          </a:p>
        </p:txBody>
      </p:sp>
      <p:sp>
        <p:nvSpPr>
          <p:cNvPr id="39" name="矩形 109"/>
          <p:cNvSpPr>
            <a:spLocks noChangeArrowheads="1"/>
          </p:cNvSpPr>
          <p:nvPr/>
        </p:nvSpPr>
        <p:spPr>
          <a:xfrm>
            <a:off x="286028" y="977170"/>
            <a:ext cx="8858250" cy="61247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lvl="0" indent="-342900" defTabSz="9144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90000"/>
              <a:buFont typeface="Wingdings" charset="2"/>
              <a:buChar char="p"/>
            </a:pPr>
            <a:r>
              <a:rPr lang="zh-CN" sz="2800" b="1">
                <a:latin typeface="微软雅黑"/>
                <a:ea typeface="微软雅黑"/>
              </a:rPr>
              <a:t>4.3 声卡初始化（杨碧茹）</a:t>
            </a:r>
          </a:p>
          <a:p>
            <a:pPr marL="932688" lvl="1" indent="-466344" defTabSz="9144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90000"/>
              <a:buFont typeface="Wingdings" charset="2"/>
              <a:buChar char="p"/>
            </a:pPr>
            <a:r>
              <a:rPr lang="zh-CN" altLang="en-US">
                <a:latin typeface="微软雅黑"/>
                <a:ea typeface="微软雅黑"/>
              </a:rPr>
              <a:t>需要对</a:t>
            </a:r>
            <a:r>
              <a:rPr lang="en-US" altLang="zh-CN">
                <a:latin typeface="微软雅黑"/>
                <a:ea typeface="微软雅黑"/>
              </a:rPr>
              <a:t>AC97</a:t>
            </a:r>
            <a:r>
              <a:rPr lang="zh-CN" altLang="en-US">
                <a:latin typeface="微软雅黑"/>
                <a:ea typeface="微软雅黑"/>
              </a:rPr>
              <a:t>大量文档的详细阅读，且要替</a:t>
            </a:r>
            <a:r>
              <a:rPr lang="en-US" altLang="zh-CN">
                <a:latin typeface="微软雅黑"/>
                <a:ea typeface="微软雅黑"/>
              </a:rPr>
              <a:t>xv6-riscv</a:t>
            </a:r>
            <a:r>
              <a:rPr lang="zh-CN" altLang="en-US">
                <a:latin typeface="微软雅黑"/>
                <a:ea typeface="微软雅黑"/>
              </a:rPr>
              <a:t>完成部分</a:t>
            </a:r>
            <a:r>
              <a:rPr lang="en-US" altLang="zh-CN">
                <a:latin typeface="微软雅黑"/>
                <a:ea typeface="微软雅黑"/>
              </a:rPr>
              <a:t>BIOS</a:t>
            </a:r>
            <a:r>
              <a:rPr lang="zh-CN" altLang="en-US">
                <a:latin typeface="微软雅黑"/>
                <a:ea typeface="微软雅黑"/>
              </a:rPr>
              <a:t>操作</a:t>
            </a:r>
            <a:endParaRPr lang="en-US" altLang="zh-CN">
              <a:latin typeface="微软雅黑"/>
              <a:ea typeface="微软雅黑"/>
            </a:endParaRPr>
          </a:p>
          <a:p>
            <a:pPr marL="932688" lvl="1" indent="-466344" defTabSz="9144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90000"/>
              <a:buFont typeface="Wingdings" charset="2"/>
              <a:buChar char="p"/>
            </a:pPr>
            <a:r>
              <a:rPr lang="zh-CN" altLang="en-US">
                <a:latin typeface="微软雅黑"/>
                <a:ea typeface="微软雅黑"/>
              </a:rPr>
              <a:t>难以从论坛中搜集资料，无法理解错误信息</a:t>
            </a:r>
            <a:endParaRPr lang="en-US" altLang="zh-CN">
              <a:latin typeface="微软雅黑"/>
              <a:ea typeface="微软雅黑"/>
            </a:endParaRPr>
          </a:p>
          <a:p>
            <a:pPr marL="932688" lvl="1" indent="-466344" defTabSz="9144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90000"/>
              <a:buFont typeface="Wingdings" charset="2"/>
              <a:buChar char="p"/>
            </a:pPr>
            <a:r>
              <a:rPr lang="zh-CN" altLang="en-US">
                <a:latin typeface="微软雅黑"/>
                <a:ea typeface="微软雅黑"/>
              </a:rPr>
              <a:t>难以验证流程</a:t>
            </a:r>
            <a:endParaRPr lang="en-US" altLang="zh-CN">
              <a:latin typeface="微软雅黑"/>
              <a:ea typeface="微软雅黑"/>
            </a:endParaRPr>
          </a:p>
          <a:p>
            <a:pPr marL="932688" lvl="1" indent="-466344" defTabSz="9144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90000"/>
              <a:buFont typeface="Wingdings" charset="2"/>
              <a:buChar char="p"/>
            </a:pPr>
            <a:endParaRPr lang="en-US" sz="2400" b="0">
              <a:latin typeface="微软雅黑"/>
              <a:ea typeface="微软雅黑"/>
            </a:endParaRPr>
          </a:p>
          <a:p>
            <a:pPr marL="932688" lvl="1" indent="-466344" defTabSz="9144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90000"/>
              <a:buFont typeface="Wingdings" charset="2"/>
              <a:buChar char="p"/>
            </a:pPr>
            <a:r>
              <a:rPr lang="zh-CN" altLang="en-US">
                <a:latin typeface="微软雅黑"/>
                <a:ea typeface="微软雅黑"/>
              </a:rPr>
              <a:t>初始化步骤：</a:t>
            </a:r>
            <a:endParaRPr lang="en-US" altLang="zh-CN">
              <a:latin typeface="微软雅黑"/>
              <a:ea typeface="微软雅黑"/>
            </a:endParaRPr>
          </a:p>
          <a:p>
            <a:pPr marL="1389888" lvl="2" indent="-466344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90000"/>
              <a:buFont typeface="Wingdings" charset="2"/>
              <a:buChar char="p"/>
            </a:pPr>
            <a:r>
              <a:rPr lang="zh-CN" altLang="en-US">
                <a:latin typeface="微软雅黑"/>
                <a:ea typeface="微软雅黑"/>
              </a:rPr>
              <a:t>允许并定向特定中断</a:t>
            </a:r>
            <a:endParaRPr lang="en-US" altLang="zh-CN">
              <a:latin typeface="微软雅黑"/>
              <a:ea typeface="微软雅黑"/>
            </a:endParaRPr>
          </a:p>
          <a:p>
            <a:pPr marL="1389888" lvl="2" indent="-466344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90000"/>
              <a:buFont typeface="Wingdings" charset="2"/>
              <a:buChar char="p"/>
            </a:pPr>
            <a:r>
              <a:rPr lang="zh-CN" altLang="en-US">
                <a:latin typeface="微软雅黑"/>
                <a:ea typeface="微软雅黑"/>
              </a:rPr>
              <a:t>遍历</a:t>
            </a:r>
            <a:r>
              <a:rPr lang="en-US" altLang="zh-CN">
                <a:latin typeface="微软雅黑"/>
                <a:ea typeface="微软雅黑"/>
              </a:rPr>
              <a:t>PCI</a:t>
            </a:r>
            <a:r>
              <a:rPr lang="zh-CN" altLang="en-US">
                <a:latin typeface="微软雅黑"/>
                <a:ea typeface="微软雅黑"/>
              </a:rPr>
              <a:t>配置空间，定位声卡</a:t>
            </a:r>
            <a:endParaRPr lang="en-US" altLang="zh-CN">
              <a:latin typeface="微软雅黑"/>
              <a:ea typeface="微软雅黑"/>
            </a:endParaRPr>
          </a:p>
          <a:p>
            <a:pPr marL="1389888" lvl="2" indent="-466344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90000"/>
              <a:buFont typeface="Wingdings" charset="2"/>
              <a:buChar char="p"/>
            </a:pPr>
            <a:r>
              <a:rPr lang="zh-CN" altLang="en-US">
                <a:latin typeface="微软雅黑"/>
                <a:ea typeface="微软雅黑"/>
              </a:rPr>
              <a:t>初始化声卡的控制寄存器，触发重启</a:t>
            </a:r>
            <a:endParaRPr lang="en-US" altLang="zh-CN">
              <a:latin typeface="微软雅黑"/>
              <a:ea typeface="微软雅黑"/>
            </a:endParaRPr>
          </a:p>
          <a:p>
            <a:pPr marL="1389888" lvl="2" indent="-466344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90000"/>
              <a:buFont typeface="Wingdings" charset="2"/>
              <a:buChar char="p"/>
            </a:pPr>
            <a:r>
              <a:rPr lang="zh-CN" altLang="en-US">
                <a:latin typeface="微软雅黑"/>
                <a:ea typeface="微软雅黑"/>
              </a:rPr>
              <a:t>配置</a:t>
            </a:r>
            <a:r>
              <a:rPr lang="en-US" altLang="zh-CN">
                <a:latin typeface="微软雅黑"/>
                <a:ea typeface="微软雅黑"/>
              </a:rPr>
              <a:t>NAM</a:t>
            </a:r>
            <a:r>
              <a:rPr lang="zh-CN" altLang="en-US">
                <a:latin typeface="微软雅黑"/>
                <a:ea typeface="微软雅黑"/>
              </a:rPr>
              <a:t>和</a:t>
            </a:r>
            <a:r>
              <a:rPr lang="en-US" altLang="zh-CN">
                <a:latin typeface="微软雅黑"/>
                <a:ea typeface="微软雅黑"/>
              </a:rPr>
              <a:t>NABM</a:t>
            </a:r>
            <a:r>
              <a:rPr lang="zh-CN" altLang="en-US">
                <a:latin typeface="微软雅黑"/>
                <a:ea typeface="微软雅黑"/>
              </a:rPr>
              <a:t>的寄存器</a:t>
            </a:r>
            <a:endParaRPr lang="en-US" altLang="zh-CN">
              <a:latin typeface="微软雅黑"/>
              <a:ea typeface="微软雅黑"/>
            </a:endParaRPr>
          </a:p>
          <a:p>
            <a:pPr marL="1389888" lvl="2" indent="-466344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90000"/>
              <a:buFont typeface="Wingdings" charset="2"/>
              <a:buChar char="p"/>
            </a:pPr>
            <a:endParaRPr lang="en-US" b="0">
              <a:latin typeface="微软雅黑"/>
              <a:ea typeface="微软雅黑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3366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2A56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rgbClr val="003366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2A56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1355</Words>
  <Application>Microsoft Office PowerPoint</Application>
  <PresentationFormat>全屏显示(4:3)</PresentationFormat>
  <Paragraphs>154</Paragraphs>
  <Slides>17</Slides>
  <Notes>17</Notes>
  <HiddenSlides>0</HiddenSlides>
  <MMClips>1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33" baseType="lpstr">
      <vt:lpstr>標楷體</vt:lpstr>
      <vt:lpstr>华文行楷</vt:lpstr>
      <vt:lpstr>微软雅黑</vt:lpstr>
      <vt:lpstr>微软雅黑</vt:lpstr>
      <vt:lpstr>楷体</vt:lpstr>
      <vt:lpstr>黑体</vt:lpstr>
      <vt:lpstr>Arial</vt:lpstr>
      <vt:lpstr>Arial Black</vt:lpstr>
      <vt:lpstr>Cambria</vt:lpstr>
      <vt:lpstr>Georgia</vt:lpstr>
      <vt:lpstr>Tahoma</vt:lpstr>
      <vt:lpstr>Times New Roman</vt:lpstr>
      <vt:lpstr>Wingdings</vt:lpstr>
      <vt:lpstr>Office 主题​​</vt:lpstr>
      <vt:lpstr>Office 主题​​</vt:lpstr>
      <vt:lpstr>Office 主题​​</vt:lpstr>
      <vt:lpstr> xv6上的音频播放器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谢谢大家！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xv6上的音频播放器</dc:title>
  <cp:lastModifiedBy>Hobart Lin</cp:lastModifiedBy>
  <cp:revision>5</cp:revision>
  <dcterms:modified xsi:type="dcterms:W3CDTF">2022-06-25T02:35:40Z</dcterms:modified>
</cp:coreProperties>
</file>