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4" r:id="rId11"/>
    <p:sldId id="269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1934C09-78E3-4D41-B95D-2F7984AE4B10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6"/>
            <p14:sldId id="264"/>
            <p14:sldId id="269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69939-28B6-457D-A239-C742010B9A7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F3029-456B-4252-B77F-C135DF18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6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decomposing a large task into many microtasks brings opportunities for parallelism that may dramatically decrease the time to bring software projects to market.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F3029-456B-4252-B77F-C135DF18E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F3029-456B-4252-B77F-C135DF18E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4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9F2E-793E-4EF1-90ED-3BFD4F0AE49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C59-8290-40BF-A952-FA6798A5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re-wave-34590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ecode.run/#-KdUCcUf37Q18dg8WtyX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lato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113" y="534572"/>
            <a:ext cx="10410093" cy="2975391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br>
              <a:rPr lang="en-US" sz="4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53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Online Platform for Conducting Studies in Software Engineering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By: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Thomas LaToza, Dr. Josh Sunshine and Avelino Inguane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2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Assessment/Evaluation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product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able to handle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aspects of a study   involving human participants testing a software engineering tool.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group sessions check if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being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correctly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in the database.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researcher should have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to create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screening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filtering participants, and add more sessions to the workflow.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{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seecode.run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 should have an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abundance of data to analyze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experiment conclusions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31" y="1825625"/>
            <a:ext cx="9542584" cy="4351338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[1]	G. Fraser, T. D. LaToza, and L.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Mariani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“2nd International Workshop on Crowd Sourcing in Software Engineering (CSI-SE 2015),” in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2015 IEEE/ACM 37th IEEE International Conference on Software Engineering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2015, vol. 2, pp. 975–976.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[2]	T. D. LaToza and A. v d Hoek, “A Vision of Crowd Development,” in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2015 IEEE/ACM 37th IEEE International Conference on Software Engineering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2015, vol. 2, pp. 563–566.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[3]	T. D. LaToza, W. B. Towne, A. van der Hoek, and J. D.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Herbsleb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“Crowd development,” in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2013 6th International Workshop on Cooperative and Human Aspects of Software Engineering (CHASE)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2013, pp. 85–88.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[4]	T. D. LaToza and A. van der Hoek, “Crowdsourcing in Software Engineering: Models, Motivations, and Challenges,” 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IEEE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Softw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vol. 33, no. 1, pp. 74–80, Jan. 2016.</a:t>
            </a:r>
            <a:endParaRPr lang="en-US" sz="2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5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the application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Application host: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access: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https://pure-wave-34590.herokuapp.com/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firebase</a:t>
            </a:r>
          </a:p>
          <a:p>
            <a:pPr lvl="1"/>
            <a:r>
              <a:rPr lang="en-US" dirty="0"/>
              <a:t>Firebase host: google </a:t>
            </a:r>
          </a:p>
          <a:p>
            <a:pPr lvl="1"/>
            <a:r>
              <a:rPr lang="en-US" dirty="0"/>
              <a:t>Private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34" y="2737465"/>
            <a:ext cx="166687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79" y="4875730"/>
            <a:ext cx="14478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work is part of a joint project with researchers at UC Irvine and is supported by a $1.4M grant from the National Science Foundation on </a:t>
            </a:r>
            <a:r>
              <a:rPr lang="en-US" dirty="0">
                <a:latin typeface="Times New Roman" panose="02020603050405020304" pitchFamily="18" charset="0"/>
              </a:rPr>
              <a:t>Crowd 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824" y="987425"/>
            <a:ext cx="5905564" cy="559625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microtask crowdsourcing, transient contributors are given a short, well-defined task and an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purpose-built for completing it.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software be built through self-contained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ten-minute contributions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crowdsourcing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https://seecode.run/#-KdUCcUf37Q18dg8WtyX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759"/>
            <a:ext cx="5281127" cy="47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to be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Microtasking software development may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help reduce barriers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that software developers face today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in contributing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to open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source projects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e.g.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https://github.com/tlatoza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Rather than understand an entire codebase, developers view and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edit a single function</a:t>
            </a:r>
            <a:r>
              <a:rPr lang="en-US" sz="32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Bring opportunity for parallel codding that may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dramatically decrease the time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bring software to market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2050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,JSON, AJAX, HTTP, and RESTful API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 development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CSS, JavaScript, and jQuery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front-end development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 data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Zotero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60" y="3075419"/>
            <a:ext cx="5271796" cy="3164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53" y="3698112"/>
            <a:ext cx="867457" cy="55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353" y="5366585"/>
            <a:ext cx="806616" cy="6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3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Member Role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Thomas LaToza: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Project/Research Originator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Manager, and Mentor.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Dr. Josh Sunshine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(Carnegie Mellon University): Responsible for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assisting in the design and development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overall programming study as well as study materials.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Avelino {Wave} Inguane: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 Implementation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conducting and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$(‘.crowdcoding’)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2155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Anticipated 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77" y="1919329"/>
            <a:ext cx="9754445" cy="4163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94769" y="5872551"/>
            <a:ext cx="4595445" cy="47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basic sequence of events for the participant in the platform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 and Deliverables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8244"/>
            <a:ext cx="1051560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14" y="3628070"/>
            <a:ext cx="166435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 and Deliverables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61" y="1825624"/>
            <a:ext cx="9082354" cy="485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677" y="1982233"/>
            <a:ext cx="1664352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Conducting the Research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" r="186"/>
          <a:stretch/>
        </p:blipFill>
        <p:spPr bwMode="auto">
          <a:xfrm>
            <a:off x="702746" y="1627053"/>
            <a:ext cx="10114383" cy="4338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13968" y="5902153"/>
            <a:ext cx="358008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adapted from Ko et al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6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434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 An Online Platform for Conducting Studies in Software Engineering  </vt:lpstr>
      <vt:lpstr>Overview and Goals</vt:lpstr>
      <vt:lpstr>Problems to be Solved</vt:lpstr>
      <vt:lpstr>Technology </vt:lpstr>
      <vt:lpstr>Team Member Role</vt:lpstr>
      <vt:lpstr>Anticipated Challenges</vt:lpstr>
      <vt:lpstr>Milestones and Deliverables</vt:lpstr>
      <vt:lpstr>Milestones and Deliverables cont.</vt:lpstr>
      <vt:lpstr>Conducting the Research</vt:lpstr>
      <vt:lpstr>Assessment/Evaluation Criteria</vt:lpstr>
      <vt:lpstr>Bibliography</vt:lpstr>
      <vt:lpstr>Run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Platform for Conducting Studies in Software Engineering </dc:title>
  <dc:creator>wave</dc:creator>
  <cp:lastModifiedBy>wave</cp:lastModifiedBy>
  <cp:revision>86</cp:revision>
  <dcterms:created xsi:type="dcterms:W3CDTF">2017-02-17T01:48:43Z</dcterms:created>
  <dcterms:modified xsi:type="dcterms:W3CDTF">2017-02-21T22:38:26Z</dcterms:modified>
</cp:coreProperties>
</file>