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65" r:id="rId3"/>
    <p:sldId id="264" r:id="rId4"/>
    <p:sldId id="263" r:id="rId5"/>
    <p:sldId id="262" r:id="rId6"/>
    <p:sldId id="261" r:id="rId7"/>
    <p:sldId id="260" r:id="rId8"/>
    <p:sldId id="259" r:id="rId9"/>
    <p:sldId id="258" r:id="rId10"/>
    <p:sldId id="257" r:id="rId11"/>
    <p:sldId id="25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15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0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展区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1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浑浊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03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69818" y="1740824"/>
            <a:ext cx="7239000" cy="130648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尽兴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依然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百步穿杨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2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战战兢兢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4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依照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道德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9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丽人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4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另外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0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On-screen Show (16:9)</PresentationFormat>
  <Paragraphs>11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DengXian Light</vt:lpstr>
      <vt:lpstr>Arial</vt:lpstr>
      <vt:lpstr>Calibri</vt:lpstr>
      <vt:lpstr>Office Theme</vt:lpstr>
      <vt:lpstr>展区</vt:lpstr>
      <vt:lpstr>尽兴</vt:lpstr>
      <vt:lpstr>依然</vt:lpstr>
      <vt:lpstr>百步穿杨</vt:lpstr>
      <vt:lpstr>战战兢兢</vt:lpstr>
      <vt:lpstr>依照</vt:lpstr>
      <vt:lpstr>道德</vt:lpstr>
      <vt:lpstr>丽人</vt:lpstr>
      <vt:lpstr>另外</vt:lpstr>
      <vt:lpstr>浑浊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Bo Chen</cp:lastModifiedBy>
  <cp:revision>8</cp:revision>
  <dcterms:created xsi:type="dcterms:W3CDTF">2019-11-05T06:21:19Z</dcterms:created>
  <dcterms:modified xsi:type="dcterms:W3CDTF">2019-11-13T15:02:00Z</dcterms:modified>
</cp:coreProperties>
</file>