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76" r:id="rId2"/>
    <p:sldId id="275" r:id="rId3"/>
    <p:sldId id="274" r:id="rId4"/>
    <p:sldId id="273" r:id="rId5"/>
    <p:sldId id="272" r:id="rId6"/>
    <p:sldId id="271" r:id="rId7"/>
    <p:sldId id="270" r:id="rId8"/>
    <p:sldId id="269" r:id="rId9"/>
    <p:sldId id="268" r:id="rId10"/>
    <p:sldId id="267" r:id="rId11"/>
    <p:sldId id="266" r:id="rId12"/>
    <p:sldId id="265" r:id="rId13"/>
    <p:sldId id="264" r:id="rId14"/>
    <p:sldId id="263" r:id="rId15"/>
    <p:sldId id="262" r:id="rId16"/>
    <p:sldId id="261" r:id="rId17"/>
    <p:sldId id="260" r:id="rId18"/>
    <p:sldId id="259" r:id="rId19"/>
    <p:sldId id="258" r:id="rId20"/>
    <p:sldId id="257" r:id="rId21"/>
    <p:sldId id="256" r:id="rId2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3159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8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轻而易举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37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另说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45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扁豆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66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更好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60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起立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50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兴旺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25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艰辛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72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无边无际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32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对于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87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谢谢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64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猫眼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如花似玉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16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始终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6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969818" y="1740824"/>
            <a:ext cx="7239000" cy="130648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春风化雨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71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纸头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6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非但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9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五颜六色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7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干枯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20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沿海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23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笔尖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01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51</Words>
  <Application>Microsoft Office PowerPoint</Application>
  <PresentationFormat>On-screen Show (16:9)</PresentationFormat>
  <Paragraphs>21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DengXian Light</vt:lpstr>
      <vt:lpstr>Arial</vt:lpstr>
      <vt:lpstr>Calibri</vt:lpstr>
      <vt:lpstr>Office Theme</vt:lpstr>
      <vt:lpstr>轻而易举</vt:lpstr>
      <vt:lpstr>如花似玉</vt:lpstr>
      <vt:lpstr>春风化雨</vt:lpstr>
      <vt:lpstr>纸头</vt:lpstr>
      <vt:lpstr>非但</vt:lpstr>
      <vt:lpstr>五颜六色</vt:lpstr>
      <vt:lpstr>干枯</vt:lpstr>
      <vt:lpstr>沿海</vt:lpstr>
      <vt:lpstr>笔尖</vt:lpstr>
      <vt:lpstr>另说</vt:lpstr>
      <vt:lpstr>扁豆</vt:lpstr>
      <vt:lpstr>更好</vt:lpstr>
      <vt:lpstr>起立</vt:lpstr>
      <vt:lpstr>兴旺</vt:lpstr>
      <vt:lpstr>艰辛</vt:lpstr>
      <vt:lpstr>无边无际</vt:lpstr>
      <vt:lpstr>对于</vt:lpstr>
      <vt:lpstr>谢谢</vt:lpstr>
      <vt:lpstr>猫眼</vt:lpstr>
      <vt:lpstr>始终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Bo Chen</cp:lastModifiedBy>
  <cp:revision>8</cp:revision>
  <dcterms:created xsi:type="dcterms:W3CDTF">2019-11-05T06:21:19Z</dcterms:created>
  <dcterms:modified xsi:type="dcterms:W3CDTF">2019-11-14T16:01:37Z</dcterms:modified>
</cp:coreProperties>
</file>