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275" r:id="rId3"/>
    <p:sldId id="27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9" r:id="rId19"/>
    <p:sldId id="258" r:id="rId20"/>
    <p:sldId id="257" r:id="rId21"/>
    <p:sldId id="25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15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鱼龙混杂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2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出乎意料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周杰伦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元谋人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4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骨折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相依为命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苦不堪言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司马炎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水污染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里根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叶酸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猎狗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奥迪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69818" y="1740824"/>
            <a:ext cx="7239000" cy="130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兢兢业业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短尾猿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医学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柠檬汁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齐头并进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3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五粮液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治疗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On-screen Show (16:9)</PresentationFormat>
  <Paragraphs>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DengXian Light</vt:lpstr>
      <vt:lpstr>Arial</vt:lpstr>
      <vt:lpstr>Calibri</vt:lpstr>
      <vt:lpstr>Office Theme</vt:lpstr>
      <vt:lpstr>鱼龙混杂</vt:lpstr>
      <vt:lpstr>猎狗</vt:lpstr>
      <vt:lpstr>兢兢业业</vt:lpstr>
      <vt:lpstr>短尾猿</vt:lpstr>
      <vt:lpstr>医学</vt:lpstr>
      <vt:lpstr>柠檬汁</vt:lpstr>
      <vt:lpstr>齐头并进</vt:lpstr>
      <vt:lpstr>五粮液</vt:lpstr>
      <vt:lpstr>治疗</vt:lpstr>
      <vt:lpstr>出乎意料</vt:lpstr>
      <vt:lpstr>周杰伦</vt:lpstr>
      <vt:lpstr>元谋人</vt:lpstr>
      <vt:lpstr>骨折</vt:lpstr>
      <vt:lpstr>相依为命</vt:lpstr>
      <vt:lpstr>苦不堪言</vt:lpstr>
      <vt:lpstr>司马炎</vt:lpstr>
      <vt:lpstr>水污染</vt:lpstr>
      <vt:lpstr>里根</vt:lpstr>
      <vt:lpstr>叶酸</vt:lpstr>
      <vt:lpstr>奥迪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 Chen</cp:lastModifiedBy>
  <cp:revision>8</cp:revision>
  <dcterms:created xsi:type="dcterms:W3CDTF">2019-11-05T06:21:19Z</dcterms:created>
  <dcterms:modified xsi:type="dcterms:W3CDTF">2019-11-14T16:01:40Z</dcterms:modified>
</cp:coreProperties>
</file>