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75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58" r:id="rId20"/>
    <p:sldId id="257" r:id="rId21"/>
    <p:sldId id="25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15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名师出高徒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míng  shī  chū  gāo  tú</a:t>
            </a:r>
          </a:p>
          <a:p>
            <a:r>
              <a:rPr lang="zh-CN" altLang="en-US" smtClean="0"/>
              <a:t>高明的师傅一定能教出技艺高的徒弟。比喻学识丰富的人对于培养人才的重要。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纡尊降贵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yū  zūn  jiàng  guì</a:t>
            </a:r>
          </a:p>
          <a:p>
            <a:r>
              <a:rPr lang="zh-CN" altLang="en-US" smtClean="0"/>
              <a:t>纡：屈抑。指地位高的人降低身分俯就。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金蝉脱壳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jīn  chán  tuō  qiào</a:t>
            </a:r>
          </a:p>
          <a:p>
            <a:r>
              <a:rPr lang="zh-CN" altLang="en-US" smtClean="0"/>
              <a:t>蝉变为成虫时要脱去一层壳。比喻用计脱身，使人不能及时发觉。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束手束脚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shù  shǒu  shù  jiǎo</a:t>
            </a:r>
          </a:p>
          <a:p>
            <a:r>
              <a:rPr lang="zh-CN" altLang="en-US" smtClean="0"/>
              <a:t>捆住手脚。比喻做事过分小心，不敢放手去做。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双管齐下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shuāng  guǎn  qí  xià</a:t>
            </a:r>
          </a:p>
          <a:p>
            <a:r>
              <a:rPr lang="zh-CN" altLang="en-US" smtClean="0"/>
              <a:t>管：指笔。原指手握双笔同时作画。后比喻做一件事两个方面同时进行或两种方法同时使用。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好学不倦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hào  xué  bù  juàn</a:t>
            </a:r>
          </a:p>
          <a:p>
            <a:r>
              <a:rPr lang="zh-CN" altLang="en-US" smtClean="0"/>
              <a:t>喜欢学习，不知疲倦。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不堪入目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bù  kān  rù  mù</a:t>
            </a:r>
          </a:p>
          <a:p>
            <a:r>
              <a:rPr lang="zh-CN" altLang="en-US" smtClean="0"/>
              <a:t>指形象丑恶，使人看不下去。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炙手可热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zhì  shǒu  kě  rè</a:t>
            </a:r>
          </a:p>
          <a:p>
            <a:r>
              <a:rPr lang="zh-CN" altLang="en-US" smtClean="0"/>
              <a:t>手摸上去感到热得烫人。比喻权势大，气焰盛，使人不敢接近。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一丝一毫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yī  sī  yī  háo</a:t>
            </a:r>
          </a:p>
          <a:p>
            <a:r>
              <a:rPr lang="zh-CN" altLang="en-US" smtClean="0"/>
              <a:t>丝、毫：十丝为一毫，十毫为一厘。一点点儿，极小或极少。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眉飞色舞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méi  fēi  sè  wǔ</a:t>
            </a:r>
          </a:p>
          <a:p>
            <a:r>
              <a:rPr lang="zh-CN" altLang="en-US" smtClean="0"/>
              <a:t>色：脸色。形容人得意兴奋的样子。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欺人太甚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qī  rén  tài  shèn</a:t>
            </a:r>
          </a:p>
          <a:p>
            <a:r>
              <a:rPr lang="zh-CN" altLang="en-US" smtClean="0"/>
              <a:t>欺负人太过分了，令人不能容忍。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丢三落四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diū  sān  là  sì</a:t>
            </a:r>
          </a:p>
          <a:p>
            <a:r>
              <a:rPr lang="zh-CN" altLang="en-US" smtClean="0"/>
              <a:t>形容做事马虎粗心，不是丢了这个，就是忘了那个。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衣冠禽兽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yī  guān  qín  shòu</a:t>
            </a:r>
          </a:p>
          <a:p>
            <a:r>
              <a:rPr lang="zh-CN" altLang="en-US" smtClean="0"/>
              <a:t>穿戴着衣帽的禽兽。指品德极坏，行为象禽兽一样卑劣的人。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69818" y="1740824"/>
            <a:ext cx="7239000" cy="130648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伸手不见五指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shēn  shǒu  bù  jiàn  wǔ  zhǐ</a:t>
            </a:r>
          </a:p>
          <a:p>
            <a:r>
              <a:rPr lang="zh-CN" altLang="en-US" smtClean="0"/>
              <a:t>形容光线非常暗，看不见四周围的事物。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叫苦不迭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jiào  kǔ  bù  dié</a:t>
            </a:r>
          </a:p>
          <a:p>
            <a:r>
              <a:rPr lang="zh-CN" altLang="en-US" smtClean="0"/>
              <a:t>不迭：不停止。形容连声叫苦。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垂头丧气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chuí  tóu  sàng  qì</a:t>
            </a:r>
          </a:p>
          <a:p>
            <a:r>
              <a:rPr lang="zh-CN" altLang="en-US" smtClean="0"/>
              <a:t>形容因失败或不顺利而情绪低落、萎蘼不振的样子。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知人论世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zhī  rén  lùn  shì</a:t>
            </a:r>
          </a:p>
          <a:p>
            <a:r>
              <a:rPr lang="zh-CN" altLang="en-US" smtClean="0"/>
              <a:t>原指了解一个人并研究他所处的时代背景。现也指鉴别人物的好坏，议论世事的得失。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五花八门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wǔ  huā  bā  mén</a:t>
            </a:r>
          </a:p>
          <a:p>
            <a:r>
              <a:rPr lang="zh-CN" altLang="en-US" smtClean="0"/>
              <a:t>原指五行阵和八门阵。这是古代两种战术变化很多的阵势。比喻变化多端或花样繁多。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一筹莫展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mtClean="0"/>
              <a:t>yī  chóu  mò  zhǎn</a:t>
            </a:r>
          </a:p>
          <a:p>
            <a:r>
              <a:rPr lang="zh-CN" altLang="en-US" smtClean="0"/>
              <a:t>筹：筹划、计谋；展：施展。一点计策也施展不出，一点办法也想不出来。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胸有成竹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6000" y="2540000"/>
            <a:ext cx="1270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xiōng  yǒu  chéng  zhú</a:t>
            </a:r>
          </a:p>
          <a:p>
            <a:r>
              <a:rPr lang="zh-CN" altLang="en-US" smtClean="0"/>
              <a:t>原指画竹子要在心里有一幅竹子的形象。后比喻在做事之前已经拿定主意。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667</Words>
  <Application>Microsoft Office PowerPoint</Application>
  <PresentationFormat>On-screen Show (16:9)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Arial</vt:lpstr>
      <vt:lpstr>Calibri</vt:lpstr>
      <vt:lpstr>Office Theme</vt:lpstr>
      <vt:lpstr>名师出高徒</vt:lpstr>
      <vt:lpstr>丢三落四</vt:lpstr>
      <vt:lpstr>伸手不见五指</vt:lpstr>
      <vt:lpstr>叫苦不迭</vt:lpstr>
      <vt:lpstr>垂头丧气</vt:lpstr>
      <vt:lpstr>知人论世</vt:lpstr>
      <vt:lpstr>五花八门</vt:lpstr>
      <vt:lpstr>一筹莫展</vt:lpstr>
      <vt:lpstr>胸有成竹</vt:lpstr>
      <vt:lpstr>纡尊降贵</vt:lpstr>
      <vt:lpstr>金蝉脱壳</vt:lpstr>
      <vt:lpstr>束手束脚</vt:lpstr>
      <vt:lpstr>双管齐下</vt:lpstr>
      <vt:lpstr>好学不倦</vt:lpstr>
      <vt:lpstr>不堪入目</vt:lpstr>
      <vt:lpstr>炙手可热</vt:lpstr>
      <vt:lpstr>一丝一毫</vt:lpstr>
      <vt:lpstr>眉飞色舞</vt:lpstr>
      <vt:lpstr>欺人太甚</vt:lpstr>
      <vt:lpstr>衣冠禽兽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 Chen</cp:lastModifiedBy>
  <cp:revision>8</cp:revision>
  <dcterms:created xsi:type="dcterms:W3CDTF">2019-11-05T06:21:19Z</dcterms:created>
  <dcterms:modified xsi:type="dcterms:W3CDTF">2019-11-14T16:01:39Z</dcterms:modified>
</cp:coreProperties>
</file>