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306" r:id="rId2"/>
    <p:sldId id="305" r:id="rId3"/>
    <p:sldId id="304" r:id="rId4"/>
    <p:sldId id="303" r:id="rId5"/>
    <p:sldId id="302" r:id="rId6"/>
    <p:sldId id="301" r:id="rId7"/>
    <p:sldId id="300" r:id="rId8"/>
    <p:sldId id="299" r:id="rId9"/>
    <p:sldId id="298" r:id="rId10"/>
    <p:sldId id="297" r:id="rId11"/>
    <p:sldId id="296" r:id="rId12"/>
    <p:sldId id="295" r:id="rId13"/>
    <p:sldId id="294" r:id="rId14"/>
    <p:sldId id="293" r:id="rId15"/>
    <p:sldId id="292" r:id="rId16"/>
    <p:sldId id="291" r:id="rId17"/>
    <p:sldId id="290" r:id="rId18"/>
    <p:sldId id="289" r:id="rId19"/>
    <p:sldId id="288" r:id="rId20"/>
    <p:sldId id="287" r:id="rId21"/>
    <p:sldId id="286" r:id="rId22"/>
    <p:sldId id="285" r:id="rId23"/>
    <p:sldId id="284" r:id="rId24"/>
    <p:sldId id="283" r:id="rId25"/>
    <p:sldId id="282" r:id="rId26"/>
    <p:sldId id="281" r:id="rId27"/>
    <p:sldId id="280" r:id="rId28"/>
    <p:sldId id="279" r:id="rId29"/>
    <p:sldId id="278" r:id="rId30"/>
    <p:sldId id="277" r:id="rId31"/>
    <p:sldId id="276" r:id="rId32"/>
    <p:sldId id="275" r:id="rId33"/>
    <p:sldId id="274" r:id="rId34"/>
    <p:sldId id="273" r:id="rId35"/>
    <p:sldId id="272" r:id="rId36"/>
    <p:sldId id="271" r:id="rId37"/>
    <p:sldId id="270" r:id="rId38"/>
    <p:sldId id="269" r:id="rId39"/>
    <p:sldId id="268" r:id="rId40"/>
    <p:sldId id="267" r:id="rId41"/>
    <p:sldId id="266" r:id="rId42"/>
    <p:sldId id="265" r:id="rId43"/>
    <p:sldId id="264" r:id="rId44"/>
    <p:sldId id="263" r:id="rId45"/>
    <p:sldId id="262" r:id="rId46"/>
    <p:sldId id="261" r:id="rId47"/>
    <p:sldId id="260" r:id="rId48"/>
    <p:sldId id="259" r:id="rId49"/>
    <p:sldId id="258" r:id="rId50"/>
    <p:sldId id="257" r:id="rId51"/>
    <p:sldId id="256" r:id="rId5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15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相提并论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19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批评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8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六朝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2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评比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0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枝干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7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米黄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3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手足情深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44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第一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轻快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48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大海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6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物品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3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祖先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62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度日如年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6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困难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42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苦头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02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闭目养神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42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治理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1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战斗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93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朋友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70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娃娃鱼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3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狗年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70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军人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1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并且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70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画家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2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定睛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24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尽力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05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巨大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39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炮火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42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挂念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急流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75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群众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61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过目不忘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61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回头是岸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0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事情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3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退却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97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收工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32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红领巾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20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起来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1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给面子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46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顶天立地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27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咬住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77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一成不变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3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如果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888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勇敢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2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盛情难却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250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禾苗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09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69818" y="1740824"/>
            <a:ext cx="7239000" cy="130648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黄河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0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回收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0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起哄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2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围巾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1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122</Words>
  <Application>Microsoft Office PowerPoint</Application>
  <PresentationFormat>On-screen Show (16:9)</PresentationFormat>
  <Paragraphs>51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DengXian Light</vt:lpstr>
      <vt:lpstr>Arial</vt:lpstr>
      <vt:lpstr>Calibri</vt:lpstr>
      <vt:lpstr>Office Theme</vt:lpstr>
      <vt:lpstr>相提并论</vt:lpstr>
      <vt:lpstr>祖先</vt:lpstr>
      <vt:lpstr>并且</vt:lpstr>
      <vt:lpstr>事情</vt:lpstr>
      <vt:lpstr>盛情难却</vt:lpstr>
      <vt:lpstr>黄河</vt:lpstr>
      <vt:lpstr>回收</vt:lpstr>
      <vt:lpstr>起哄</vt:lpstr>
      <vt:lpstr>围巾</vt:lpstr>
      <vt:lpstr>批评</vt:lpstr>
      <vt:lpstr>六朝</vt:lpstr>
      <vt:lpstr>评比</vt:lpstr>
      <vt:lpstr>枝干</vt:lpstr>
      <vt:lpstr>米黄</vt:lpstr>
      <vt:lpstr>手足情深</vt:lpstr>
      <vt:lpstr>第一</vt:lpstr>
      <vt:lpstr>轻快</vt:lpstr>
      <vt:lpstr>大海</vt:lpstr>
      <vt:lpstr>物品</vt:lpstr>
      <vt:lpstr>度日如年</vt:lpstr>
      <vt:lpstr>困难</vt:lpstr>
      <vt:lpstr>苦头</vt:lpstr>
      <vt:lpstr>闭目养神</vt:lpstr>
      <vt:lpstr>治理</vt:lpstr>
      <vt:lpstr>战斗</vt:lpstr>
      <vt:lpstr>朋友</vt:lpstr>
      <vt:lpstr>娃娃鱼</vt:lpstr>
      <vt:lpstr>狗年</vt:lpstr>
      <vt:lpstr>军人</vt:lpstr>
      <vt:lpstr>画家</vt:lpstr>
      <vt:lpstr>定睛</vt:lpstr>
      <vt:lpstr>尽力</vt:lpstr>
      <vt:lpstr>巨大</vt:lpstr>
      <vt:lpstr>炮火</vt:lpstr>
      <vt:lpstr>挂念</vt:lpstr>
      <vt:lpstr>急流</vt:lpstr>
      <vt:lpstr>群众</vt:lpstr>
      <vt:lpstr>过目不忘</vt:lpstr>
      <vt:lpstr>回头是岸</vt:lpstr>
      <vt:lpstr>退却</vt:lpstr>
      <vt:lpstr>收工</vt:lpstr>
      <vt:lpstr>红领巾</vt:lpstr>
      <vt:lpstr>起来</vt:lpstr>
      <vt:lpstr>给面子</vt:lpstr>
      <vt:lpstr>顶天立地</vt:lpstr>
      <vt:lpstr>咬住</vt:lpstr>
      <vt:lpstr>一成不变</vt:lpstr>
      <vt:lpstr>如果</vt:lpstr>
      <vt:lpstr>勇敢</vt:lpstr>
      <vt:lpstr>禾苗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Bo Chen</cp:lastModifiedBy>
  <cp:revision>8</cp:revision>
  <dcterms:created xsi:type="dcterms:W3CDTF">2019-11-05T06:21:19Z</dcterms:created>
  <dcterms:modified xsi:type="dcterms:W3CDTF">2019-11-07T08:08:47Z</dcterms:modified>
</cp:coreProperties>
</file>