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0" r:id="rId4"/>
    <p:sldId id="261" r:id="rId5"/>
    <p:sldId id="259" r:id="rId6"/>
    <p:sldId id="263" r:id="rId7"/>
    <p:sldId id="260" r:id="rId8"/>
    <p:sldId id="264" r:id="rId9"/>
    <p:sldId id="266" r:id="rId10"/>
    <p:sldId id="268" r:id="rId11"/>
    <p:sldId id="267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1A9"/>
    <a:srgbClr val="5B9BD5"/>
    <a:srgbClr val="4F8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85" autoAdjust="0"/>
  </p:normalViewPr>
  <p:slideViewPr>
    <p:cSldViewPr snapToGrid="0">
      <p:cViewPr varScale="1">
        <p:scale>
          <a:sx n="95" d="100"/>
          <a:sy n="95" d="100"/>
        </p:scale>
        <p:origin x="3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72DF6-5C9F-44E5-B12B-E8A53C2A5451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C38B155-0975-4861-83F8-5E30FC9770C1}">
      <dgm:prSet phldrT="[Text]"/>
      <dgm:spPr/>
      <dgm:t>
        <a:bodyPr/>
        <a:lstStyle/>
        <a:p>
          <a:r>
            <a:rPr lang="de-AT" dirty="0"/>
            <a:t>App 1</a:t>
          </a:r>
          <a:endParaRPr lang="en-US" dirty="0"/>
        </a:p>
      </dgm:t>
    </dgm:pt>
    <dgm:pt modelId="{1CB1C003-4A56-4AB8-91AF-8D3FA659EDC7}" type="parTrans" cxnId="{F138636C-20B9-4B35-BCA2-AA367DC0E6B8}">
      <dgm:prSet/>
      <dgm:spPr/>
      <dgm:t>
        <a:bodyPr/>
        <a:lstStyle/>
        <a:p>
          <a:endParaRPr lang="en-US"/>
        </a:p>
      </dgm:t>
    </dgm:pt>
    <dgm:pt modelId="{4EFD9D6F-D0A6-4D21-9E01-9F54771D2050}" type="sibTrans" cxnId="{F138636C-20B9-4B35-BCA2-AA367DC0E6B8}">
      <dgm:prSet/>
      <dgm:spPr/>
      <dgm:t>
        <a:bodyPr/>
        <a:lstStyle/>
        <a:p>
          <a:endParaRPr lang="en-US"/>
        </a:p>
      </dgm:t>
    </dgm:pt>
    <dgm:pt modelId="{311C2A7A-6614-43B6-A66F-DB06E3BDCB48}">
      <dgm:prSet phldrT="[Text]"/>
      <dgm:spPr/>
      <dgm:t>
        <a:bodyPr/>
        <a:lstStyle/>
        <a:p>
          <a:r>
            <a:rPr lang="de-AT" dirty="0"/>
            <a:t>App 2</a:t>
          </a:r>
          <a:endParaRPr lang="en-US" dirty="0"/>
        </a:p>
      </dgm:t>
    </dgm:pt>
    <dgm:pt modelId="{42A149ED-C974-43B9-AC2D-5FB3AE4C62CE}" type="parTrans" cxnId="{9448FA48-2883-4784-84F7-DABA7948C00C}">
      <dgm:prSet/>
      <dgm:spPr/>
      <dgm:t>
        <a:bodyPr/>
        <a:lstStyle/>
        <a:p>
          <a:endParaRPr lang="en-US"/>
        </a:p>
      </dgm:t>
    </dgm:pt>
    <dgm:pt modelId="{C62D6310-E280-4C88-83CC-5B4B017C4E20}" type="sibTrans" cxnId="{9448FA48-2883-4784-84F7-DABA7948C00C}">
      <dgm:prSet/>
      <dgm:spPr/>
      <dgm:t>
        <a:bodyPr/>
        <a:lstStyle/>
        <a:p>
          <a:endParaRPr lang="en-US"/>
        </a:p>
      </dgm:t>
    </dgm:pt>
    <dgm:pt modelId="{73125C6B-6F19-429B-ACF8-724B8567E558}">
      <dgm:prSet phldrT="[Text]"/>
      <dgm:spPr/>
      <dgm:t>
        <a:bodyPr/>
        <a:lstStyle/>
        <a:p>
          <a:r>
            <a:rPr lang="de-AT" dirty="0" err="1"/>
            <a:t>bins</a:t>
          </a:r>
          <a:r>
            <a:rPr lang="de-AT" dirty="0"/>
            <a:t>/</a:t>
          </a:r>
          <a:r>
            <a:rPr lang="de-AT" dirty="0" err="1"/>
            <a:t>libs</a:t>
          </a:r>
          <a:endParaRPr lang="en-US" dirty="0"/>
        </a:p>
      </dgm:t>
    </dgm:pt>
    <dgm:pt modelId="{CC6CB6BE-485D-4026-A087-105AD215C818}" type="parTrans" cxnId="{4215088C-8D11-4D75-B018-B142FBDB0146}">
      <dgm:prSet/>
      <dgm:spPr/>
      <dgm:t>
        <a:bodyPr/>
        <a:lstStyle/>
        <a:p>
          <a:endParaRPr lang="en-US"/>
        </a:p>
      </dgm:t>
    </dgm:pt>
    <dgm:pt modelId="{6FE72AA7-EE11-47A9-95A0-0D3DC712FDB2}" type="sibTrans" cxnId="{4215088C-8D11-4D75-B018-B142FBDB0146}">
      <dgm:prSet/>
      <dgm:spPr/>
      <dgm:t>
        <a:bodyPr/>
        <a:lstStyle/>
        <a:p>
          <a:endParaRPr lang="en-US"/>
        </a:p>
      </dgm:t>
    </dgm:pt>
    <dgm:pt modelId="{CE622CCB-E601-45F5-B8A8-7F731ED442C5}">
      <dgm:prSet phldrT="[Text]"/>
      <dgm:spPr/>
      <dgm:t>
        <a:bodyPr/>
        <a:lstStyle/>
        <a:p>
          <a:r>
            <a:rPr lang="de-AT" dirty="0" err="1"/>
            <a:t>bins</a:t>
          </a:r>
          <a:r>
            <a:rPr lang="de-AT" dirty="0"/>
            <a:t>/</a:t>
          </a:r>
          <a:r>
            <a:rPr lang="de-AT" dirty="0" err="1"/>
            <a:t>libs</a:t>
          </a:r>
          <a:endParaRPr lang="en-US" dirty="0"/>
        </a:p>
      </dgm:t>
    </dgm:pt>
    <dgm:pt modelId="{F445EE29-7266-4D1F-9A91-DE1157341C59}" type="parTrans" cxnId="{58EAA24E-62D5-40BB-B087-922CBA910375}">
      <dgm:prSet/>
      <dgm:spPr/>
      <dgm:t>
        <a:bodyPr/>
        <a:lstStyle/>
        <a:p>
          <a:endParaRPr lang="en-US"/>
        </a:p>
      </dgm:t>
    </dgm:pt>
    <dgm:pt modelId="{E36E2AD8-B256-4A76-ACD8-D91C70638438}" type="sibTrans" cxnId="{58EAA24E-62D5-40BB-B087-922CBA910375}">
      <dgm:prSet/>
      <dgm:spPr/>
      <dgm:t>
        <a:bodyPr/>
        <a:lstStyle/>
        <a:p>
          <a:endParaRPr lang="en-US"/>
        </a:p>
      </dgm:t>
    </dgm:pt>
    <dgm:pt modelId="{85C191E6-D80A-4C03-9FE8-B1F311C33B99}">
      <dgm:prSet phldrT="[Text]"/>
      <dgm:spPr/>
      <dgm:t>
        <a:bodyPr/>
        <a:lstStyle/>
        <a:p>
          <a:r>
            <a:rPr lang="de-AT" dirty="0"/>
            <a:t>Guest OS</a:t>
          </a:r>
          <a:endParaRPr lang="en-US" dirty="0"/>
        </a:p>
      </dgm:t>
    </dgm:pt>
    <dgm:pt modelId="{69A953D2-2034-477B-B9FF-B954F6DDD634}" type="parTrans" cxnId="{3A9A0B35-4505-48FD-AE32-185596AE8608}">
      <dgm:prSet/>
      <dgm:spPr/>
      <dgm:t>
        <a:bodyPr/>
        <a:lstStyle/>
        <a:p>
          <a:endParaRPr lang="en-US"/>
        </a:p>
      </dgm:t>
    </dgm:pt>
    <dgm:pt modelId="{00B700A2-2D1E-436C-B089-E9AB3DC5AB90}" type="sibTrans" cxnId="{3A9A0B35-4505-48FD-AE32-185596AE8608}">
      <dgm:prSet/>
      <dgm:spPr/>
      <dgm:t>
        <a:bodyPr/>
        <a:lstStyle/>
        <a:p>
          <a:endParaRPr lang="en-US"/>
        </a:p>
      </dgm:t>
    </dgm:pt>
    <dgm:pt modelId="{85A6064F-683F-4D77-A49B-9A3D49C5B2D6}">
      <dgm:prSet phldrT="[Text]"/>
      <dgm:spPr/>
      <dgm:t>
        <a:bodyPr/>
        <a:lstStyle/>
        <a:p>
          <a:r>
            <a:rPr lang="de-AT" dirty="0"/>
            <a:t>Guest OS</a:t>
          </a:r>
          <a:endParaRPr lang="en-US" dirty="0"/>
        </a:p>
      </dgm:t>
    </dgm:pt>
    <dgm:pt modelId="{A58D2350-88DB-436B-9762-968B4345AAD4}" type="parTrans" cxnId="{B31A9EB0-65AD-4823-9C19-B6FEF0536838}">
      <dgm:prSet/>
      <dgm:spPr/>
      <dgm:t>
        <a:bodyPr/>
        <a:lstStyle/>
        <a:p>
          <a:endParaRPr lang="en-US"/>
        </a:p>
      </dgm:t>
    </dgm:pt>
    <dgm:pt modelId="{4086FCB9-EE56-4339-BFD3-F0EE23AB1C50}" type="sibTrans" cxnId="{B31A9EB0-65AD-4823-9C19-B6FEF0536838}">
      <dgm:prSet/>
      <dgm:spPr/>
      <dgm:t>
        <a:bodyPr/>
        <a:lstStyle/>
        <a:p>
          <a:endParaRPr lang="en-US"/>
        </a:p>
      </dgm:t>
    </dgm:pt>
    <dgm:pt modelId="{C28142F7-1C03-4541-AF99-A5FE06539307}" type="pres">
      <dgm:prSet presAssocID="{2E772DF6-5C9F-44E5-B12B-E8A53C2A54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A2BC6C-D216-485B-BECA-234F47D63357}" type="pres">
      <dgm:prSet presAssocID="{6C38B155-0975-4861-83F8-5E30FC9770C1}" presName="vertOne" presStyleCnt="0"/>
      <dgm:spPr/>
    </dgm:pt>
    <dgm:pt modelId="{2AA381CF-5D02-4706-BF6E-D65FFF701AFD}" type="pres">
      <dgm:prSet presAssocID="{6C38B155-0975-4861-83F8-5E30FC9770C1}" presName="txOne" presStyleLbl="node0" presStyleIdx="0" presStyleCnt="2" custLinFactX="-4437" custLinFactY="-33325" custLinFactNeighborX="-100000" custLinFactNeighborY="-100000">
        <dgm:presLayoutVars>
          <dgm:chPref val="3"/>
        </dgm:presLayoutVars>
      </dgm:prSet>
      <dgm:spPr/>
    </dgm:pt>
    <dgm:pt modelId="{7676672A-7DEF-4595-BC56-7BD98AA32B96}" type="pres">
      <dgm:prSet presAssocID="{6C38B155-0975-4861-83F8-5E30FC9770C1}" presName="parTransOne" presStyleCnt="0"/>
      <dgm:spPr/>
    </dgm:pt>
    <dgm:pt modelId="{004F12D2-AF37-4C9A-9DFD-913C2151800D}" type="pres">
      <dgm:prSet presAssocID="{6C38B155-0975-4861-83F8-5E30FC9770C1}" presName="horzOne" presStyleCnt="0"/>
      <dgm:spPr/>
    </dgm:pt>
    <dgm:pt modelId="{0EB144AF-7E53-4C54-8024-52DA505CBFBC}" type="pres">
      <dgm:prSet presAssocID="{CE622CCB-E601-45F5-B8A8-7F731ED442C5}" presName="vertTwo" presStyleCnt="0"/>
      <dgm:spPr/>
    </dgm:pt>
    <dgm:pt modelId="{0CE1F36E-216A-40F9-9F84-06BB2F8EC644}" type="pres">
      <dgm:prSet presAssocID="{CE622CCB-E601-45F5-B8A8-7F731ED442C5}" presName="txTwo" presStyleLbl="node2" presStyleIdx="0" presStyleCnt="4">
        <dgm:presLayoutVars>
          <dgm:chPref val="3"/>
        </dgm:presLayoutVars>
      </dgm:prSet>
      <dgm:spPr/>
    </dgm:pt>
    <dgm:pt modelId="{54F7BF29-53C1-4FD6-BD7D-3AFED38BA931}" type="pres">
      <dgm:prSet presAssocID="{CE622CCB-E601-45F5-B8A8-7F731ED442C5}" presName="horzTwo" presStyleCnt="0"/>
      <dgm:spPr/>
    </dgm:pt>
    <dgm:pt modelId="{66CA4009-A0E2-4CDF-9755-967B70B87438}" type="pres">
      <dgm:prSet presAssocID="{E36E2AD8-B256-4A76-ACD8-D91C70638438}" presName="sibSpaceTwo" presStyleCnt="0"/>
      <dgm:spPr/>
    </dgm:pt>
    <dgm:pt modelId="{F5CD1D3C-E46D-4630-B673-426C647F65D5}" type="pres">
      <dgm:prSet presAssocID="{85C191E6-D80A-4C03-9FE8-B1F311C33B99}" presName="vertTwo" presStyleCnt="0"/>
      <dgm:spPr/>
    </dgm:pt>
    <dgm:pt modelId="{6977EF2E-323D-496B-98B5-C8B9FDC77B8D}" type="pres">
      <dgm:prSet presAssocID="{85C191E6-D80A-4C03-9FE8-B1F311C33B99}" presName="txTwo" presStyleLbl="node2" presStyleIdx="1" presStyleCnt="4">
        <dgm:presLayoutVars>
          <dgm:chPref val="3"/>
        </dgm:presLayoutVars>
      </dgm:prSet>
      <dgm:spPr/>
    </dgm:pt>
    <dgm:pt modelId="{F8B2372D-7310-468A-820B-5BA9AF41F3B4}" type="pres">
      <dgm:prSet presAssocID="{85C191E6-D80A-4C03-9FE8-B1F311C33B99}" presName="horzTwo" presStyleCnt="0"/>
      <dgm:spPr/>
    </dgm:pt>
    <dgm:pt modelId="{A45AD81B-625C-4E0E-8FD3-79B4AF628A2F}" type="pres">
      <dgm:prSet presAssocID="{4EFD9D6F-D0A6-4D21-9E01-9F54771D2050}" presName="sibSpaceOne" presStyleCnt="0"/>
      <dgm:spPr/>
    </dgm:pt>
    <dgm:pt modelId="{5950A8C3-D808-4274-B58E-7FEC3982FCAA}" type="pres">
      <dgm:prSet presAssocID="{311C2A7A-6614-43B6-A66F-DB06E3BDCB48}" presName="vertOne" presStyleCnt="0"/>
      <dgm:spPr/>
    </dgm:pt>
    <dgm:pt modelId="{3BBE5FB4-D2DD-4CBC-B146-D967A0EBB1CD}" type="pres">
      <dgm:prSet presAssocID="{311C2A7A-6614-43B6-A66F-DB06E3BDCB48}" presName="txOne" presStyleLbl="node0" presStyleIdx="1" presStyleCnt="2">
        <dgm:presLayoutVars>
          <dgm:chPref val="3"/>
        </dgm:presLayoutVars>
      </dgm:prSet>
      <dgm:spPr/>
    </dgm:pt>
    <dgm:pt modelId="{F895DF40-DEC5-4C2E-8507-CB43DC1EB55E}" type="pres">
      <dgm:prSet presAssocID="{311C2A7A-6614-43B6-A66F-DB06E3BDCB48}" presName="parTransOne" presStyleCnt="0"/>
      <dgm:spPr/>
    </dgm:pt>
    <dgm:pt modelId="{0BAE7DBB-A0A8-472A-91F3-E68A76AD6C90}" type="pres">
      <dgm:prSet presAssocID="{311C2A7A-6614-43B6-A66F-DB06E3BDCB48}" presName="horzOne" presStyleCnt="0"/>
      <dgm:spPr/>
    </dgm:pt>
    <dgm:pt modelId="{4D0A7F7E-D89D-4F46-BC4B-46BEF234C237}" type="pres">
      <dgm:prSet presAssocID="{73125C6B-6F19-429B-ACF8-724B8567E558}" presName="vertTwo" presStyleCnt="0"/>
      <dgm:spPr/>
    </dgm:pt>
    <dgm:pt modelId="{FC659E6D-0351-4F19-9C13-88DCD0E7F180}" type="pres">
      <dgm:prSet presAssocID="{73125C6B-6F19-429B-ACF8-724B8567E558}" presName="txTwo" presStyleLbl="node2" presStyleIdx="2" presStyleCnt="4">
        <dgm:presLayoutVars>
          <dgm:chPref val="3"/>
        </dgm:presLayoutVars>
      </dgm:prSet>
      <dgm:spPr/>
    </dgm:pt>
    <dgm:pt modelId="{5876DEAF-1DE8-49DD-A00F-95AFF468DE30}" type="pres">
      <dgm:prSet presAssocID="{73125C6B-6F19-429B-ACF8-724B8567E558}" presName="horzTwo" presStyleCnt="0"/>
      <dgm:spPr/>
    </dgm:pt>
    <dgm:pt modelId="{8F179DEB-88B3-46D4-8887-77142FC6A5EC}" type="pres">
      <dgm:prSet presAssocID="{6FE72AA7-EE11-47A9-95A0-0D3DC712FDB2}" presName="sibSpaceTwo" presStyleCnt="0"/>
      <dgm:spPr/>
    </dgm:pt>
    <dgm:pt modelId="{55A5C68A-C3ED-4E6E-B62D-3AF96E54C674}" type="pres">
      <dgm:prSet presAssocID="{85A6064F-683F-4D77-A49B-9A3D49C5B2D6}" presName="vertTwo" presStyleCnt="0"/>
      <dgm:spPr/>
    </dgm:pt>
    <dgm:pt modelId="{07674322-BC6F-40ED-87C3-AEADB6B612C0}" type="pres">
      <dgm:prSet presAssocID="{85A6064F-683F-4D77-A49B-9A3D49C5B2D6}" presName="txTwo" presStyleLbl="node2" presStyleIdx="3" presStyleCnt="4">
        <dgm:presLayoutVars>
          <dgm:chPref val="3"/>
        </dgm:presLayoutVars>
      </dgm:prSet>
      <dgm:spPr/>
    </dgm:pt>
    <dgm:pt modelId="{25D69CEC-9A38-41B5-BE02-3D83FFF1F5C8}" type="pres">
      <dgm:prSet presAssocID="{85A6064F-683F-4D77-A49B-9A3D49C5B2D6}" presName="horzTwo" presStyleCnt="0"/>
      <dgm:spPr/>
    </dgm:pt>
  </dgm:ptLst>
  <dgm:cxnLst>
    <dgm:cxn modelId="{82087901-CE3F-4F90-BD85-F11CF31B016E}" type="presOf" srcId="{2E772DF6-5C9F-44E5-B12B-E8A53C2A5451}" destId="{C28142F7-1C03-4541-AF99-A5FE06539307}" srcOrd="0" destOrd="0" presId="urn:microsoft.com/office/officeart/2005/8/layout/hierarchy4"/>
    <dgm:cxn modelId="{BE1CA017-1AD5-481A-85F2-080DB117F3A6}" type="presOf" srcId="{73125C6B-6F19-429B-ACF8-724B8567E558}" destId="{FC659E6D-0351-4F19-9C13-88DCD0E7F180}" srcOrd="0" destOrd="0" presId="urn:microsoft.com/office/officeart/2005/8/layout/hierarchy4"/>
    <dgm:cxn modelId="{9B405818-14A6-4248-BE94-8AE7F6A43A9F}" type="presOf" srcId="{85C191E6-D80A-4C03-9FE8-B1F311C33B99}" destId="{6977EF2E-323D-496B-98B5-C8B9FDC77B8D}" srcOrd="0" destOrd="0" presId="urn:microsoft.com/office/officeart/2005/8/layout/hierarchy4"/>
    <dgm:cxn modelId="{3A9A0B35-4505-48FD-AE32-185596AE8608}" srcId="{6C38B155-0975-4861-83F8-5E30FC9770C1}" destId="{85C191E6-D80A-4C03-9FE8-B1F311C33B99}" srcOrd="1" destOrd="0" parTransId="{69A953D2-2034-477B-B9FF-B954F6DDD634}" sibTransId="{00B700A2-2D1E-436C-B089-E9AB3DC5AB90}"/>
    <dgm:cxn modelId="{9448FA48-2883-4784-84F7-DABA7948C00C}" srcId="{2E772DF6-5C9F-44E5-B12B-E8A53C2A5451}" destId="{311C2A7A-6614-43B6-A66F-DB06E3BDCB48}" srcOrd="1" destOrd="0" parTransId="{42A149ED-C974-43B9-AC2D-5FB3AE4C62CE}" sibTransId="{C62D6310-E280-4C88-83CC-5B4B017C4E20}"/>
    <dgm:cxn modelId="{F138636C-20B9-4B35-BCA2-AA367DC0E6B8}" srcId="{2E772DF6-5C9F-44E5-B12B-E8A53C2A5451}" destId="{6C38B155-0975-4861-83F8-5E30FC9770C1}" srcOrd="0" destOrd="0" parTransId="{1CB1C003-4A56-4AB8-91AF-8D3FA659EDC7}" sibTransId="{4EFD9D6F-D0A6-4D21-9E01-9F54771D2050}"/>
    <dgm:cxn modelId="{58EAA24E-62D5-40BB-B087-922CBA910375}" srcId="{6C38B155-0975-4861-83F8-5E30FC9770C1}" destId="{CE622CCB-E601-45F5-B8A8-7F731ED442C5}" srcOrd="0" destOrd="0" parTransId="{F445EE29-7266-4D1F-9A91-DE1157341C59}" sibTransId="{E36E2AD8-B256-4A76-ACD8-D91C70638438}"/>
    <dgm:cxn modelId="{8DD03072-8C48-41E9-AB0B-0C0321AABD08}" type="presOf" srcId="{311C2A7A-6614-43B6-A66F-DB06E3BDCB48}" destId="{3BBE5FB4-D2DD-4CBC-B146-D967A0EBB1CD}" srcOrd="0" destOrd="0" presId="urn:microsoft.com/office/officeart/2005/8/layout/hierarchy4"/>
    <dgm:cxn modelId="{996BF859-6DC6-41AE-85AD-C2E0DAD3F8D7}" type="presOf" srcId="{6C38B155-0975-4861-83F8-5E30FC9770C1}" destId="{2AA381CF-5D02-4706-BF6E-D65FFF701AFD}" srcOrd="0" destOrd="0" presId="urn:microsoft.com/office/officeart/2005/8/layout/hierarchy4"/>
    <dgm:cxn modelId="{6CDBF97F-E90A-4FF1-89A0-03CD5204AA59}" type="presOf" srcId="{CE622CCB-E601-45F5-B8A8-7F731ED442C5}" destId="{0CE1F36E-216A-40F9-9F84-06BB2F8EC644}" srcOrd="0" destOrd="0" presId="urn:microsoft.com/office/officeart/2005/8/layout/hierarchy4"/>
    <dgm:cxn modelId="{4215088C-8D11-4D75-B018-B142FBDB0146}" srcId="{311C2A7A-6614-43B6-A66F-DB06E3BDCB48}" destId="{73125C6B-6F19-429B-ACF8-724B8567E558}" srcOrd="0" destOrd="0" parTransId="{CC6CB6BE-485D-4026-A087-105AD215C818}" sibTransId="{6FE72AA7-EE11-47A9-95A0-0D3DC712FDB2}"/>
    <dgm:cxn modelId="{B31A9EB0-65AD-4823-9C19-B6FEF0536838}" srcId="{311C2A7A-6614-43B6-A66F-DB06E3BDCB48}" destId="{85A6064F-683F-4D77-A49B-9A3D49C5B2D6}" srcOrd="1" destOrd="0" parTransId="{A58D2350-88DB-436B-9762-968B4345AAD4}" sibTransId="{4086FCB9-EE56-4339-BFD3-F0EE23AB1C50}"/>
    <dgm:cxn modelId="{F1F901DC-F7C7-42E9-AA1C-7134E429450D}" type="presOf" srcId="{85A6064F-683F-4D77-A49B-9A3D49C5B2D6}" destId="{07674322-BC6F-40ED-87C3-AEADB6B612C0}" srcOrd="0" destOrd="0" presId="urn:microsoft.com/office/officeart/2005/8/layout/hierarchy4"/>
    <dgm:cxn modelId="{A45E5985-3008-4C3B-84E7-A1D034943ADC}" type="presParOf" srcId="{C28142F7-1C03-4541-AF99-A5FE06539307}" destId="{29A2BC6C-D216-485B-BECA-234F47D63357}" srcOrd="0" destOrd="0" presId="urn:microsoft.com/office/officeart/2005/8/layout/hierarchy4"/>
    <dgm:cxn modelId="{647187B1-6C97-4A6A-A277-4261A78D1C0C}" type="presParOf" srcId="{29A2BC6C-D216-485B-BECA-234F47D63357}" destId="{2AA381CF-5D02-4706-BF6E-D65FFF701AFD}" srcOrd="0" destOrd="0" presId="urn:microsoft.com/office/officeart/2005/8/layout/hierarchy4"/>
    <dgm:cxn modelId="{5C38DE55-A92F-4DD5-9868-CA5D8248D6C3}" type="presParOf" srcId="{29A2BC6C-D216-485B-BECA-234F47D63357}" destId="{7676672A-7DEF-4595-BC56-7BD98AA32B96}" srcOrd="1" destOrd="0" presId="urn:microsoft.com/office/officeart/2005/8/layout/hierarchy4"/>
    <dgm:cxn modelId="{741911CA-18E5-4346-8501-D4E232C82399}" type="presParOf" srcId="{29A2BC6C-D216-485B-BECA-234F47D63357}" destId="{004F12D2-AF37-4C9A-9DFD-913C2151800D}" srcOrd="2" destOrd="0" presId="urn:microsoft.com/office/officeart/2005/8/layout/hierarchy4"/>
    <dgm:cxn modelId="{10F776D3-11C6-452D-9867-6A223741F23E}" type="presParOf" srcId="{004F12D2-AF37-4C9A-9DFD-913C2151800D}" destId="{0EB144AF-7E53-4C54-8024-52DA505CBFBC}" srcOrd="0" destOrd="0" presId="urn:microsoft.com/office/officeart/2005/8/layout/hierarchy4"/>
    <dgm:cxn modelId="{9DF8A512-03FC-4CA0-9AAF-B23663ED9957}" type="presParOf" srcId="{0EB144AF-7E53-4C54-8024-52DA505CBFBC}" destId="{0CE1F36E-216A-40F9-9F84-06BB2F8EC644}" srcOrd="0" destOrd="0" presId="urn:microsoft.com/office/officeart/2005/8/layout/hierarchy4"/>
    <dgm:cxn modelId="{60260067-2C2D-42A4-8BA7-D840EEEAC4C3}" type="presParOf" srcId="{0EB144AF-7E53-4C54-8024-52DA505CBFBC}" destId="{54F7BF29-53C1-4FD6-BD7D-3AFED38BA931}" srcOrd="1" destOrd="0" presId="urn:microsoft.com/office/officeart/2005/8/layout/hierarchy4"/>
    <dgm:cxn modelId="{58D74BC3-6B46-4207-BB75-258FE0317D2F}" type="presParOf" srcId="{004F12D2-AF37-4C9A-9DFD-913C2151800D}" destId="{66CA4009-A0E2-4CDF-9755-967B70B87438}" srcOrd="1" destOrd="0" presId="urn:microsoft.com/office/officeart/2005/8/layout/hierarchy4"/>
    <dgm:cxn modelId="{7EAA4924-77F2-47A3-A5E1-1062A595FCA0}" type="presParOf" srcId="{004F12D2-AF37-4C9A-9DFD-913C2151800D}" destId="{F5CD1D3C-E46D-4630-B673-426C647F65D5}" srcOrd="2" destOrd="0" presId="urn:microsoft.com/office/officeart/2005/8/layout/hierarchy4"/>
    <dgm:cxn modelId="{31B50647-AB19-41F4-8F58-009C5E89BE82}" type="presParOf" srcId="{F5CD1D3C-E46D-4630-B673-426C647F65D5}" destId="{6977EF2E-323D-496B-98B5-C8B9FDC77B8D}" srcOrd="0" destOrd="0" presId="urn:microsoft.com/office/officeart/2005/8/layout/hierarchy4"/>
    <dgm:cxn modelId="{796439FA-E544-4373-9402-8EA11081F59A}" type="presParOf" srcId="{F5CD1D3C-E46D-4630-B673-426C647F65D5}" destId="{F8B2372D-7310-468A-820B-5BA9AF41F3B4}" srcOrd="1" destOrd="0" presId="urn:microsoft.com/office/officeart/2005/8/layout/hierarchy4"/>
    <dgm:cxn modelId="{7C9FE1B1-6469-423C-B398-893AFD6CB872}" type="presParOf" srcId="{C28142F7-1C03-4541-AF99-A5FE06539307}" destId="{A45AD81B-625C-4E0E-8FD3-79B4AF628A2F}" srcOrd="1" destOrd="0" presId="urn:microsoft.com/office/officeart/2005/8/layout/hierarchy4"/>
    <dgm:cxn modelId="{AAB30DE7-D8FC-4AF6-A30E-0E981EE5DDEC}" type="presParOf" srcId="{C28142F7-1C03-4541-AF99-A5FE06539307}" destId="{5950A8C3-D808-4274-B58E-7FEC3982FCAA}" srcOrd="2" destOrd="0" presId="urn:microsoft.com/office/officeart/2005/8/layout/hierarchy4"/>
    <dgm:cxn modelId="{B6763632-C660-4A11-B8A5-25B63429387F}" type="presParOf" srcId="{5950A8C3-D808-4274-B58E-7FEC3982FCAA}" destId="{3BBE5FB4-D2DD-4CBC-B146-D967A0EBB1CD}" srcOrd="0" destOrd="0" presId="urn:microsoft.com/office/officeart/2005/8/layout/hierarchy4"/>
    <dgm:cxn modelId="{C76E47E5-823F-424F-8CB3-C891AE2F1E88}" type="presParOf" srcId="{5950A8C3-D808-4274-B58E-7FEC3982FCAA}" destId="{F895DF40-DEC5-4C2E-8507-CB43DC1EB55E}" srcOrd="1" destOrd="0" presId="urn:microsoft.com/office/officeart/2005/8/layout/hierarchy4"/>
    <dgm:cxn modelId="{333AA863-FAE2-46C3-A99B-41819BB16F9B}" type="presParOf" srcId="{5950A8C3-D808-4274-B58E-7FEC3982FCAA}" destId="{0BAE7DBB-A0A8-472A-91F3-E68A76AD6C90}" srcOrd="2" destOrd="0" presId="urn:microsoft.com/office/officeart/2005/8/layout/hierarchy4"/>
    <dgm:cxn modelId="{6268169A-AA88-413B-8799-C9FB9D65E71F}" type="presParOf" srcId="{0BAE7DBB-A0A8-472A-91F3-E68A76AD6C90}" destId="{4D0A7F7E-D89D-4F46-BC4B-46BEF234C237}" srcOrd="0" destOrd="0" presId="urn:microsoft.com/office/officeart/2005/8/layout/hierarchy4"/>
    <dgm:cxn modelId="{6A6FCECA-40A5-4EDB-B6D4-3BA2061801AB}" type="presParOf" srcId="{4D0A7F7E-D89D-4F46-BC4B-46BEF234C237}" destId="{FC659E6D-0351-4F19-9C13-88DCD0E7F180}" srcOrd="0" destOrd="0" presId="urn:microsoft.com/office/officeart/2005/8/layout/hierarchy4"/>
    <dgm:cxn modelId="{39047300-DE3A-41ED-8E15-329FD092433A}" type="presParOf" srcId="{4D0A7F7E-D89D-4F46-BC4B-46BEF234C237}" destId="{5876DEAF-1DE8-49DD-A00F-95AFF468DE30}" srcOrd="1" destOrd="0" presId="urn:microsoft.com/office/officeart/2005/8/layout/hierarchy4"/>
    <dgm:cxn modelId="{2436C60D-DEAF-46CB-96E7-C475DB298D34}" type="presParOf" srcId="{0BAE7DBB-A0A8-472A-91F3-E68A76AD6C90}" destId="{8F179DEB-88B3-46D4-8887-77142FC6A5EC}" srcOrd="1" destOrd="0" presId="urn:microsoft.com/office/officeart/2005/8/layout/hierarchy4"/>
    <dgm:cxn modelId="{FE070009-78F1-4659-9B1A-54D441D9A499}" type="presParOf" srcId="{0BAE7DBB-A0A8-472A-91F3-E68A76AD6C90}" destId="{55A5C68A-C3ED-4E6E-B62D-3AF96E54C674}" srcOrd="2" destOrd="0" presId="urn:microsoft.com/office/officeart/2005/8/layout/hierarchy4"/>
    <dgm:cxn modelId="{F515771E-5CCA-4C1C-A372-1BB2C7A1F985}" type="presParOf" srcId="{55A5C68A-C3ED-4E6E-B62D-3AF96E54C674}" destId="{07674322-BC6F-40ED-87C3-AEADB6B612C0}" srcOrd="0" destOrd="0" presId="urn:microsoft.com/office/officeart/2005/8/layout/hierarchy4"/>
    <dgm:cxn modelId="{78CCAFBA-8736-4200-A2FA-FD4F5E501AA9}" type="presParOf" srcId="{55A5C68A-C3ED-4E6E-B62D-3AF96E54C674}" destId="{25D69CEC-9A38-41B5-BE02-3D83FFF1F5C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772DF6-5C9F-44E5-B12B-E8A53C2A5451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C38B155-0975-4861-83F8-5E30FC9770C1}">
      <dgm:prSet phldrT="[Text]"/>
      <dgm:spPr/>
      <dgm:t>
        <a:bodyPr/>
        <a:lstStyle/>
        <a:p>
          <a:r>
            <a:rPr lang="de-AT" dirty="0"/>
            <a:t>App 1</a:t>
          </a:r>
          <a:endParaRPr lang="en-US" dirty="0"/>
        </a:p>
      </dgm:t>
    </dgm:pt>
    <dgm:pt modelId="{1CB1C003-4A56-4AB8-91AF-8D3FA659EDC7}" type="parTrans" cxnId="{F138636C-20B9-4B35-BCA2-AA367DC0E6B8}">
      <dgm:prSet/>
      <dgm:spPr/>
      <dgm:t>
        <a:bodyPr/>
        <a:lstStyle/>
        <a:p>
          <a:endParaRPr lang="en-US"/>
        </a:p>
      </dgm:t>
    </dgm:pt>
    <dgm:pt modelId="{4EFD9D6F-D0A6-4D21-9E01-9F54771D2050}" type="sibTrans" cxnId="{F138636C-20B9-4B35-BCA2-AA367DC0E6B8}">
      <dgm:prSet/>
      <dgm:spPr/>
      <dgm:t>
        <a:bodyPr/>
        <a:lstStyle/>
        <a:p>
          <a:endParaRPr lang="en-US"/>
        </a:p>
      </dgm:t>
    </dgm:pt>
    <dgm:pt modelId="{311C2A7A-6614-43B6-A66F-DB06E3BDCB48}">
      <dgm:prSet phldrT="[Text]"/>
      <dgm:spPr/>
      <dgm:t>
        <a:bodyPr/>
        <a:lstStyle/>
        <a:p>
          <a:r>
            <a:rPr lang="de-AT" dirty="0"/>
            <a:t>App 2</a:t>
          </a:r>
          <a:endParaRPr lang="en-US" dirty="0"/>
        </a:p>
      </dgm:t>
    </dgm:pt>
    <dgm:pt modelId="{42A149ED-C974-43B9-AC2D-5FB3AE4C62CE}" type="parTrans" cxnId="{9448FA48-2883-4784-84F7-DABA7948C00C}">
      <dgm:prSet/>
      <dgm:spPr/>
      <dgm:t>
        <a:bodyPr/>
        <a:lstStyle/>
        <a:p>
          <a:endParaRPr lang="en-US"/>
        </a:p>
      </dgm:t>
    </dgm:pt>
    <dgm:pt modelId="{C62D6310-E280-4C88-83CC-5B4B017C4E20}" type="sibTrans" cxnId="{9448FA48-2883-4784-84F7-DABA7948C00C}">
      <dgm:prSet/>
      <dgm:spPr/>
      <dgm:t>
        <a:bodyPr/>
        <a:lstStyle/>
        <a:p>
          <a:endParaRPr lang="en-US"/>
        </a:p>
      </dgm:t>
    </dgm:pt>
    <dgm:pt modelId="{CE622CCB-E601-45F5-B8A8-7F731ED442C5}">
      <dgm:prSet phldrT="[Text]"/>
      <dgm:spPr/>
      <dgm:t>
        <a:bodyPr/>
        <a:lstStyle/>
        <a:p>
          <a:r>
            <a:rPr lang="de-AT" dirty="0" err="1"/>
            <a:t>bins</a:t>
          </a:r>
          <a:r>
            <a:rPr lang="de-AT" dirty="0"/>
            <a:t>/</a:t>
          </a:r>
          <a:r>
            <a:rPr lang="de-AT" dirty="0" err="1"/>
            <a:t>libs</a:t>
          </a:r>
          <a:endParaRPr lang="en-US" dirty="0"/>
        </a:p>
      </dgm:t>
    </dgm:pt>
    <dgm:pt modelId="{F445EE29-7266-4D1F-9A91-DE1157341C59}" type="parTrans" cxnId="{58EAA24E-62D5-40BB-B087-922CBA910375}">
      <dgm:prSet/>
      <dgm:spPr/>
      <dgm:t>
        <a:bodyPr/>
        <a:lstStyle/>
        <a:p>
          <a:endParaRPr lang="en-US"/>
        </a:p>
      </dgm:t>
    </dgm:pt>
    <dgm:pt modelId="{E36E2AD8-B256-4A76-ACD8-D91C70638438}" type="sibTrans" cxnId="{58EAA24E-62D5-40BB-B087-922CBA910375}">
      <dgm:prSet/>
      <dgm:spPr/>
      <dgm:t>
        <a:bodyPr/>
        <a:lstStyle/>
        <a:p>
          <a:endParaRPr lang="en-US"/>
        </a:p>
      </dgm:t>
    </dgm:pt>
    <dgm:pt modelId="{ECD638C9-8166-4527-B015-C0CC9774794A}">
      <dgm:prSet phldrT="[Text]"/>
      <dgm:spPr/>
      <dgm:t>
        <a:bodyPr/>
        <a:lstStyle/>
        <a:p>
          <a:r>
            <a:rPr lang="de-AT" dirty="0"/>
            <a:t>App 3</a:t>
          </a:r>
          <a:endParaRPr lang="en-US" dirty="0"/>
        </a:p>
      </dgm:t>
    </dgm:pt>
    <dgm:pt modelId="{D735A448-E4F5-4D1B-8C7C-D471A5B6AF06}" type="parTrans" cxnId="{5C78020E-FB99-4D8A-8664-59CE6A9ADC48}">
      <dgm:prSet/>
      <dgm:spPr/>
      <dgm:t>
        <a:bodyPr/>
        <a:lstStyle/>
        <a:p>
          <a:endParaRPr lang="en-US"/>
        </a:p>
      </dgm:t>
    </dgm:pt>
    <dgm:pt modelId="{6F306056-7F6D-491B-A47D-442344298752}" type="sibTrans" cxnId="{5C78020E-FB99-4D8A-8664-59CE6A9ADC48}">
      <dgm:prSet/>
      <dgm:spPr/>
      <dgm:t>
        <a:bodyPr/>
        <a:lstStyle/>
        <a:p>
          <a:endParaRPr lang="en-US"/>
        </a:p>
      </dgm:t>
    </dgm:pt>
    <dgm:pt modelId="{C28142F7-1C03-4541-AF99-A5FE06539307}" type="pres">
      <dgm:prSet presAssocID="{2E772DF6-5C9F-44E5-B12B-E8A53C2A54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A2BC6C-D216-485B-BECA-234F47D63357}" type="pres">
      <dgm:prSet presAssocID="{6C38B155-0975-4861-83F8-5E30FC9770C1}" presName="vertOne" presStyleCnt="0"/>
      <dgm:spPr/>
    </dgm:pt>
    <dgm:pt modelId="{2AA381CF-5D02-4706-BF6E-D65FFF701AFD}" type="pres">
      <dgm:prSet presAssocID="{6C38B155-0975-4861-83F8-5E30FC9770C1}" presName="txOne" presStyleLbl="node0" presStyleIdx="0" presStyleCnt="3" custLinFactX="-4437" custLinFactY="-33325" custLinFactNeighborX="-100000" custLinFactNeighborY="-100000">
        <dgm:presLayoutVars>
          <dgm:chPref val="3"/>
        </dgm:presLayoutVars>
      </dgm:prSet>
      <dgm:spPr/>
    </dgm:pt>
    <dgm:pt modelId="{7676672A-7DEF-4595-BC56-7BD98AA32B96}" type="pres">
      <dgm:prSet presAssocID="{6C38B155-0975-4861-83F8-5E30FC9770C1}" presName="parTransOne" presStyleCnt="0"/>
      <dgm:spPr/>
    </dgm:pt>
    <dgm:pt modelId="{004F12D2-AF37-4C9A-9DFD-913C2151800D}" type="pres">
      <dgm:prSet presAssocID="{6C38B155-0975-4861-83F8-5E30FC9770C1}" presName="horzOne" presStyleCnt="0"/>
      <dgm:spPr/>
    </dgm:pt>
    <dgm:pt modelId="{0EB144AF-7E53-4C54-8024-52DA505CBFBC}" type="pres">
      <dgm:prSet presAssocID="{CE622CCB-E601-45F5-B8A8-7F731ED442C5}" presName="vertTwo" presStyleCnt="0"/>
      <dgm:spPr/>
    </dgm:pt>
    <dgm:pt modelId="{0CE1F36E-216A-40F9-9F84-06BB2F8EC644}" type="pres">
      <dgm:prSet presAssocID="{CE622CCB-E601-45F5-B8A8-7F731ED442C5}" presName="txTwo" presStyleLbl="node2" presStyleIdx="0" presStyleCnt="1">
        <dgm:presLayoutVars>
          <dgm:chPref val="3"/>
        </dgm:presLayoutVars>
      </dgm:prSet>
      <dgm:spPr/>
    </dgm:pt>
    <dgm:pt modelId="{54F7BF29-53C1-4FD6-BD7D-3AFED38BA931}" type="pres">
      <dgm:prSet presAssocID="{CE622CCB-E601-45F5-B8A8-7F731ED442C5}" presName="horzTwo" presStyleCnt="0"/>
      <dgm:spPr/>
    </dgm:pt>
    <dgm:pt modelId="{A45AD81B-625C-4E0E-8FD3-79B4AF628A2F}" type="pres">
      <dgm:prSet presAssocID="{4EFD9D6F-D0A6-4D21-9E01-9F54771D2050}" presName="sibSpaceOne" presStyleCnt="0"/>
      <dgm:spPr/>
    </dgm:pt>
    <dgm:pt modelId="{5950A8C3-D808-4274-B58E-7FEC3982FCAA}" type="pres">
      <dgm:prSet presAssocID="{311C2A7A-6614-43B6-A66F-DB06E3BDCB48}" presName="vertOne" presStyleCnt="0"/>
      <dgm:spPr/>
    </dgm:pt>
    <dgm:pt modelId="{3BBE5FB4-D2DD-4CBC-B146-D967A0EBB1CD}" type="pres">
      <dgm:prSet presAssocID="{311C2A7A-6614-43B6-A66F-DB06E3BDCB48}" presName="txOne" presStyleLbl="node0" presStyleIdx="1" presStyleCnt="3">
        <dgm:presLayoutVars>
          <dgm:chPref val="3"/>
        </dgm:presLayoutVars>
      </dgm:prSet>
      <dgm:spPr/>
    </dgm:pt>
    <dgm:pt modelId="{0BAE7DBB-A0A8-472A-91F3-E68A76AD6C90}" type="pres">
      <dgm:prSet presAssocID="{311C2A7A-6614-43B6-A66F-DB06E3BDCB48}" presName="horzOne" presStyleCnt="0"/>
      <dgm:spPr/>
    </dgm:pt>
    <dgm:pt modelId="{6C4E9B76-8643-4D43-8876-A7000A1F56AE}" type="pres">
      <dgm:prSet presAssocID="{C62D6310-E280-4C88-83CC-5B4B017C4E20}" presName="sibSpaceOne" presStyleCnt="0"/>
      <dgm:spPr/>
    </dgm:pt>
    <dgm:pt modelId="{9EA0E6A8-B655-4292-9189-E257A2261BB9}" type="pres">
      <dgm:prSet presAssocID="{ECD638C9-8166-4527-B015-C0CC9774794A}" presName="vertOne" presStyleCnt="0"/>
      <dgm:spPr/>
    </dgm:pt>
    <dgm:pt modelId="{F260B65D-B042-43A3-A869-7C431428A5BD}" type="pres">
      <dgm:prSet presAssocID="{ECD638C9-8166-4527-B015-C0CC9774794A}" presName="txOne" presStyleLbl="node0" presStyleIdx="2" presStyleCnt="3">
        <dgm:presLayoutVars>
          <dgm:chPref val="3"/>
        </dgm:presLayoutVars>
      </dgm:prSet>
      <dgm:spPr/>
    </dgm:pt>
    <dgm:pt modelId="{25C544F0-D608-44BB-9FFA-951838D87220}" type="pres">
      <dgm:prSet presAssocID="{ECD638C9-8166-4527-B015-C0CC9774794A}" presName="horzOne" presStyleCnt="0"/>
      <dgm:spPr/>
    </dgm:pt>
  </dgm:ptLst>
  <dgm:cxnLst>
    <dgm:cxn modelId="{82087901-CE3F-4F90-BD85-F11CF31B016E}" type="presOf" srcId="{2E772DF6-5C9F-44E5-B12B-E8A53C2A5451}" destId="{C28142F7-1C03-4541-AF99-A5FE06539307}" srcOrd="0" destOrd="0" presId="urn:microsoft.com/office/officeart/2005/8/layout/hierarchy4"/>
    <dgm:cxn modelId="{5C78020E-FB99-4D8A-8664-59CE6A9ADC48}" srcId="{2E772DF6-5C9F-44E5-B12B-E8A53C2A5451}" destId="{ECD638C9-8166-4527-B015-C0CC9774794A}" srcOrd="2" destOrd="0" parTransId="{D735A448-E4F5-4D1B-8C7C-D471A5B6AF06}" sibTransId="{6F306056-7F6D-491B-A47D-442344298752}"/>
    <dgm:cxn modelId="{C5FAC636-A849-49B5-815D-E918B80769CE}" type="presOf" srcId="{ECD638C9-8166-4527-B015-C0CC9774794A}" destId="{F260B65D-B042-43A3-A869-7C431428A5BD}" srcOrd="0" destOrd="0" presId="urn:microsoft.com/office/officeart/2005/8/layout/hierarchy4"/>
    <dgm:cxn modelId="{9448FA48-2883-4784-84F7-DABA7948C00C}" srcId="{2E772DF6-5C9F-44E5-B12B-E8A53C2A5451}" destId="{311C2A7A-6614-43B6-A66F-DB06E3BDCB48}" srcOrd="1" destOrd="0" parTransId="{42A149ED-C974-43B9-AC2D-5FB3AE4C62CE}" sibTransId="{C62D6310-E280-4C88-83CC-5B4B017C4E20}"/>
    <dgm:cxn modelId="{F138636C-20B9-4B35-BCA2-AA367DC0E6B8}" srcId="{2E772DF6-5C9F-44E5-B12B-E8A53C2A5451}" destId="{6C38B155-0975-4861-83F8-5E30FC9770C1}" srcOrd="0" destOrd="0" parTransId="{1CB1C003-4A56-4AB8-91AF-8D3FA659EDC7}" sibTransId="{4EFD9D6F-D0A6-4D21-9E01-9F54771D2050}"/>
    <dgm:cxn modelId="{58EAA24E-62D5-40BB-B087-922CBA910375}" srcId="{6C38B155-0975-4861-83F8-5E30FC9770C1}" destId="{CE622CCB-E601-45F5-B8A8-7F731ED442C5}" srcOrd="0" destOrd="0" parTransId="{F445EE29-7266-4D1F-9A91-DE1157341C59}" sibTransId="{E36E2AD8-B256-4A76-ACD8-D91C70638438}"/>
    <dgm:cxn modelId="{8DD03072-8C48-41E9-AB0B-0C0321AABD08}" type="presOf" srcId="{311C2A7A-6614-43B6-A66F-DB06E3BDCB48}" destId="{3BBE5FB4-D2DD-4CBC-B146-D967A0EBB1CD}" srcOrd="0" destOrd="0" presId="urn:microsoft.com/office/officeart/2005/8/layout/hierarchy4"/>
    <dgm:cxn modelId="{996BF859-6DC6-41AE-85AD-C2E0DAD3F8D7}" type="presOf" srcId="{6C38B155-0975-4861-83F8-5E30FC9770C1}" destId="{2AA381CF-5D02-4706-BF6E-D65FFF701AFD}" srcOrd="0" destOrd="0" presId="urn:microsoft.com/office/officeart/2005/8/layout/hierarchy4"/>
    <dgm:cxn modelId="{6CDBF97F-E90A-4FF1-89A0-03CD5204AA59}" type="presOf" srcId="{CE622CCB-E601-45F5-B8A8-7F731ED442C5}" destId="{0CE1F36E-216A-40F9-9F84-06BB2F8EC644}" srcOrd="0" destOrd="0" presId="urn:microsoft.com/office/officeart/2005/8/layout/hierarchy4"/>
    <dgm:cxn modelId="{A45E5985-3008-4C3B-84E7-A1D034943ADC}" type="presParOf" srcId="{C28142F7-1C03-4541-AF99-A5FE06539307}" destId="{29A2BC6C-D216-485B-BECA-234F47D63357}" srcOrd="0" destOrd="0" presId="urn:microsoft.com/office/officeart/2005/8/layout/hierarchy4"/>
    <dgm:cxn modelId="{647187B1-6C97-4A6A-A277-4261A78D1C0C}" type="presParOf" srcId="{29A2BC6C-D216-485B-BECA-234F47D63357}" destId="{2AA381CF-5D02-4706-BF6E-D65FFF701AFD}" srcOrd="0" destOrd="0" presId="urn:microsoft.com/office/officeart/2005/8/layout/hierarchy4"/>
    <dgm:cxn modelId="{5C38DE55-A92F-4DD5-9868-CA5D8248D6C3}" type="presParOf" srcId="{29A2BC6C-D216-485B-BECA-234F47D63357}" destId="{7676672A-7DEF-4595-BC56-7BD98AA32B96}" srcOrd="1" destOrd="0" presId="urn:microsoft.com/office/officeart/2005/8/layout/hierarchy4"/>
    <dgm:cxn modelId="{741911CA-18E5-4346-8501-D4E232C82399}" type="presParOf" srcId="{29A2BC6C-D216-485B-BECA-234F47D63357}" destId="{004F12D2-AF37-4C9A-9DFD-913C2151800D}" srcOrd="2" destOrd="0" presId="urn:microsoft.com/office/officeart/2005/8/layout/hierarchy4"/>
    <dgm:cxn modelId="{10F776D3-11C6-452D-9867-6A223741F23E}" type="presParOf" srcId="{004F12D2-AF37-4C9A-9DFD-913C2151800D}" destId="{0EB144AF-7E53-4C54-8024-52DA505CBFBC}" srcOrd="0" destOrd="0" presId="urn:microsoft.com/office/officeart/2005/8/layout/hierarchy4"/>
    <dgm:cxn modelId="{9DF8A512-03FC-4CA0-9AAF-B23663ED9957}" type="presParOf" srcId="{0EB144AF-7E53-4C54-8024-52DA505CBFBC}" destId="{0CE1F36E-216A-40F9-9F84-06BB2F8EC644}" srcOrd="0" destOrd="0" presId="urn:microsoft.com/office/officeart/2005/8/layout/hierarchy4"/>
    <dgm:cxn modelId="{60260067-2C2D-42A4-8BA7-D840EEEAC4C3}" type="presParOf" srcId="{0EB144AF-7E53-4C54-8024-52DA505CBFBC}" destId="{54F7BF29-53C1-4FD6-BD7D-3AFED38BA931}" srcOrd="1" destOrd="0" presId="urn:microsoft.com/office/officeart/2005/8/layout/hierarchy4"/>
    <dgm:cxn modelId="{7C9FE1B1-6469-423C-B398-893AFD6CB872}" type="presParOf" srcId="{C28142F7-1C03-4541-AF99-A5FE06539307}" destId="{A45AD81B-625C-4E0E-8FD3-79B4AF628A2F}" srcOrd="1" destOrd="0" presId="urn:microsoft.com/office/officeart/2005/8/layout/hierarchy4"/>
    <dgm:cxn modelId="{AAB30DE7-D8FC-4AF6-A30E-0E981EE5DDEC}" type="presParOf" srcId="{C28142F7-1C03-4541-AF99-A5FE06539307}" destId="{5950A8C3-D808-4274-B58E-7FEC3982FCAA}" srcOrd="2" destOrd="0" presId="urn:microsoft.com/office/officeart/2005/8/layout/hierarchy4"/>
    <dgm:cxn modelId="{B6763632-C660-4A11-B8A5-25B63429387F}" type="presParOf" srcId="{5950A8C3-D808-4274-B58E-7FEC3982FCAA}" destId="{3BBE5FB4-D2DD-4CBC-B146-D967A0EBB1CD}" srcOrd="0" destOrd="0" presId="urn:microsoft.com/office/officeart/2005/8/layout/hierarchy4"/>
    <dgm:cxn modelId="{333AA863-FAE2-46C3-A99B-41819BB16F9B}" type="presParOf" srcId="{5950A8C3-D808-4274-B58E-7FEC3982FCAA}" destId="{0BAE7DBB-A0A8-472A-91F3-E68A76AD6C90}" srcOrd="1" destOrd="0" presId="urn:microsoft.com/office/officeart/2005/8/layout/hierarchy4"/>
    <dgm:cxn modelId="{03346977-ED8F-439E-BB55-F2F70664B22D}" type="presParOf" srcId="{C28142F7-1C03-4541-AF99-A5FE06539307}" destId="{6C4E9B76-8643-4D43-8876-A7000A1F56AE}" srcOrd="3" destOrd="0" presId="urn:microsoft.com/office/officeart/2005/8/layout/hierarchy4"/>
    <dgm:cxn modelId="{B6A685E3-559B-4E2D-AEDE-9FE24BBC4B98}" type="presParOf" srcId="{C28142F7-1C03-4541-AF99-A5FE06539307}" destId="{9EA0E6A8-B655-4292-9189-E257A2261BB9}" srcOrd="4" destOrd="0" presId="urn:microsoft.com/office/officeart/2005/8/layout/hierarchy4"/>
    <dgm:cxn modelId="{4B84BF8C-1304-4DBC-95CE-4204444A902A}" type="presParOf" srcId="{9EA0E6A8-B655-4292-9189-E257A2261BB9}" destId="{F260B65D-B042-43A3-A869-7C431428A5BD}" srcOrd="0" destOrd="0" presId="urn:microsoft.com/office/officeart/2005/8/layout/hierarchy4"/>
    <dgm:cxn modelId="{445C7F52-8775-40AF-8A22-F3CBEC159671}" type="presParOf" srcId="{9EA0E6A8-B655-4292-9189-E257A2261BB9}" destId="{25C544F0-D608-44BB-9FFA-951838D872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250A68-90D1-4459-86AE-5323E9CED81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0255F-D6C5-4044-8AAC-B443E312C7AC}">
      <dgm:prSet phldrT="[Text]"/>
      <dgm:spPr/>
      <dgm:t>
        <a:bodyPr/>
        <a:lstStyle/>
        <a:p>
          <a:r>
            <a:rPr lang="de-AT" dirty="0"/>
            <a:t>Base Image</a:t>
          </a:r>
          <a:endParaRPr lang="en-US" dirty="0"/>
        </a:p>
      </dgm:t>
    </dgm:pt>
    <dgm:pt modelId="{C4983E7C-F094-4675-9313-3C13AB640625}" type="parTrans" cxnId="{B65DD34E-A15F-47D8-BF46-A288F7447977}">
      <dgm:prSet/>
      <dgm:spPr/>
      <dgm:t>
        <a:bodyPr/>
        <a:lstStyle/>
        <a:p>
          <a:endParaRPr lang="en-US"/>
        </a:p>
      </dgm:t>
    </dgm:pt>
    <dgm:pt modelId="{8C2E1BE2-C93F-45B4-86C3-061C7317AAA5}" type="sibTrans" cxnId="{B65DD34E-A15F-47D8-BF46-A288F7447977}">
      <dgm:prSet/>
      <dgm:spPr/>
      <dgm:t>
        <a:bodyPr/>
        <a:lstStyle/>
        <a:p>
          <a:endParaRPr lang="en-US"/>
        </a:p>
      </dgm:t>
    </dgm:pt>
    <dgm:pt modelId="{E829C423-3EF5-4008-A8E9-B0183364FE2B}">
      <dgm:prSet phldrT="[Text]"/>
      <dgm:spPr/>
      <dgm:t>
        <a:bodyPr/>
        <a:lstStyle/>
        <a:p>
          <a:r>
            <a:rPr lang="de-AT" dirty="0"/>
            <a:t>Scratch</a:t>
          </a:r>
          <a:endParaRPr lang="en-US" dirty="0"/>
        </a:p>
      </dgm:t>
    </dgm:pt>
    <dgm:pt modelId="{458AC9AC-FD89-4966-B10D-0A88974E0BD7}" type="parTrans" cxnId="{248EF4BC-9543-4487-9B84-679F7616096A}">
      <dgm:prSet/>
      <dgm:spPr/>
      <dgm:t>
        <a:bodyPr/>
        <a:lstStyle/>
        <a:p>
          <a:endParaRPr lang="en-US"/>
        </a:p>
      </dgm:t>
    </dgm:pt>
    <dgm:pt modelId="{A346F35D-685D-4C58-9764-3E0CB6923FEA}" type="sibTrans" cxnId="{248EF4BC-9543-4487-9B84-679F7616096A}">
      <dgm:prSet/>
      <dgm:spPr/>
      <dgm:t>
        <a:bodyPr/>
        <a:lstStyle/>
        <a:p>
          <a:endParaRPr lang="en-US"/>
        </a:p>
      </dgm:t>
    </dgm:pt>
    <dgm:pt modelId="{0FC0113C-E89F-4DDD-9E08-76DC08400F7C}">
      <dgm:prSet phldrT="[Text]"/>
      <dgm:spPr/>
      <dgm:t>
        <a:bodyPr/>
        <a:lstStyle/>
        <a:p>
          <a:r>
            <a:rPr lang="de-AT" dirty="0" err="1"/>
            <a:t>Platform</a:t>
          </a:r>
          <a:r>
            <a:rPr lang="de-AT" dirty="0"/>
            <a:t> Image</a:t>
          </a:r>
          <a:endParaRPr lang="en-US" dirty="0"/>
        </a:p>
      </dgm:t>
    </dgm:pt>
    <dgm:pt modelId="{B89D4246-2B6E-4F16-834B-C3D5E0DF371E}" type="parTrans" cxnId="{A3FC64BA-B4C3-487C-87BB-42083936F867}">
      <dgm:prSet/>
      <dgm:spPr/>
      <dgm:t>
        <a:bodyPr/>
        <a:lstStyle/>
        <a:p>
          <a:endParaRPr lang="en-US"/>
        </a:p>
      </dgm:t>
    </dgm:pt>
    <dgm:pt modelId="{722212A7-5802-45F5-B25D-5C7781E01917}" type="sibTrans" cxnId="{A3FC64BA-B4C3-487C-87BB-42083936F867}">
      <dgm:prSet/>
      <dgm:spPr/>
      <dgm:t>
        <a:bodyPr/>
        <a:lstStyle/>
        <a:p>
          <a:endParaRPr lang="en-US"/>
        </a:p>
      </dgm:t>
    </dgm:pt>
    <dgm:pt modelId="{E7A634D3-3F0D-42D2-9A89-50EDF8DAB2C8}">
      <dgm:prSet phldrT="[Text]"/>
      <dgm:spPr/>
      <dgm:t>
        <a:bodyPr/>
        <a:lstStyle/>
        <a:p>
          <a:r>
            <a:rPr lang="de-AT" dirty="0" err="1"/>
            <a:t>Node</a:t>
          </a:r>
          <a:endParaRPr lang="en-US" dirty="0"/>
        </a:p>
      </dgm:t>
    </dgm:pt>
    <dgm:pt modelId="{3D355CC4-2C15-4E6C-95FD-13CDFEB6DF0E}" type="parTrans" cxnId="{6075F758-B5A3-4DE8-BA1A-CFB729A0B4F9}">
      <dgm:prSet/>
      <dgm:spPr/>
      <dgm:t>
        <a:bodyPr/>
        <a:lstStyle/>
        <a:p>
          <a:endParaRPr lang="en-US"/>
        </a:p>
      </dgm:t>
    </dgm:pt>
    <dgm:pt modelId="{5DBC42E3-AFCB-4947-B808-060956B59A92}" type="sibTrans" cxnId="{6075F758-B5A3-4DE8-BA1A-CFB729A0B4F9}">
      <dgm:prSet/>
      <dgm:spPr/>
      <dgm:t>
        <a:bodyPr/>
        <a:lstStyle/>
        <a:p>
          <a:endParaRPr lang="en-US"/>
        </a:p>
      </dgm:t>
    </dgm:pt>
    <dgm:pt modelId="{EE5300C1-6CA9-4DA9-BCA6-EFE5DA9B5FCC}">
      <dgm:prSet phldrT="[Text]"/>
      <dgm:spPr/>
      <dgm:t>
        <a:bodyPr/>
        <a:lstStyle/>
        <a:p>
          <a:r>
            <a:rPr lang="de-AT" dirty="0" err="1"/>
            <a:t>Application</a:t>
          </a:r>
          <a:endParaRPr lang="de-AT" dirty="0"/>
        </a:p>
        <a:p>
          <a:r>
            <a:rPr lang="de-AT" dirty="0"/>
            <a:t>Image</a:t>
          </a:r>
          <a:endParaRPr lang="en-US" dirty="0"/>
        </a:p>
      </dgm:t>
    </dgm:pt>
    <dgm:pt modelId="{4015FBF0-F2EF-4B44-AA94-D70ED17633D8}" type="parTrans" cxnId="{4B59DFE0-566C-47CB-8BC4-0F92C91A6858}">
      <dgm:prSet/>
      <dgm:spPr/>
      <dgm:t>
        <a:bodyPr/>
        <a:lstStyle/>
        <a:p>
          <a:endParaRPr lang="en-US"/>
        </a:p>
      </dgm:t>
    </dgm:pt>
    <dgm:pt modelId="{F5F0185A-41A0-46B6-B5CE-3FD5B2090C9B}" type="sibTrans" cxnId="{4B59DFE0-566C-47CB-8BC4-0F92C91A6858}">
      <dgm:prSet/>
      <dgm:spPr/>
      <dgm:t>
        <a:bodyPr/>
        <a:lstStyle/>
        <a:p>
          <a:endParaRPr lang="en-US"/>
        </a:p>
      </dgm:t>
    </dgm:pt>
    <dgm:pt modelId="{A62CE0ED-062E-4A1E-AC53-55CC7183E114}">
      <dgm:prSet phldrT="[Text]"/>
      <dgm:spPr/>
      <dgm:t>
        <a:bodyPr/>
        <a:lstStyle/>
        <a:p>
          <a:r>
            <a:rPr lang="de-AT" dirty="0" err="1"/>
            <a:t>My</a:t>
          </a:r>
          <a:r>
            <a:rPr lang="de-AT" dirty="0"/>
            <a:t> Web-</a:t>
          </a:r>
          <a:r>
            <a:rPr lang="de-AT" dirty="0" err="1"/>
            <a:t>Application</a:t>
          </a:r>
          <a:endParaRPr lang="en-US" dirty="0"/>
        </a:p>
      </dgm:t>
    </dgm:pt>
    <dgm:pt modelId="{CF816412-4E4F-45C3-928F-ECA10FC5AB43}" type="parTrans" cxnId="{1E0A3F1C-E403-479B-BD54-78536C18F6A3}">
      <dgm:prSet/>
      <dgm:spPr/>
      <dgm:t>
        <a:bodyPr/>
        <a:lstStyle/>
        <a:p>
          <a:endParaRPr lang="en-US"/>
        </a:p>
      </dgm:t>
    </dgm:pt>
    <dgm:pt modelId="{9377856D-9F1C-4880-B7B2-DB8B99F3B3FC}" type="sibTrans" cxnId="{1E0A3F1C-E403-479B-BD54-78536C18F6A3}">
      <dgm:prSet/>
      <dgm:spPr/>
      <dgm:t>
        <a:bodyPr/>
        <a:lstStyle/>
        <a:p>
          <a:endParaRPr lang="en-US"/>
        </a:p>
      </dgm:t>
    </dgm:pt>
    <dgm:pt modelId="{55D10C8B-725A-4F30-96F4-DC7177707D90}">
      <dgm:prSet phldrT="[Text]"/>
      <dgm:spPr/>
      <dgm:t>
        <a:bodyPr/>
        <a:lstStyle/>
        <a:p>
          <a:r>
            <a:rPr lang="de-AT" dirty="0"/>
            <a:t>Alpine</a:t>
          </a:r>
          <a:endParaRPr lang="en-US" dirty="0"/>
        </a:p>
      </dgm:t>
    </dgm:pt>
    <dgm:pt modelId="{B5B3B076-6CE9-4A99-A078-C58A2D3866D2}" type="parTrans" cxnId="{1CF4A889-5BAE-4378-9321-B14C7119EE59}">
      <dgm:prSet/>
      <dgm:spPr/>
      <dgm:t>
        <a:bodyPr/>
        <a:lstStyle/>
        <a:p>
          <a:endParaRPr lang="en-US"/>
        </a:p>
      </dgm:t>
    </dgm:pt>
    <dgm:pt modelId="{570C0D32-EBA3-474F-AF68-95B16CB491EB}" type="sibTrans" cxnId="{1CF4A889-5BAE-4378-9321-B14C7119EE59}">
      <dgm:prSet/>
      <dgm:spPr/>
      <dgm:t>
        <a:bodyPr/>
        <a:lstStyle/>
        <a:p>
          <a:endParaRPr lang="en-US"/>
        </a:p>
      </dgm:t>
    </dgm:pt>
    <dgm:pt modelId="{189D2F22-BE8F-4AEF-9403-2B3C32934F95}">
      <dgm:prSet phldrT="[Text]"/>
      <dgm:spPr/>
      <dgm:t>
        <a:bodyPr/>
        <a:lstStyle/>
        <a:p>
          <a:r>
            <a:rPr lang="de-AT" dirty="0"/>
            <a:t>…</a:t>
          </a:r>
          <a:endParaRPr lang="en-US" dirty="0"/>
        </a:p>
      </dgm:t>
    </dgm:pt>
    <dgm:pt modelId="{C6B61E68-1B2B-4195-8D40-71E9E6BC6771}" type="parTrans" cxnId="{335108FB-C0F3-4B02-A1D6-950BDC6C47C8}">
      <dgm:prSet/>
      <dgm:spPr/>
      <dgm:t>
        <a:bodyPr/>
        <a:lstStyle/>
        <a:p>
          <a:endParaRPr lang="en-US"/>
        </a:p>
      </dgm:t>
    </dgm:pt>
    <dgm:pt modelId="{2995A719-FB97-4948-9A8F-01EF8E1E9962}" type="sibTrans" cxnId="{335108FB-C0F3-4B02-A1D6-950BDC6C47C8}">
      <dgm:prSet/>
      <dgm:spPr/>
      <dgm:t>
        <a:bodyPr/>
        <a:lstStyle/>
        <a:p>
          <a:endParaRPr lang="en-US"/>
        </a:p>
      </dgm:t>
    </dgm:pt>
    <dgm:pt modelId="{AE85EBC1-4CE7-420B-8C6E-750A51957C3F}">
      <dgm:prSet phldrT="[Text]"/>
      <dgm:spPr/>
      <dgm:t>
        <a:bodyPr/>
        <a:lstStyle/>
        <a:p>
          <a:r>
            <a:rPr lang="de-AT" dirty="0" err="1"/>
            <a:t>Nginx</a:t>
          </a:r>
          <a:endParaRPr lang="en-US" dirty="0"/>
        </a:p>
      </dgm:t>
    </dgm:pt>
    <dgm:pt modelId="{8FCF949D-A420-48A0-A52D-F2F4FF49E24B}" type="parTrans" cxnId="{7D02F393-2D0A-4C8A-8105-9EFB3CEE8C75}">
      <dgm:prSet/>
      <dgm:spPr/>
      <dgm:t>
        <a:bodyPr/>
        <a:lstStyle/>
        <a:p>
          <a:endParaRPr lang="en-US"/>
        </a:p>
      </dgm:t>
    </dgm:pt>
    <dgm:pt modelId="{44FF562D-3ECD-4DE3-8DB4-CE131E153A05}" type="sibTrans" cxnId="{7D02F393-2D0A-4C8A-8105-9EFB3CEE8C75}">
      <dgm:prSet/>
      <dgm:spPr/>
      <dgm:t>
        <a:bodyPr/>
        <a:lstStyle/>
        <a:p>
          <a:endParaRPr lang="en-US"/>
        </a:p>
      </dgm:t>
    </dgm:pt>
    <dgm:pt modelId="{4749DD33-13CE-4FE9-BBB1-067999C6C9B8}">
      <dgm:prSet phldrT="[Text]"/>
      <dgm:spPr/>
      <dgm:t>
        <a:bodyPr/>
        <a:lstStyle/>
        <a:p>
          <a:r>
            <a:rPr lang="de-AT" dirty="0"/>
            <a:t>…</a:t>
          </a:r>
          <a:endParaRPr lang="en-US" dirty="0"/>
        </a:p>
      </dgm:t>
    </dgm:pt>
    <dgm:pt modelId="{8A780A3F-DB9C-4807-B996-220523486C14}" type="parTrans" cxnId="{E59AF9D7-31E1-43B6-B2F0-0219FBACBD28}">
      <dgm:prSet/>
      <dgm:spPr/>
      <dgm:t>
        <a:bodyPr/>
        <a:lstStyle/>
        <a:p>
          <a:endParaRPr lang="en-US"/>
        </a:p>
      </dgm:t>
    </dgm:pt>
    <dgm:pt modelId="{8ED1E5A9-E0F0-407F-90FD-2AADDD82DF72}" type="sibTrans" cxnId="{E59AF9D7-31E1-43B6-B2F0-0219FBACBD28}">
      <dgm:prSet/>
      <dgm:spPr/>
      <dgm:t>
        <a:bodyPr/>
        <a:lstStyle/>
        <a:p>
          <a:endParaRPr lang="en-US"/>
        </a:p>
      </dgm:t>
    </dgm:pt>
    <dgm:pt modelId="{ECE7B231-06FA-46CC-80FA-A8F93E33740F}">
      <dgm:prSet phldrT="[Text]"/>
      <dgm:spPr/>
      <dgm:t>
        <a:bodyPr/>
        <a:lstStyle/>
        <a:p>
          <a:r>
            <a:rPr lang="de-AT" dirty="0"/>
            <a:t>…</a:t>
          </a:r>
          <a:endParaRPr lang="en-US" dirty="0"/>
        </a:p>
      </dgm:t>
    </dgm:pt>
    <dgm:pt modelId="{A8D14D27-005B-4390-83D2-F2EB7B698AFF}" type="parTrans" cxnId="{C98E278F-96B3-4619-A328-48E2FDD2BF54}">
      <dgm:prSet/>
      <dgm:spPr/>
      <dgm:t>
        <a:bodyPr/>
        <a:lstStyle/>
        <a:p>
          <a:endParaRPr lang="en-US"/>
        </a:p>
      </dgm:t>
    </dgm:pt>
    <dgm:pt modelId="{29EAD9CB-7429-4720-92D7-505C00A20BAD}" type="sibTrans" cxnId="{C98E278F-96B3-4619-A328-48E2FDD2BF54}">
      <dgm:prSet/>
      <dgm:spPr/>
      <dgm:t>
        <a:bodyPr/>
        <a:lstStyle/>
        <a:p>
          <a:endParaRPr lang="en-US"/>
        </a:p>
      </dgm:t>
    </dgm:pt>
    <dgm:pt modelId="{44C72B3D-EB36-4315-A702-CC9BEE368193}" type="pres">
      <dgm:prSet presAssocID="{15250A68-90D1-4459-86AE-5323E9CED813}" presName="rootnode" presStyleCnt="0">
        <dgm:presLayoutVars>
          <dgm:chMax/>
          <dgm:chPref/>
          <dgm:dir/>
          <dgm:animLvl val="lvl"/>
        </dgm:presLayoutVars>
      </dgm:prSet>
      <dgm:spPr/>
    </dgm:pt>
    <dgm:pt modelId="{8983AD7E-0F0F-47E4-89A9-ACA2E3510CEF}" type="pres">
      <dgm:prSet presAssocID="{06A0255F-D6C5-4044-8AAC-B443E312C7AC}" presName="composite" presStyleCnt="0"/>
      <dgm:spPr/>
    </dgm:pt>
    <dgm:pt modelId="{E346DB4B-5775-4517-B3AE-D9DF98E41971}" type="pres">
      <dgm:prSet presAssocID="{06A0255F-D6C5-4044-8AAC-B443E312C7AC}" presName="bentUpArrow1" presStyleLbl="alignImgPlace1" presStyleIdx="0" presStyleCnt="2"/>
      <dgm:spPr/>
    </dgm:pt>
    <dgm:pt modelId="{16CF2544-A59C-4781-901B-2E3AB8888814}" type="pres">
      <dgm:prSet presAssocID="{06A0255F-D6C5-4044-8AAC-B443E312C7A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B2F1542-FC75-47C1-9178-301EBB16B538}" type="pres">
      <dgm:prSet presAssocID="{06A0255F-D6C5-4044-8AAC-B443E312C7A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D898E49-F9EA-4CD0-A8F7-325796DD70E5}" type="pres">
      <dgm:prSet presAssocID="{8C2E1BE2-C93F-45B4-86C3-061C7317AAA5}" presName="sibTrans" presStyleCnt="0"/>
      <dgm:spPr/>
    </dgm:pt>
    <dgm:pt modelId="{C70B7A5E-3221-47E2-9F07-70E1360E2372}" type="pres">
      <dgm:prSet presAssocID="{0FC0113C-E89F-4DDD-9E08-76DC08400F7C}" presName="composite" presStyleCnt="0"/>
      <dgm:spPr/>
    </dgm:pt>
    <dgm:pt modelId="{B152CA95-8C4B-49F0-A802-6C1D2883A67E}" type="pres">
      <dgm:prSet presAssocID="{0FC0113C-E89F-4DDD-9E08-76DC08400F7C}" presName="bentUpArrow1" presStyleLbl="alignImgPlace1" presStyleIdx="1" presStyleCnt="2"/>
      <dgm:spPr/>
    </dgm:pt>
    <dgm:pt modelId="{29C1992B-0C00-4B65-8991-1B9E6A43616C}" type="pres">
      <dgm:prSet presAssocID="{0FC0113C-E89F-4DDD-9E08-76DC08400F7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6458121-D7E0-4738-A84B-2488D9646417}" type="pres">
      <dgm:prSet presAssocID="{0FC0113C-E89F-4DDD-9E08-76DC08400F7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561D844-5850-4202-9285-7373A886AAD4}" type="pres">
      <dgm:prSet presAssocID="{722212A7-5802-45F5-B25D-5C7781E01917}" presName="sibTrans" presStyleCnt="0"/>
      <dgm:spPr/>
    </dgm:pt>
    <dgm:pt modelId="{7B485EB6-60E2-44E5-BD8C-49CDB8368405}" type="pres">
      <dgm:prSet presAssocID="{EE5300C1-6CA9-4DA9-BCA6-EFE5DA9B5FCC}" presName="composite" presStyleCnt="0"/>
      <dgm:spPr/>
    </dgm:pt>
    <dgm:pt modelId="{CB814C88-6845-4117-952B-182F1173F998}" type="pres">
      <dgm:prSet presAssocID="{EE5300C1-6CA9-4DA9-BCA6-EFE5DA9B5FC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AC69B527-59B5-4875-98C5-33CFC0BFBDC7}" type="pres">
      <dgm:prSet presAssocID="{EE5300C1-6CA9-4DA9-BCA6-EFE5DA9B5FC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E0A3F1C-E403-479B-BD54-78536C18F6A3}" srcId="{EE5300C1-6CA9-4DA9-BCA6-EFE5DA9B5FCC}" destId="{A62CE0ED-062E-4A1E-AC53-55CC7183E114}" srcOrd="0" destOrd="0" parTransId="{CF816412-4E4F-45C3-928F-ECA10FC5AB43}" sibTransId="{9377856D-9F1C-4880-B7B2-DB8B99F3B3FC}"/>
    <dgm:cxn modelId="{A5231822-E3F9-4543-864A-8E8036D93B3C}" type="presOf" srcId="{A62CE0ED-062E-4A1E-AC53-55CC7183E114}" destId="{AC69B527-59B5-4875-98C5-33CFC0BFBDC7}" srcOrd="0" destOrd="0" presId="urn:microsoft.com/office/officeart/2005/8/layout/StepDownProcess"/>
    <dgm:cxn modelId="{619D4F2F-34DD-4286-91B5-902D467D38CF}" type="presOf" srcId="{06A0255F-D6C5-4044-8AAC-B443E312C7AC}" destId="{16CF2544-A59C-4781-901B-2E3AB8888814}" srcOrd="0" destOrd="0" presId="urn:microsoft.com/office/officeart/2005/8/layout/StepDownProcess"/>
    <dgm:cxn modelId="{8ECCBF33-2E21-48AC-82A0-3F783D84049C}" type="presOf" srcId="{EE5300C1-6CA9-4DA9-BCA6-EFE5DA9B5FCC}" destId="{CB814C88-6845-4117-952B-182F1173F998}" srcOrd="0" destOrd="0" presId="urn:microsoft.com/office/officeart/2005/8/layout/StepDownProcess"/>
    <dgm:cxn modelId="{9D95CF33-B844-4D02-8831-E019C67F4C05}" type="presOf" srcId="{ECE7B231-06FA-46CC-80FA-A8F93E33740F}" destId="{AC69B527-59B5-4875-98C5-33CFC0BFBDC7}" srcOrd="0" destOrd="1" presId="urn:microsoft.com/office/officeart/2005/8/layout/StepDownProcess"/>
    <dgm:cxn modelId="{65E2FE68-310F-4C73-8DD2-4300A1113071}" type="presOf" srcId="{AE85EBC1-4CE7-420B-8C6E-750A51957C3F}" destId="{E6458121-D7E0-4738-A84B-2488D9646417}" srcOrd="0" destOrd="1" presId="urn:microsoft.com/office/officeart/2005/8/layout/StepDownProcess"/>
    <dgm:cxn modelId="{EBDE284D-BA10-4ABC-97CA-7B53A1E5F8DE}" type="presOf" srcId="{15250A68-90D1-4459-86AE-5323E9CED813}" destId="{44C72B3D-EB36-4315-A702-CC9BEE368193}" srcOrd="0" destOrd="0" presId="urn:microsoft.com/office/officeart/2005/8/layout/StepDownProcess"/>
    <dgm:cxn modelId="{B65DD34E-A15F-47D8-BF46-A288F7447977}" srcId="{15250A68-90D1-4459-86AE-5323E9CED813}" destId="{06A0255F-D6C5-4044-8AAC-B443E312C7AC}" srcOrd="0" destOrd="0" parTransId="{C4983E7C-F094-4675-9313-3C13AB640625}" sibTransId="{8C2E1BE2-C93F-45B4-86C3-061C7317AAA5}"/>
    <dgm:cxn modelId="{6075F758-B5A3-4DE8-BA1A-CFB729A0B4F9}" srcId="{0FC0113C-E89F-4DDD-9E08-76DC08400F7C}" destId="{E7A634D3-3F0D-42D2-9A89-50EDF8DAB2C8}" srcOrd="0" destOrd="0" parTransId="{3D355CC4-2C15-4E6C-95FD-13CDFEB6DF0E}" sibTransId="{5DBC42E3-AFCB-4947-B808-060956B59A92}"/>
    <dgm:cxn modelId="{659C327A-613A-4BFA-BB35-EB98CBDF121F}" type="presOf" srcId="{4749DD33-13CE-4FE9-BBB1-067999C6C9B8}" destId="{E6458121-D7E0-4738-A84B-2488D9646417}" srcOrd="0" destOrd="2" presId="urn:microsoft.com/office/officeart/2005/8/layout/StepDownProcess"/>
    <dgm:cxn modelId="{1CF4A889-5BAE-4378-9321-B14C7119EE59}" srcId="{06A0255F-D6C5-4044-8AAC-B443E312C7AC}" destId="{55D10C8B-725A-4F30-96F4-DC7177707D90}" srcOrd="1" destOrd="0" parTransId="{B5B3B076-6CE9-4A99-A078-C58A2D3866D2}" sibTransId="{570C0D32-EBA3-474F-AF68-95B16CB491EB}"/>
    <dgm:cxn modelId="{4CAE4D8B-7857-416D-A3E4-F91EC0C398A7}" type="presOf" srcId="{E829C423-3EF5-4008-A8E9-B0183364FE2B}" destId="{BB2F1542-FC75-47C1-9178-301EBB16B538}" srcOrd="0" destOrd="0" presId="urn:microsoft.com/office/officeart/2005/8/layout/StepDownProcess"/>
    <dgm:cxn modelId="{C98E278F-96B3-4619-A328-48E2FDD2BF54}" srcId="{EE5300C1-6CA9-4DA9-BCA6-EFE5DA9B5FCC}" destId="{ECE7B231-06FA-46CC-80FA-A8F93E33740F}" srcOrd="1" destOrd="0" parTransId="{A8D14D27-005B-4390-83D2-F2EB7B698AFF}" sibTransId="{29EAD9CB-7429-4720-92D7-505C00A20BAD}"/>
    <dgm:cxn modelId="{7D02F393-2D0A-4C8A-8105-9EFB3CEE8C75}" srcId="{0FC0113C-E89F-4DDD-9E08-76DC08400F7C}" destId="{AE85EBC1-4CE7-420B-8C6E-750A51957C3F}" srcOrd="1" destOrd="0" parTransId="{8FCF949D-A420-48A0-A52D-F2F4FF49E24B}" sibTransId="{44FF562D-3ECD-4DE3-8DB4-CE131E153A05}"/>
    <dgm:cxn modelId="{A3FC64BA-B4C3-487C-87BB-42083936F867}" srcId="{15250A68-90D1-4459-86AE-5323E9CED813}" destId="{0FC0113C-E89F-4DDD-9E08-76DC08400F7C}" srcOrd="1" destOrd="0" parTransId="{B89D4246-2B6E-4F16-834B-C3D5E0DF371E}" sibTransId="{722212A7-5802-45F5-B25D-5C7781E01917}"/>
    <dgm:cxn modelId="{248EF4BC-9543-4487-9B84-679F7616096A}" srcId="{06A0255F-D6C5-4044-8AAC-B443E312C7AC}" destId="{E829C423-3EF5-4008-A8E9-B0183364FE2B}" srcOrd="0" destOrd="0" parTransId="{458AC9AC-FD89-4966-B10D-0A88974E0BD7}" sibTransId="{A346F35D-685D-4C58-9764-3E0CB6923FEA}"/>
    <dgm:cxn modelId="{EE3BBCD6-CB08-4669-A0C4-321883373E1A}" type="presOf" srcId="{189D2F22-BE8F-4AEF-9403-2B3C32934F95}" destId="{BB2F1542-FC75-47C1-9178-301EBB16B538}" srcOrd="0" destOrd="2" presId="urn:microsoft.com/office/officeart/2005/8/layout/StepDownProcess"/>
    <dgm:cxn modelId="{E59AF9D7-31E1-43B6-B2F0-0219FBACBD28}" srcId="{0FC0113C-E89F-4DDD-9E08-76DC08400F7C}" destId="{4749DD33-13CE-4FE9-BBB1-067999C6C9B8}" srcOrd="2" destOrd="0" parTransId="{8A780A3F-DB9C-4807-B996-220523486C14}" sibTransId="{8ED1E5A9-E0F0-407F-90FD-2AADDD82DF72}"/>
    <dgm:cxn modelId="{4B59DFE0-566C-47CB-8BC4-0F92C91A6858}" srcId="{15250A68-90D1-4459-86AE-5323E9CED813}" destId="{EE5300C1-6CA9-4DA9-BCA6-EFE5DA9B5FCC}" srcOrd="2" destOrd="0" parTransId="{4015FBF0-F2EF-4B44-AA94-D70ED17633D8}" sibTransId="{F5F0185A-41A0-46B6-B5CE-3FD5B2090C9B}"/>
    <dgm:cxn modelId="{68DD2EE6-CA23-43F3-A3F6-136D7C698BA3}" type="presOf" srcId="{E7A634D3-3F0D-42D2-9A89-50EDF8DAB2C8}" destId="{E6458121-D7E0-4738-A84B-2488D9646417}" srcOrd="0" destOrd="0" presId="urn:microsoft.com/office/officeart/2005/8/layout/StepDownProcess"/>
    <dgm:cxn modelId="{66703FE6-59C1-4E20-B8EB-F848D2715D55}" type="presOf" srcId="{55D10C8B-725A-4F30-96F4-DC7177707D90}" destId="{BB2F1542-FC75-47C1-9178-301EBB16B538}" srcOrd="0" destOrd="1" presId="urn:microsoft.com/office/officeart/2005/8/layout/StepDownProcess"/>
    <dgm:cxn modelId="{0511AAE6-2CC6-462B-A41C-5AB018B1DEEC}" type="presOf" srcId="{0FC0113C-E89F-4DDD-9E08-76DC08400F7C}" destId="{29C1992B-0C00-4B65-8991-1B9E6A43616C}" srcOrd="0" destOrd="0" presId="urn:microsoft.com/office/officeart/2005/8/layout/StepDownProcess"/>
    <dgm:cxn modelId="{335108FB-C0F3-4B02-A1D6-950BDC6C47C8}" srcId="{06A0255F-D6C5-4044-8AAC-B443E312C7AC}" destId="{189D2F22-BE8F-4AEF-9403-2B3C32934F95}" srcOrd="2" destOrd="0" parTransId="{C6B61E68-1B2B-4195-8D40-71E9E6BC6771}" sibTransId="{2995A719-FB97-4948-9A8F-01EF8E1E9962}"/>
    <dgm:cxn modelId="{AB7D0B7D-4C79-4496-B925-745C3966F74D}" type="presParOf" srcId="{44C72B3D-EB36-4315-A702-CC9BEE368193}" destId="{8983AD7E-0F0F-47E4-89A9-ACA2E3510CEF}" srcOrd="0" destOrd="0" presId="urn:microsoft.com/office/officeart/2005/8/layout/StepDownProcess"/>
    <dgm:cxn modelId="{06373916-5EED-4936-ACD8-11227F292095}" type="presParOf" srcId="{8983AD7E-0F0F-47E4-89A9-ACA2E3510CEF}" destId="{E346DB4B-5775-4517-B3AE-D9DF98E41971}" srcOrd="0" destOrd="0" presId="urn:microsoft.com/office/officeart/2005/8/layout/StepDownProcess"/>
    <dgm:cxn modelId="{DF7D45E0-C366-47F0-BBF5-363E4DA01348}" type="presParOf" srcId="{8983AD7E-0F0F-47E4-89A9-ACA2E3510CEF}" destId="{16CF2544-A59C-4781-901B-2E3AB8888814}" srcOrd="1" destOrd="0" presId="urn:microsoft.com/office/officeart/2005/8/layout/StepDownProcess"/>
    <dgm:cxn modelId="{1D5E9841-91F0-4D8A-8EEC-F61D0B14585F}" type="presParOf" srcId="{8983AD7E-0F0F-47E4-89A9-ACA2E3510CEF}" destId="{BB2F1542-FC75-47C1-9178-301EBB16B538}" srcOrd="2" destOrd="0" presId="urn:microsoft.com/office/officeart/2005/8/layout/StepDownProcess"/>
    <dgm:cxn modelId="{6437C8DB-58CE-4E6E-94D2-0AA1782AD4B7}" type="presParOf" srcId="{44C72B3D-EB36-4315-A702-CC9BEE368193}" destId="{7D898E49-F9EA-4CD0-A8F7-325796DD70E5}" srcOrd="1" destOrd="0" presId="urn:microsoft.com/office/officeart/2005/8/layout/StepDownProcess"/>
    <dgm:cxn modelId="{E49D641B-7882-4A5A-A308-B775147F7C30}" type="presParOf" srcId="{44C72B3D-EB36-4315-A702-CC9BEE368193}" destId="{C70B7A5E-3221-47E2-9F07-70E1360E2372}" srcOrd="2" destOrd="0" presId="urn:microsoft.com/office/officeart/2005/8/layout/StepDownProcess"/>
    <dgm:cxn modelId="{44E733EA-2C08-460C-A6F7-2D749128B88D}" type="presParOf" srcId="{C70B7A5E-3221-47E2-9F07-70E1360E2372}" destId="{B152CA95-8C4B-49F0-A802-6C1D2883A67E}" srcOrd="0" destOrd="0" presId="urn:microsoft.com/office/officeart/2005/8/layout/StepDownProcess"/>
    <dgm:cxn modelId="{D5432388-EDBB-40B9-8D74-5188DBE45BB7}" type="presParOf" srcId="{C70B7A5E-3221-47E2-9F07-70E1360E2372}" destId="{29C1992B-0C00-4B65-8991-1B9E6A43616C}" srcOrd="1" destOrd="0" presId="urn:microsoft.com/office/officeart/2005/8/layout/StepDownProcess"/>
    <dgm:cxn modelId="{1D94420C-0679-417D-8CBC-DA05B3314A8D}" type="presParOf" srcId="{C70B7A5E-3221-47E2-9F07-70E1360E2372}" destId="{E6458121-D7E0-4738-A84B-2488D9646417}" srcOrd="2" destOrd="0" presId="urn:microsoft.com/office/officeart/2005/8/layout/StepDownProcess"/>
    <dgm:cxn modelId="{DB8A6D98-3012-4AC3-999D-DE6E85F8FE4D}" type="presParOf" srcId="{44C72B3D-EB36-4315-A702-CC9BEE368193}" destId="{C561D844-5850-4202-9285-7373A886AAD4}" srcOrd="3" destOrd="0" presId="urn:microsoft.com/office/officeart/2005/8/layout/StepDownProcess"/>
    <dgm:cxn modelId="{48423EE8-D4C1-4127-A404-DAA0F6E998C9}" type="presParOf" srcId="{44C72B3D-EB36-4315-A702-CC9BEE368193}" destId="{7B485EB6-60E2-44E5-BD8C-49CDB8368405}" srcOrd="4" destOrd="0" presId="urn:microsoft.com/office/officeart/2005/8/layout/StepDownProcess"/>
    <dgm:cxn modelId="{F71683A3-49D9-40BB-9EE6-51CC3782DA03}" type="presParOf" srcId="{7B485EB6-60E2-44E5-BD8C-49CDB8368405}" destId="{CB814C88-6845-4117-952B-182F1173F998}" srcOrd="0" destOrd="0" presId="urn:microsoft.com/office/officeart/2005/8/layout/StepDownProcess"/>
    <dgm:cxn modelId="{14132A7D-7038-48E2-ADC2-8CEA9EED21BA}" type="presParOf" srcId="{7B485EB6-60E2-44E5-BD8C-49CDB8368405}" destId="{AC69B527-59B5-4875-98C5-33CFC0BFBDC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381CF-5D02-4706-BF6E-D65FFF701AFD}">
      <dsp:nvSpPr>
        <dsp:cNvPr id="0" name=""/>
        <dsp:cNvSpPr/>
      </dsp:nvSpPr>
      <dsp:spPr>
        <a:xfrm>
          <a:off x="0" y="0"/>
          <a:ext cx="1674688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800" kern="1200" dirty="0"/>
            <a:t>App 1</a:t>
          </a:r>
          <a:endParaRPr lang="en-US" sz="3800" kern="1200" dirty="0"/>
        </a:p>
      </dsp:txBody>
      <dsp:txXfrm>
        <a:off x="25880" y="25880"/>
        <a:ext cx="1622928" cy="831834"/>
      </dsp:txXfrm>
    </dsp:sp>
    <dsp:sp modelId="{0CE1F36E-216A-40F9-9F84-06BB2F8EC644}">
      <dsp:nvSpPr>
        <dsp:cNvPr id="0" name=""/>
        <dsp:cNvSpPr/>
      </dsp:nvSpPr>
      <dsp:spPr>
        <a:xfrm>
          <a:off x="1198" y="977201"/>
          <a:ext cx="803593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bins</a:t>
          </a:r>
          <a:r>
            <a:rPr lang="de-AT" sz="1400" kern="1200" dirty="0"/>
            <a:t>/</a:t>
          </a:r>
          <a:r>
            <a:rPr lang="de-AT" sz="1400" kern="1200" dirty="0" err="1"/>
            <a:t>libs</a:t>
          </a:r>
          <a:endParaRPr lang="en-US" sz="1400" kern="1200" dirty="0"/>
        </a:p>
      </dsp:txBody>
      <dsp:txXfrm>
        <a:off x="24734" y="1000737"/>
        <a:ext cx="756521" cy="836522"/>
      </dsp:txXfrm>
    </dsp:sp>
    <dsp:sp modelId="{6977EF2E-323D-496B-98B5-C8B9FDC77B8D}">
      <dsp:nvSpPr>
        <dsp:cNvPr id="0" name=""/>
        <dsp:cNvSpPr/>
      </dsp:nvSpPr>
      <dsp:spPr>
        <a:xfrm>
          <a:off x="872293" y="977201"/>
          <a:ext cx="803593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Guest OS</a:t>
          </a:r>
          <a:endParaRPr lang="en-US" sz="1400" kern="1200" dirty="0"/>
        </a:p>
      </dsp:txBody>
      <dsp:txXfrm>
        <a:off x="895829" y="1000737"/>
        <a:ext cx="756521" cy="836522"/>
      </dsp:txXfrm>
    </dsp:sp>
    <dsp:sp modelId="{3BBE5FB4-D2DD-4CBC-B146-D967A0EBB1CD}">
      <dsp:nvSpPr>
        <dsp:cNvPr id="0" name=""/>
        <dsp:cNvSpPr/>
      </dsp:nvSpPr>
      <dsp:spPr>
        <a:xfrm>
          <a:off x="1810890" y="934"/>
          <a:ext cx="1674688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800" kern="1200" dirty="0"/>
            <a:t>App 2</a:t>
          </a:r>
          <a:endParaRPr lang="en-US" sz="3800" kern="1200" dirty="0"/>
        </a:p>
      </dsp:txBody>
      <dsp:txXfrm>
        <a:off x="1836770" y="26814"/>
        <a:ext cx="1622928" cy="831834"/>
      </dsp:txXfrm>
    </dsp:sp>
    <dsp:sp modelId="{FC659E6D-0351-4F19-9C13-88DCD0E7F180}">
      <dsp:nvSpPr>
        <dsp:cNvPr id="0" name=""/>
        <dsp:cNvSpPr/>
      </dsp:nvSpPr>
      <dsp:spPr>
        <a:xfrm>
          <a:off x="1810890" y="977201"/>
          <a:ext cx="803593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bins</a:t>
          </a:r>
          <a:r>
            <a:rPr lang="de-AT" sz="1400" kern="1200" dirty="0"/>
            <a:t>/</a:t>
          </a:r>
          <a:r>
            <a:rPr lang="de-AT" sz="1400" kern="1200" dirty="0" err="1"/>
            <a:t>libs</a:t>
          </a:r>
          <a:endParaRPr lang="en-US" sz="1400" kern="1200" dirty="0"/>
        </a:p>
      </dsp:txBody>
      <dsp:txXfrm>
        <a:off x="1834426" y="1000737"/>
        <a:ext cx="756521" cy="836522"/>
      </dsp:txXfrm>
    </dsp:sp>
    <dsp:sp modelId="{07674322-BC6F-40ED-87C3-AEADB6B612C0}">
      <dsp:nvSpPr>
        <dsp:cNvPr id="0" name=""/>
        <dsp:cNvSpPr/>
      </dsp:nvSpPr>
      <dsp:spPr>
        <a:xfrm>
          <a:off x="2681986" y="977201"/>
          <a:ext cx="803593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Guest OS</a:t>
          </a:r>
          <a:endParaRPr lang="en-US" sz="1400" kern="1200" dirty="0"/>
        </a:p>
      </dsp:txBody>
      <dsp:txXfrm>
        <a:off x="2705522" y="1000737"/>
        <a:ext cx="756521" cy="836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381CF-5D02-4706-BF6E-D65FFF701AFD}">
      <dsp:nvSpPr>
        <dsp:cNvPr id="0" name=""/>
        <dsp:cNvSpPr/>
      </dsp:nvSpPr>
      <dsp:spPr>
        <a:xfrm>
          <a:off x="0" y="0"/>
          <a:ext cx="1043649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/>
            <a:t>App 1</a:t>
          </a:r>
          <a:endParaRPr lang="en-US" sz="2600" kern="1200" dirty="0"/>
        </a:p>
      </dsp:txBody>
      <dsp:txXfrm>
        <a:off x="25880" y="25880"/>
        <a:ext cx="991889" cy="831834"/>
      </dsp:txXfrm>
    </dsp:sp>
    <dsp:sp modelId="{0CE1F36E-216A-40F9-9F84-06BB2F8EC644}">
      <dsp:nvSpPr>
        <dsp:cNvPr id="0" name=""/>
        <dsp:cNvSpPr/>
      </dsp:nvSpPr>
      <dsp:spPr>
        <a:xfrm>
          <a:off x="2581" y="977201"/>
          <a:ext cx="1043649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 err="1"/>
            <a:t>bins</a:t>
          </a:r>
          <a:r>
            <a:rPr lang="de-AT" sz="1900" kern="1200" dirty="0"/>
            <a:t>/</a:t>
          </a:r>
          <a:r>
            <a:rPr lang="de-AT" sz="1900" kern="1200" dirty="0" err="1"/>
            <a:t>libs</a:t>
          </a:r>
          <a:endParaRPr lang="en-US" sz="1900" kern="1200" dirty="0"/>
        </a:p>
      </dsp:txBody>
      <dsp:txXfrm>
        <a:off x="28461" y="1003081"/>
        <a:ext cx="991889" cy="831834"/>
      </dsp:txXfrm>
    </dsp:sp>
    <dsp:sp modelId="{3BBE5FB4-D2DD-4CBC-B146-D967A0EBB1CD}">
      <dsp:nvSpPr>
        <dsp:cNvPr id="0" name=""/>
        <dsp:cNvSpPr/>
      </dsp:nvSpPr>
      <dsp:spPr>
        <a:xfrm>
          <a:off x="1221564" y="934"/>
          <a:ext cx="1043649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/>
            <a:t>App 2</a:t>
          </a:r>
          <a:endParaRPr lang="en-US" sz="2600" kern="1200" dirty="0"/>
        </a:p>
      </dsp:txBody>
      <dsp:txXfrm>
        <a:off x="1247444" y="26814"/>
        <a:ext cx="991889" cy="831834"/>
      </dsp:txXfrm>
    </dsp:sp>
    <dsp:sp modelId="{F260B65D-B042-43A3-A869-7C431428A5BD}">
      <dsp:nvSpPr>
        <dsp:cNvPr id="0" name=""/>
        <dsp:cNvSpPr/>
      </dsp:nvSpPr>
      <dsp:spPr>
        <a:xfrm>
          <a:off x="2440547" y="934"/>
          <a:ext cx="1043649" cy="883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/>
            <a:t>App 3</a:t>
          </a:r>
          <a:endParaRPr lang="en-US" sz="2600" kern="1200" dirty="0"/>
        </a:p>
      </dsp:txBody>
      <dsp:txXfrm>
        <a:off x="2466427" y="26814"/>
        <a:ext cx="991889" cy="831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6DB4B-5775-4517-B3AE-D9DF98E41971}">
      <dsp:nvSpPr>
        <dsp:cNvPr id="0" name=""/>
        <dsp:cNvSpPr/>
      </dsp:nvSpPr>
      <dsp:spPr>
        <a:xfrm rot="5400000">
          <a:off x="235165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F2544-A59C-4781-901B-2E3AB8888814}">
      <dsp:nvSpPr>
        <dsp:cNvPr id="0" name=""/>
        <dsp:cNvSpPr/>
      </dsp:nvSpPr>
      <dsp:spPr>
        <a:xfrm>
          <a:off x="2053759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/>
            <a:t>Base Image</a:t>
          </a:r>
          <a:endParaRPr lang="en-US" sz="2600" kern="1200" dirty="0"/>
        </a:p>
      </dsp:txBody>
      <dsp:txXfrm>
        <a:off x="2118447" y="89618"/>
        <a:ext cx="1763416" cy="1195517"/>
      </dsp:txXfrm>
    </dsp:sp>
    <dsp:sp modelId="{BB2F1542-FC75-47C1-9178-301EBB16B538}">
      <dsp:nvSpPr>
        <dsp:cNvPr id="0" name=""/>
        <dsp:cNvSpPr/>
      </dsp:nvSpPr>
      <dsp:spPr>
        <a:xfrm>
          <a:off x="3946551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900" kern="1200" dirty="0"/>
            <a:t>Scratch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900" kern="1200" dirty="0"/>
            <a:t>Alpine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900" kern="1200" dirty="0"/>
            <a:t>…</a:t>
          </a:r>
          <a:endParaRPr lang="en-US" sz="1900" kern="1200" dirty="0"/>
        </a:p>
      </dsp:txBody>
      <dsp:txXfrm>
        <a:off x="3946551" y="151288"/>
        <a:ext cx="1376636" cy="1070837"/>
      </dsp:txXfrm>
    </dsp:sp>
    <dsp:sp modelId="{B152CA95-8C4B-49F0-A802-6C1D2883A67E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1992B-0C00-4B65-8991-1B9E6A43616C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 err="1"/>
            <a:t>Platform</a:t>
          </a:r>
          <a:r>
            <a:rPr lang="de-AT" sz="2600" kern="1200" dirty="0"/>
            <a:t> Image</a:t>
          </a:r>
          <a:endParaRPr lang="en-US" sz="2600" kern="1200" dirty="0"/>
        </a:p>
      </dsp:txBody>
      <dsp:txXfrm>
        <a:off x="3687773" y="1577910"/>
        <a:ext cx="1763416" cy="1195517"/>
      </dsp:txXfrm>
    </dsp:sp>
    <dsp:sp modelId="{E6458121-D7E0-4738-A84B-2488D9646417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900" kern="1200" dirty="0" err="1"/>
            <a:t>Node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900" kern="1200" dirty="0" err="1"/>
            <a:t>Nginx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900" kern="1200" dirty="0"/>
            <a:t>…</a:t>
          </a:r>
          <a:endParaRPr lang="en-US" sz="1900" kern="1200" dirty="0"/>
        </a:p>
      </dsp:txBody>
      <dsp:txXfrm>
        <a:off x="5515877" y="1639581"/>
        <a:ext cx="1376636" cy="1070837"/>
      </dsp:txXfrm>
    </dsp:sp>
    <dsp:sp modelId="{CB814C88-6845-4117-952B-182F1173F998}">
      <dsp:nvSpPr>
        <dsp:cNvPr id="0" name=""/>
        <dsp:cNvSpPr/>
      </dsp:nvSpPr>
      <dsp:spPr>
        <a:xfrm>
          <a:off x="5192411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 err="1"/>
            <a:t>Application</a:t>
          </a:r>
          <a:endParaRPr lang="de-AT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/>
            <a:t>Image</a:t>
          </a:r>
          <a:endParaRPr lang="en-US" sz="2600" kern="1200" dirty="0"/>
        </a:p>
      </dsp:txBody>
      <dsp:txXfrm>
        <a:off x="5257099" y="3066202"/>
        <a:ext cx="1763416" cy="1195517"/>
      </dsp:txXfrm>
    </dsp:sp>
    <dsp:sp modelId="{AC69B527-59B5-4875-98C5-33CFC0BFBDC7}">
      <dsp:nvSpPr>
        <dsp:cNvPr id="0" name=""/>
        <dsp:cNvSpPr/>
      </dsp:nvSpPr>
      <dsp:spPr>
        <a:xfrm>
          <a:off x="7085203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 dirty="0" err="1"/>
            <a:t>My</a:t>
          </a:r>
          <a:r>
            <a:rPr lang="de-AT" sz="1700" kern="1200" dirty="0"/>
            <a:t> Web-</a:t>
          </a:r>
          <a:r>
            <a:rPr lang="de-AT" sz="1700" kern="1200" dirty="0" err="1"/>
            <a:t>Application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 dirty="0"/>
            <a:t>…</a:t>
          </a:r>
          <a:endParaRPr lang="en-US" sz="1700" kern="1200" dirty="0"/>
        </a:p>
      </dsp:txBody>
      <dsp:txXfrm>
        <a:off x="7085203" y="3127873"/>
        <a:ext cx="1376636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6630-95B8-427D-884B-4DDF0B23DDF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6F5E-4838-4297-BF12-E6E2526C54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Short </a:t>
            </a:r>
            <a:r>
              <a:rPr lang="de-AT" dirty="0" err="1"/>
              <a:t>theoretical</a:t>
            </a:r>
            <a:r>
              <a:rPr lang="de-AT" dirty="0"/>
              <a:t> </a:t>
            </a:r>
            <a:r>
              <a:rPr lang="de-AT" dirty="0" err="1"/>
              <a:t>intro</a:t>
            </a:r>
            <a:r>
              <a:rPr lang="de-AT" dirty="0"/>
              <a:t> </a:t>
            </a:r>
            <a:r>
              <a:rPr lang="de-AT" dirty="0" err="1"/>
              <a:t>before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going</a:t>
            </a:r>
            <a:r>
              <a:rPr lang="de-AT" dirty="0"/>
              <a:t> </a:t>
            </a:r>
            <a:r>
              <a:rPr lang="de-AT" dirty="0" err="1"/>
              <a:t>practical</a:t>
            </a:r>
            <a:r>
              <a:rPr lang="de-AT" dirty="0"/>
              <a:t>.</a:t>
            </a:r>
          </a:p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Docker? </a:t>
            </a:r>
            <a:r>
              <a:rPr lang="de-AT" dirty="0" err="1"/>
              <a:t>Assuming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in </a:t>
            </a:r>
            <a:r>
              <a:rPr lang="de-AT" dirty="0" err="1"/>
              <a:t>here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a </a:t>
            </a:r>
            <a:r>
              <a:rPr lang="de-AT" dirty="0" err="1"/>
              <a:t>bit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Docker, but just to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everyone</a:t>
            </a:r>
            <a:r>
              <a:rPr lang="de-AT" dirty="0"/>
              <a:t> </a:t>
            </a:r>
            <a:r>
              <a:rPr lang="de-AT" dirty="0" err="1"/>
              <a:t>knows</a:t>
            </a:r>
            <a:r>
              <a:rPr lang="de-AT" dirty="0"/>
              <a:t> </a:t>
            </a:r>
            <a:r>
              <a:rPr lang="de-AT" dirty="0" err="1"/>
              <a:t>enough</a:t>
            </a:r>
            <a:r>
              <a:rPr lang="de-AT" dirty="0"/>
              <a:t> to follow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webinar</a:t>
            </a:r>
            <a:r>
              <a:rPr lang="de-AT" dirty="0"/>
              <a:t>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F6F5E-4838-4297-BF12-E6E2526C5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System </a:t>
            </a:r>
            <a:r>
              <a:rPr lang="de-AT" dirty="0" err="1"/>
              <a:t>resources</a:t>
            </a:r>
            <a:r>
              <a:rPr lang="de-AT" dirty="0"/>
              <a:t> (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memory</a:t>
            </a:r>
            <a:r>
              <a:rPr lang="de-AT" dirty="0"/>
              <a:t>, </a:t>
            </a:r>
            <a:r>
              <a:rPr lang="de-AT" dirty="0" err="1"/>
              <a:t>faster</a:t>
            </a:r>
            <a:r>
              <a:rPr lang="de-AT" dirty="0"/>
              <a:t> to </a:t>
            </a:r>
            <a:r>
              <a:rPr lang="de-AT" dirty="0" err="1"/>
              <a:t>start</a:t>
            </a:r>
            <a:r>
              <a:rPr lang="de-AT" dirty="0"/>
              <a:t>/</a:t>
            </a:r>
            <a:r>
              <a:rPr lang="de-AT" dirty="0" err="1"/>
              <a:t>stop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VMs,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VMs not </a:t>
            </a:r>
            <a:r>
              <a:rPr lang="de-AT" dirty="0" err="1"/>
              <a:t>replacement</a:t>
            </a:r>
            <a:r>
              <a:rPr lang="de-AT" dirty="0"/>
              <a:t>, different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(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isolation</a:t>
            </a:r>
            <a:r>
              <a:rPr lang="de-AT" dirty="0"/>
              <a:t> -&gt; </a:t>
            </a:r>
            <a:r>
              <a:rPr lang="de-AT" dirty="0" err="1"/>
              <a:t>regulatory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r>
              <a:rPr lang="de-AT" dirty="0"/>
              <a:t>, etc.)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F6F5E-4838-4297-BF12-E6E2526C5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Bins/</a:t>
            </a:r>
            <a:r>
              <a:rPr lang="de-AT" dirty="0" err="1"/>
              <a:t>libs</a:t>
            </a:r>
            <a:r>
              <a:rPr lang="de-AT" dirty="0"/>
              <a:t> </a:t>
            </a:r>
            <a:r>
              <a:rPr lang="de-AT" dirty="0" err="1"/>
              <a:t>sharing</a:t>
            </a:r>
            <a:r>
              <a:rPr lang="de-AT" dirty="0"/>
              <a:t> via Docker </a:t>
            </a:r>
            <a:r>
              <a:rPr lang="de-AT" dirty="0" err="1"/>
              <a:t>layers</a:t>
            </a:r>
            <a:r>
              <a:rPr lang="de-AT" dirty="0"/>
              <a:t>, …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F6F5E-4838-4297-BF12-E6E2526C5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* Home </a:t>
            </a:r>
            <a:r>
              <a:rPr lang="de-AT" dirty="0" err="1"/>
              <a:t>assistant</a:t>
            </a:r>
            <a:r>
              <a:rPr lang="de-AT" dirty="0"/>
              <a:t>, etc.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F6F5E-4838-4297-BF12-E6E2526C5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Briefly</a:t>
            </a:r>
            <a:r>
              <a:rPr lang="de-AT" dirty="0"/>
              <a:t> </a:t>
            </a:r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others</a:t>
            </a:r>
            <a:r>
              <a:rPr lang="de-AT" dirty="0"/>
              <a:t>.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me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a </a:t>
            </a:r>
            <a:r>
              <a:rPr lang="de-AT" dirty="0" err="1"/>
              <a:t>course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Kubernetes, </a:t>
            </a:r>
            <a:r>
              <a:rPr lang="de-AT" dirty="0" err="1"/>
              <a:t>Compose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Swarm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F6F5E-4838-4297-BF12-E6E2526C5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0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We‘ll</a:t>
            </a:r>
            <a:r>
              <a:rPr lang="de-AT" dirty="0"/>
              <a:t> </a:t>
            </a:r>
            <a:r>
              <a:rPr lang="de-AT" dirty="0" err="1"/>
              <a:t>go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commands</a:t>
            </a:r>
            <a:r>
              <a:rPr lang="de-AT" dirty="0"/>
              <a:t> in </a:t>
            </a:r>
            <a:r>
              <a:rPr lang="de-AT" dirty="0" err="1"/>
              <a:t>practice</a:t>
            </a:r>
            <a:r>
              <a:rPr lang="de-AT" dirty="0"/>
              <a:t>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F6F5E-4838-4297-BF12-E6E2526C5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* Scratch: not </a:t>
            </a:r>
            <a:r>
              <a:rPr lang="de-AT" dirty="0" err="1"/>
              <a:t>even</a:t>
            </a:r>
            <a:r>
              <a:rPr lang="de-AT" dirty="0"/>
              <a:t> a </a:t>
            </a:r>
            <a:r>
              <a:rPr lang="de-AT" dirty="0" err="1"/>
              <a:t>console</a:t>
            </a:r>
            <a:endParaRPr lang="de-AT" dirty="0"/>
          </a:p>
          <a:p>
            <a:r>
              <a:rPr lang="en-US" dirty="0"/>
              <a:t>* Deep Hierarchy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F6F5E-4838-4297-BF12-E6E2526C54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7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155DA-583E-4FA2-95F9-E7173B269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5EE5B3-7FE5-498A-A231-28E55F173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C7F88-74D7-4B49-968B-04623163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1EA5D-4389-44FA-AB06-D9B5148D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EFD2C-6563-4361-AB42-BC34244B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A5C0-1362-45CE-847A-B383B338FE00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A9DBA-615B-4F66-AF5E-5EA40C43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3A1F42-6F5F-46A3-8A56-E2289375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0F1074-579E-41BF-B97A-E2D9039C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B3954-96AE-447A-9B50-1B25D170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448B60-F1B9-47CD-AF4D-51DA2D597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BD7899-D3A6-4769-89BE-9550042A9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128D4D-2327-49E0-B8BA-264834CB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8AD81-EF17-468D-823B-596A6E5C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82EDE-1ADC-45CB-B51F-3E1B60A9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4FD719-8FDD-4877-83DE-5D23525D3D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99E91-1D88-43ED-A060-2E975B48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A2C0C-5A01-43AB-8C9E-F4D0ACDD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60F6A-5F4A-49E5-B58F-31A12819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33D58-4F1B-43EF-833C-89D3AB11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0FE0125-26FA-4B7F-A034-4BE76726F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22418-E5E6-42DA-8D63-85BDC96F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39D188-F77D-426A-8AD4-6B5FCB92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DD458-38E8-41D8-AAC1-B3F71FD2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235EB-6609-40FE-9434-D811F020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88F889-2A0B-4D35-9E43-19A9537E4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0324F-2EB7-4A6B-A2A4-DDC26E0C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92514-C59B-4AF5-8342-C9220D747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25CBC4-F271-4C33-8C5D-27AA7824E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615155-475B-4535-B9FB-3AE8B945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04EC19-7082-4842-A5DE-CC86CBBC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131FC15-1818-481B-A1C9-1E8CAFDC1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4A1CD-C19D-4899-AB95-73398587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CFEE0-DD7F-433B-91F5-61E40C63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1A5EA6-DBD2-4C3C-A994-188E37E3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FDEAA8-064D-4C4D-94A9-9FB1D727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A00084-DC51-483B-89B2-D47CFDD46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4BA157-6AB2-4AF5-AB60-BCC67B68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3E7037-31CD-4FBF-9371-6B96D23D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A7A0A02-0DC9-43D7-806B-28F8B1B31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082DC-352E-446A-A2D2-E52011EF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30EAE0-F1D0-4FC1-8E69-DB2C3E85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A56FF-2E76-4472-B13B-D7C06482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F9B649-C02E-455A-B9BE-C2F1713B7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A8E4A9-8282-4A93-A9C0-E75238F0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555E29-DCE1-4DF9-99C8-B326FEEC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98B24D-B618-4036-84D5-DB9C72BE3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A5392-A0E1-43EB-A7BC-B687D193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C956E-79EA-464A-BDEA-66ED717D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E43736-FE7E-4F64-A893-686E60AF5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146B6-F484-4583-95D2-B6E15388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F7BE92-98BF-4AE0-9DD4-78A6713B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0771D5-EFBE-4115-9E1D-D9A3508891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3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BA917-4DFA-4615-A1D5-CAE28CB4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7DCA93-32AE-4A5C-A4D0-F0CDB0AF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F4B620-5F48-406A-9657-A916AA230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D05AB-443D-4407-82DB-F01AA7AA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02CA6-400C-4A2B-8FA0-082A18C7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C39941D-EC24-4D2A-A018-DF1C883CE1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73" y="6124635"/>
            <a:ext cx="1640457" cy="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3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9A356C-7A74-4A8A-9D66-16F0A7EC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DA5EF-DBC3-4FD1-ABB9-5B045921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98A34-3CFF-4A41-885C-6A8F8FF24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A6A-807F-4053-B860-F5A82CCA466E}" type="datetimeFigureOut">
              <a:rPr lang="de-AT" smtClean="0"/>
              <a:t>22.02.2021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3AD5D-1BCC-43C7-81D6-CF23A340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88451-36BB-4595-BA55-448F333FC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A5C0-1362-45CE-847A-B383B338FE00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3359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81A9"/>
          </a:solidFill>
          <a:latin typeface="Futura Std Book" panose="020B0502020204020303" pitchFamily="34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C81A9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C81A9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C81A9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C81A9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C81A9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5FC734B-66D1-4CA2-BB4A-852683C0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0381"/>
            <a:ext cx="9144000" cy="578076"/>
          </a:xfrm>
        </p:spPr>
        <p:txBody>
          <a:bodyPr>
            <a:normAutofit/>
          </a:bodyPr>
          <a:lstStyle/>
          <a:p>
            <a:r>
              <a:rPr lang="en-US" sz="3000" noProof="0" dirty="0">
                <a:solidFill>
                  <a:srgbClr val="4C81A9"/>
                </a:solidFill>
              </a:rPr>
              <a:t>„Like </a:t>
            </a:r>
            <a:r>
              <a:rPr lang="en-US" sz="3000" noProof="0" dirty="0">
                <a:solidFill>
                  <a:srgbClr val="4F83AA"/>
                </a:solidFill>
              </a:rPr>
              <a:t>an</a:t>
            </a:r>
            <a:r>
              <a:rPr lang="en-US" sz="3000" noProof="0" dirty="0">
                <a:solidFill>
                  <a:srgbClr val="4C81A9"/>
                </a:solidFill>
              </a:rPr>
              <a:t> employee, but without the hassle.“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4C45F1-E446-494C-89B7-390688E7A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04" y="1379312"/>
            <a:ext cx="6642992" cy="18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CFEEF-A72A-4007-8499-7AE99610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FROM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CF1FBAD-9F14-471D-8D2E-23AB56F33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6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3D71E250-9C85-440F-849C-496412785D9D}"/>
              </a:ext>
            </a:extLst>
          </p:cNvPr>
          <p:cNvSpPr txBox="1"/>
          <p:nvPr/>
        </p:nvSpPr>
        <p:spPr>
          <a:xfrm>
            <a:off x="221064" y="6099349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Book a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workshop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for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your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employees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: </a:t>
            </a:r>
            <a:r>
              <a:rPr lang="de-AT" sz="1600" dirty="0">
                <a:solidFill>
                  <a:srgbClr val="4C81A9"/>
                </a:solidFill>
                <a:latin typeface="Rockwell" panose="02060603020205020403" pitchFamily="18" charset="0"/>
              </a:rPr>
              <a:t>www.wavect.io/#contact</a:t>
            </a:r>
            <a:endParaRPr lang="en-US" sz="1600" dirty="0">
              <a:solidFill>
                <a:srgbClr val="4C81A9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152EF-C0CE-41CD-9F06-414F939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Some</a:t>
            </a:r>
            <a:r>
              <a:rPr lang="de-AT" dirty="0"/>
              <a:t> Best-Practices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E2C18-61B2-4CE9-8FCF-F63921B9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the smallest image possible, ideally </a:t>
            </a:r>
            <a:r>
              <a:rPr lang="en-US" b="1" dirty="0"/>
              <a:t>alpine</a:t>
            </a:r>
            <a:r>
              <a:rPr lang="en-US" dirty="0"/>
              <a:t> or even </a:t>
            </a:r>
            <a:r>
              <a:rPr lang="en-US" b="1" dirty="0"/>
              <a:t>scratch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Mostly higher order images are used (inspect Dockerfile).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multi-stage builds if possible.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Configure your application with Environment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up your monoliths.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Concatenate </a:t>
            </a:r>
            <a:r>
              <a:rPr lang="en-US" b="1" dirty="0"/>
              <a:t>RUN</a:t>
            </a:r>
            <a:r>
              <a:rPr lang="en-US" dirty="0"/>
              <a:t> commands to avoid additional layers.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Have a </a:t>
            </a:r>
            <a:r>
              <a:rPr lang="en-US" b="1" dirty="0"/>
              <a:t>.</a:t>
            </a:r>
            <a:r>
              <a:rPr lang="en-US" b="1" dirty="0" err="1"/>
              <a:t>dockerignore</a:t>
            </a:r>
            <a:r>
              <a:rPr lang="en-US" b="1" dirty="0"/>
              <a:t> </a:t>
            </a:r>
            <a:r>
              <a:rPr lang="en-US" dirty="0"/>
              <a:t>and a small Docker-Context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Value your </a:t>
            </a:r>
            <a:r>
              <a:rPr lang="en-US" b="1" dirty="0"/>
              <a:t>Layer caches </a:t>
            </a:r>
            <a:r>
              <a:rPr lang="en-US" dirty="0"/>
              <a:t>(see COPY).</a:t>
            </a:r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82102A-2453-4FBD-BE06-109D2996929A}"/>
              </a:ext>
            </a:extLst>
          </p:cNvPr>
          <p:cNvSpPr txBox="1"/>
          <p:nvPr/>
        </p:nvSpPr>
        <p:spPr>
          <a:xfrm>
            <a:off x="221064" y="6099349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Book a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workshop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for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your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employees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: </a:t>
            </a:r>
            <a:r>
              <a:rPr lang="de-AT" sz="1600" dirty="0">
                <a:solidFill>
                  <a:srgbClr val="4C81A9"/>
                </a:solidFill>
                <a:latin typeface="Rockwell" panose="02060603020205020403" pitchFamily="18" charset="0"/>
              </a:rPr>
              <a:t>www.wavect.io/#contact</a:t>
            </a:r>
            <a:endParaRPr lang="en-US" sz="1600" dirty="0">
              <a:solidFill>
                <a:srgbClr val="4C81A9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9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1D568-1D04-48F0-B584-4861C56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Let‘s</a:t>
            </a:r>
            <a:r>
              <a:rPr lang="de-AT" dirty="0"/>
              <a:t> Docker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20962A-E02A-4687-87A7-AB3C3CF5A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86" y="1825625"/>
            <a:ext cx="6701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B553580-B807-4C70-A47C-2CE94C127C5C}"/>
              </a:ext>
            </a:extLst>
          </p:cNvPr>
          <p:cNvSpPr txBox="1"/>
          <p:nvPr/>
        </p:nvSpPr>
        <p:spPr>
          <a:xfrm>
            <a:off x="221064" y="6099349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Book a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workshop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for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your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employees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: </a:t>
            </a:r>
            <a:r>
              <a:rPr lang="de-AT" sz="1600" dirty="0">
                <a:solidFill>
                  <a:srgbClr val="4C81A9"/>
                </a:solidFill>
                <a:latin typeface="Rockwell" panose="02060603020205020403" pitchFamily="18" charset="0"/>
              </a:rPr>
              <a:t>www.wavect.io/#contact</a:t>
            </a:r>
            <a:endParaRPr lang="en-US" sz="1600" dirty="0">
              <a:solidFill>
                <a:srgbClr val="4C81A9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0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Docker Logos | Docker">
            <a:extLst>
              <a:ext uri="{FF2B5EF4-FFF2-40B4-BE49-F238E27FC236}">
                <a16:creationId xmlns:a16="http://schemas.microsoft.com/office/drawing/2014/main" id="{2011B75C-9EDD-4D25-87F1-BA9394E5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61" y="1335020"/>
            <a:ext cx="4894677" cy="418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6FFFB9E-C58F-4620-B7A4-55980D06EB2D}"/>
              </a:ext>
            </a:extLst>
          </p:cNvPr>
          <p:cNvSpPr txBox="1"/>
          <p:nvPr/>
        </p:nvSpPr>
        <p:spPr>
          <a:xfrm>
            <a:off x="221064" y="6099349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Book a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workshop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for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your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employees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: </a:t>
            </a:r>
            <a:r>
              <a:rPr lang="de-AT" sz="1600" dirty="0">
                <a:solidFill>
                  <a:srgbClr val="4C81A9"/>
                </a:solidFill>
                <a:latin typeface="Rockwell" panose="02060603020205020403" pitchFamily="18" charset="0"/>
              </a:rPr>
              <a:t>www.wavect.io/#contact</a:t>
            </a:r>
            <a:endParaRPr lang="en-US" sz="1600" dirty="0">
              <a:solidFill>
                <a:srgbClr val="4C81A9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D7188-4C28-4B95-9374-EB6B3CC5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Install</a:t>
            </a:r>
            <a:r>
              <a:rPr lang="de-AT" dirty="0"/>
              <a:t> Docker</a:t>
            </a:r>
            <a:endParaRPr lang="en-US" dirty="0"/>
          </a:p>
        </p:txBody>
      </p:sp>
      <p:pic>
        <p:nvPicPr>
          <p:cNvPr id="4" name="Picture 2" descr="GitHub - theodorosploumis/docker-java: Introduction to Docker with Java:">
            <a:extLst>
              <a:ext uri="{FF2B5EF4-FFF2-40B4-BE49-F238E27FC236}">
                <a16:creationId xmlns:a16="http://schemas.microsoft.com/office/drawing/2014/main" id="{7049446A-0C23-4E36-AB11-18AA6845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74" y="2269514"/>
            <a:ext cx="21907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cker Desktop – RoaringApps">
            <a:extLst>
              <a:ext uri="{FF2B5EF4-FFF2-40B4-BE49-F238E27FC236}">
                <a16:creationId xmlns:a16="http://schemas.microsoft.com/office/drawing/2014/main" id="{5609B2DF-A961-44FD-AF07-F6435F16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70" y="2383494"/>
            <a:ext cx="2298357" cy="22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9F4B78F-D8EF-46D7-A344-E25152DAACFD}"/>
              </a:ext>
            </a:extLst>
          </p:cNvPr>
          <p:cNvSpPr txBox="1"/>
          <p:nvPr/>
        </p:nvSpPr>
        <p:spPr>
          <a:xfrm>
            <a:off x="221064" y="6099349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Book a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workshop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for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your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employees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: </a:t>
            </a:r>
            <a:r>
              <a:rPr lang="de-AT" sz="1600" dirty="0">
                <a:solidFill>
                  <a:srgbClr val="4C81A9"/>
                </a:solidFill>
                <a:latin typeface="Rockwell" panose="02060603020205020403" pitchFamily="18" charset="0"/>
              </a:rPr>
              <a:t>www.wavect.io/#contact</a:t>
            </a:r>
            <a:endParaRPr lang="en-US" sz="1600" dirty="0">
              <a:solidFill>
                <a:srgbClr val="4C81A9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3FDEA-4655-45C2-AF5B-3E75A102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 Docker?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D80D71-CA11-48D4-8D7B-64F85FE7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More efficient use of system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Faster software delivery cycles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 portability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Shines for microservices architecture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Replacement for VMs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B09A7C-CE99-4F7B-8578-7A4FB87764EC}"/>
              </a:ext>
            </a:extLst>
          </p:cNvPr>
          <p:cNvSpPr txBox="1"/>
          <p:nvPr/>
        </p:nvSpPr>
        <p:spPr>
          <a:xfrm>
            <a:off x="221064" y="6099349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Book a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workshop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for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your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employees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: </a:t>
            </a:r>
            <a:r>
              <a:rPr lang="de-AT" sz="1600" dirty="0">
                <a:solidFill>
                  <a:srgbClr val="4C81A9"/>
                </a:solidFill>
                <a:latin typeface="Rockwell" panose="02060603020205020403" pitchFamily="18" charset="0"/>
              </a:rPr>
              <a:t>www.wavect.io/#contact</a:t>
            </a:r>
            <a:endParaRPr lang="en-US" sz="1600" dirty="0">
              <a:solidFill>
                <a:srgbClr val="4C81A9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D5AF4-35FE-457F-BF1D-FC6CFC03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Virtual Machines vs. Docker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B652B-8CED-4936-AAED-5DE52FDBD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Deploying</a:t>
            </a:r>
            <a:r>
              <a:rPr lang="de-AT" dirty="0"/>
              <a:t> </a:t>
            </a:r>
            <a:r>
              <a:rPr lang="de-AT" dirty="0" err="1"/>
              <a:t>within</a:t>
            </a:r>
            <a:r>
              <a:rPr lang="de-AT" dirty="0"/>
              <a:t> VMs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8182F-AC04-4B70-B5BA-229CC29A0D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FA9CA9-E9FA-415F-AAD3-1C6F733D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/>
              <a:t>Deploying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Docker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2F129A-3E4B-4115-ABAA-FD3E31E26A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7052FCA-A7E6-4A49-8C5E-DCC7F13F0531}"/>
              </a:ext>
            </a:extLst>
          </p:cNvPr>
          <p:cNvGrpSpPr/>
          <p:nvPr/>
        </p:nvGrpSpPr>
        <p:grpSpPr>
          <a:xfrm>
            <a:off x="934496" y="2567556"/>
            <a:ext cx="3486778" cy="3559626"/>
            <a:chOff x="492369" y="452177"/>
            <a:chExt cx="4451420" cy="4803109"/>
          </a:xfrm>
          <a:solidFill>
            <a:srgbClr val="5B9BD5"/>
          </a:solidFill>
        </p:grpSpPr>
        <p:graphicFrame>
          <p:nvGraphicFramePr>
            <p:cNvPr id="8" name="Diagramm 7">
              <a:extLst>
                <a:ext uri="{FF2B5EF4-FFF2-40B4-BE49-F238E27FC236}">
                  <a16:creationId xmlns:a16="http://schemas.microsoft.com/office/drawing/2014/main" id="{F90E864C-9167-4479-8F2A-F4C2FD2305F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8710830"/>
                </p:ext>
              </p:extLst>
            </p:nvPr>
          </p:nvGraphicFramePr>
          <p:xfrm>
            <a:off x="492369" y="452177"/>
            <a:ext cx="4451420" cy="25120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6D07DDF2-6E45-4959-8059-90DF27AB5BB2}"/>
                </a:ext>
              </a:extLst>
            </p:cNvPr>
            <p:cNvSpPr/>
            <p:nvPr/>
          </p:nvSpPr>
          <p:spPr>
            <a:xfrm>
              <a:off x="492369" y="3094892"/>
              <a:ext cx="4451420" cy="6330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Hypervisor</a:t>
              </a:r>
              <a:endParaRPr lang="en-US" dirty="0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216D467-BB29-4741-8C90-CFBB6884E3F3}"/>
                </a:ext>
              </a:extLst>
            </p:cNvPr>
            <p:cNvSpPr/>
            <p:nvPr/>
          </p:nvSpPr>
          <p:spPr>
            <a:xfrm>
              <a:off x="492369" y="3858566"/>
              <a:ext cx="4451420" cy="6330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Host Operating System</a:t>
              </a:r>
              <a:endParaRPr lang="en-US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C6009F04-BEBC-4B65-AD33-D3E65D162C0C}"/>
                </a:ext>
              </a:extLst>
            </p:cNvPr>
            <p:cNvSpPr/>
            <p:nvPr/>
          </p:nvSpPr>
          <p:spPr>
            <a:xfrm>
              <a:off x="492369" y="4622240"/>
              <a:ext cx="4451420" cy="6330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Infrastructure</a:t>
              </a:r>
              <a:endParaRPr lang="en-US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BCE7B6F-72F1-4F85-9D86-8CF28BAD0C58}"/>
              </a:ext>
            </a:extLst>
          </p:cNvPr>
          <p:cNvGrpSpPr/>
          <p:nvPr/>
        </p:nvGrpSpPr>
        <p:grpSpPr>
          <a:xfrm>
            <a:off x="6274444" y="2567556"/>
            <a:ext cx="3486778" cy="3559626"/>
            <a:chOff x="492369" y="452177"/>
            <a:chExt cx="4451420" cy="4803109"/>
          </a:xfrm>
          <a:solidFill>
            <a:srgbClr val="5B9BD5"/>
          </a:solidFill>
        </p:grpSpPr>
        <p:graphicFrame>
          <p:nvGraphicFramePr>
            <p:cNvPr id="13" name="Diagramm 12">
              <a:extLst>
                <a:ext uri="{FF2B5EF4-FFF2-40B4-BE49-F238E27FC236}">
                  <a16:creationId xmlns:a16="http://schemas.microsoft.com/office/drawing/2014/main" id="{F4091E93-4292-4E5C-8D34-6D59D0B74D3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0369835"/>
                </p:ext>
              </p:extLst>
            </p:nvPr>
          </p:nvGraphicFramePr>
          <p:xfrm>
            <a:off x="492369" y="452177"/>
            <a:ext cx="4451420" cy="25120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3464DC0B-A4C4-4322-9D56-E0541605B383}"/>
                </a:ext>
              </a:extLst>
            </p:cNvPr>
            <p:cNvSpPr/>
            <p:nvPr/>
          </p:nvSpPr>
          <p:spPr>
            <a:xfrm>
              <a:off x="492369" y="3094892"/>
              <a:ext cx="4451420" cy="6330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Container Engine</a:t>
              </a:r>
              <a:endParaRPr lang="en-US" dirty="0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EC0E659-20BF-46CE-AC99-4DDD7777D761}"/>
                </a:ext>
              </a:extLst>
            </p:cNvPr>
            <p:cNvSpPr/>
            <p:nvPr/>
          </p:nvSpPr>
          <p:spPr>
            <a:xfrm>
              <a:off x="492369" y="3858566"/>
              <a:ext cx="4451420" cy="6330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Host Operating System</a:t>
              </a:r>
              <a:endParaRPr lang="en-US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A7B5EA7-6B66-4172-8D1E-3738BB9A7E28}"/>
                </a:ext>
              </a:extLst>
            </p:cNvPr>
            <p:cNvSpPr/>
            <p:nvPr/>
          </p:nvSpPr>
          <p:spPr>
            <a:xfrm>
              <a:off x="492369" y="4622240"/>
              <a:ext cx="4451420" cy="6330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Infrastructure</a:t>
              </a:r>
              <a:endParaRPr lang="en-US" dirty="0"/>
            </a:p>
          </p:txBody>
        </p:sp>
      </p:grp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F9E99CE-0C85-40FD-9EA1-0F95E9F14C22}"/>
              </a:ext>
            </a:extLst>
          </p:cNvPr>
          <p:cNvSpPr/>
          <p:nvPr/>
        </p:nvSpPr>
        <p:spPr>
          <a:xfrm>
            <a:off x="7502018" y="3563989"/>
            <a:ext cx="2259204" cy="865295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bins</a:t>
            </a:r>
            <a:r>
              <a:rPr lang="de-AT" dirty="0"/>
              <a:t>/</a:t>
            </a:r>
            <a:r>
              <a:rPr lang="de-AT" dirty="0" err="1"/>
              <a:t>libs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D9E90-206F-42AE-BA4B-3366BBCB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Limitations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EFA94C-80CC-4620-977F-BD4D3CC1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GUIs within containers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RDP, but pot. security risk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Additional configuration overhead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Avoid Windows Containers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Huge image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Linux containers not avoidable.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supports on Clouds as quite new.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Additional complexity for mixed environments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Kubernetes, Swarm, Compose, Clouds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Additional overhead for some applications (sensors, ..)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963807-DFEC-44AD-AEBB-DCA20D224438}"/>
              </a:ext>
            </a:extLst>
          </p:cNvPr>
          <p:cNvSpPr txBox="1"/>
          <p:nvPr/>
        </p:nvSpPr>
        <p:spPr>
          <a:xfrm>
            <a:off x="221064" y="6099349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Book a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workshop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for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your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employees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: </a:t>
            </a:r>
            <a:r>
              <a:rPr lang="de-AT" sz="1600" dirty="0">
                <a:solidFill>
                  <a:srgbClr val="4C81A9"/>
                </a:solidFill>
                <a:latin typeface="Rockwell" panose="02060603020205020403" pitchFamily="18" charset="0"/>
              </a:rPr>
              <a:t>www.wavect.io/#contact</a:t>
            </a:r>
            <a:endParaRPr lang="en-US" sz="1600" dirty="0">
              <a:solidFill>
                <a:srgbClr val="4C81A9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8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37" name="Rectangle 80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032" name="Picture 8" descr="Docker Swarm Tutorial. Container Orchestration systems is… | by Romin Irani  | Romin Irani's Blog">
            <a:extLst>
              <a:ext uri="{FF2B5EF4-FFF2-40B4-BE49-F238E27FC236}">
                <a16:creationId xmlns:a16="http://schemas.microsoft.com/office/drawing/2014/main" id="{ED838F67-A2F3-4449-B31D-DAB9A0292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9940" y="2489272"/>
            <a:ext cx="1896761" cy="186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82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034" name="Picture 10" descr="Kubernetes (K8s)">
            <a:extLst>
              <a:ext uri="{FF2B5EF4-FFF2-40B4-BE49-F238E27FC236}">
                <a16:creationId xmlns:a16="http://schemas.microsoft.com/office/drawing/2014/main" id="{C5770425-05C1-4DAF-830D-B1CC4E25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0007" y="5012847"/>
            <a:ext cx="3372838" cy="7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1030" name="Picture 6" descr="Docker Series — Moving past one container | by nolan grace | Pintail.ai |  Medium">
            <a:extLst>
              <a:ext uri="{FF2B5EF4-FFF2-40B4-BE49-F238E27FC236}">
                <a16:creationId xmlns:a16="http://schemas.microsoft.com/office/drawing/2014/main" id="{DD34CAFE-5BEF-4ADF-B81E-56AD06E8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5172" y="699852"/>
            <a:ext cx="2706298" cy="155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2" name="Picture 12" descr="Docker Logos | Docker">
            <a:extLst>
              <a:ext uri="{FF2B5EF4-FFF2-40B4-BE49-F238E27FC236}">
                <a16:creationId xmlns:a16="http://schemas.microsoft.com/office/drawing/2014/main" id="{2011B75C-9EDD-4D25-87F1-BA9394E5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49" y="1335019"/>
            <a:ext cx="4894677" cy="418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17A55-7C10-4E93-B792-FC76C51E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How does it usually work?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5549D9-7A53-436A-805E-97812566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2" y="2217800"/>
            <a:ext cx="9534525" cy="2971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DABF45-FC80-4E2A-8F06-E87A46267B79}"/>
              </a:ext>
            </a:extLst>
          </p:cNvPr>
          <p:cNvSpPr txBox="1"/>
          <p:nvPr/>
        </p:nvSpPr>
        <p:spPr>
          <a:xfrm>
            <a:off x="221064" y="6099349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Book a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workshop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for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your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employees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: </a:t>
            </a:r>
            <a:r>
              <a:rPr lang="de-AT" sz="1600" dirty="0">
                <a:solidFill>
                  <a:srgbClr val="4C81A9"/>
                </a:solidFill>
                <a:latin typeface="Rockwell" panose="02060603020205020403" pitchFamily="18" charset="0"/>
              </a:rPr>
              <a:t>www.wavect.io/#contact</a:t>
            </a:r>
            <a:endParaRPr lang="en-US" sz="1600" dirty="0">
              <a:solidFill>
                <a:srgbClr val="4C81A9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A60B-A578-4C5D-A639-B83D16DB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to </a:t>
            </a:r>
            <a:r>
              <a:rPr lang="de-AT" dirty="0" err="1"/>
              <a:t>create</a:t>
            </a:r>
            <a:r>
              <a:rPr lang="de-AT" dirty="0"/>
              <a:t> a Docker Image?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D6A6E2-4AEE-4410-8318-1B573389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60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: </a:t>
            </a:r>
            <a:r>
              <a:rPr lang="de-AT" b="1" dirty="0"/>
              <a:t>Dockerfile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D682BF-66F2-4FE8-90ED-A041530BAD63}"/>
              </a:ext>
            </a:extLst>
          </p:cNvPr>
          <p:cNvSpPr txBox="1"/>
          <p:nvPr/>
        </p:nvSpPr>
        <p:spPr>
          <a:xfrm>
            <a:off x="838200" y="2764306"/>
            <a:ext cx="938516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FROM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node:latest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as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builder</a:t>
            </a: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WORKDIR 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app</a:t>
            </a: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COPY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package.json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app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package.json</a:t>
            </a: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RUN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npm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install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&amp;&amp;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npm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install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react-scripts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-g</a:t>
            </a: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COPY . 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app</a:t>
            </a: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RUN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npm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run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build</a:t>
            </a: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FROM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nginx:latest</a:t>
            </a: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COPY --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from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=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builder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app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build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usr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share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nginx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html</a:t>
            </a: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RUN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rm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etc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nginx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conf.d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default.conf</a:t>
            </a: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COPY 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nginx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nginx.conf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etc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nginx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/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conf.d</a:t>
            </a:r>
            <a:endParaRPr lang="de-AT" sz="1500" dirty="0">
              <a:solidFill>
                <a:srgbClr val="4C81A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CMD ["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nginx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", "-g", "</a:t>
            </a:r>
            <a:r>
              <a:rPr lang="de-AT" sz="1500" dirty="0" err="1">
                <a:solidFill>
                  <a:srgbClr val="4C81A9"/>
                </a:solidFill>
                <a:latin typeface="Consolas" panose="020B0609020204030204" pitchFamily="49" charset="0"/>
              </a:rPr>
              <a:t>daemon</a:t>
            </a:r>
            <a:r>
              <a:rPr lang="de-AT" sz="1500" dirty="0">
                <a:solidFill>
                  <a:srgbClr val="4C81A9"/>
                </a:solidFill>
                <a:latin typeface="Consolas" panose="020B0609020204030204" pitchFamily="49" charset="0"/>
              </a:rPr>
              <a:t> off;"]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2C65FA-D660-405B-9937-1CCFDC04914C}"/>
              </a:ext>
            </a:extLst>
          </p:cNvPr>
          <p:cNvSpPr txBox="1"/>
          <p:nvPr/>
        </p:nvSpPr>
        <p:spPr>
          <a:xfrm>
            <a:off x="221064" y="6099349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Book a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workshop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for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your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 </a:t>
            </a:r>
            <a:r>
              <a:rPr lang="de-AT" sz="1600" b="1" dirty="0" err="1">
                <a:solidFill>
                  <a:srgbClr val="4C81A9"/>
                </a:solidFill>
                <a:latin typeface="Rockwell" panose="02060603020205020403" pitchFamily="18" charset="0"/>
              </a:rPr>
              <a:t>employees</a:t>
            </a:r>
            <a:r>
              <a:rPr lang="de-AT" sz="1600" b="1" dirty="0">
                <a:solidFill>
                  <a:srgbClr val="4C81A9"/>
                </a:solidFill>
                <a:latin typeface="Rockwell" panose="02060603020205020403" pitchFamily="18" charset="0"/>
              </a:rPr>
              <a:t>: </a:t>
            </a:r>
            <a:r>
              <a:rPr lang="de-AT" sz="1600" dirty="0">
                <a:solidFill>
                  <a:srgbClr val="4C81A9"/>
                </a:solidFill>
                <a:latin typeface="Rockwell" panose="02060603020205020403" pitchFamily="18" charset="0"/>
              </a:rPr>
              <a:t>www.wavect.io/#contact</a:t>
            </a:r>
            <a:endParaRPr lang="en-US" sz="1600" dirty="0">
              <a:solidFill>
                <a:srgbClr val="4C81A9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Breitbild</PresentationFormat>
  <Paragraphs>106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Futura Std Book</vt:lpstr>
      <vt:lpstr>Gill Sans MT</vt:lpstr>
      <vt:lpstr>Roboto</vt:lpstr>
      <vt:lpstr>Rockwell</vt:lpstr>
      <vt:lpstr>Wingdings</vt:lpstr>
      <vt:lpstr>Office</vt:lpstr>
      <vt:lpstr>PowerPoint-Präsentation</vt:lpstr>
      <vt:lpstr>PowerPoint-Präsentation</vt:lpstr>
      <vt:lpstr>Install Docker</vt:lpstr>
      <vt:lpstr>Why Docker?</vt:lpstr>
      <vt:lpstr>Virtual Machines vs. Docker</vt:lpstr>
      <vt:lpstr>Limitations</vt:lpstr>
      <vt:lpstr>PowerPoint-Präsentation</vt:lpstr>
      <vt:lpstr>How does it usually work?</vt:lpstr>
      <vt:lpstr>How to create a Docker Image?</vt:lpstr>
      <vt:lpstr>FROM</vt:lpstr>
      <vt:lpstr>Some Best-Practices</vt:lpstr>
      <vt:lpstr>Let‘s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Riedl</dc:creator>
  <cp:lastModifiedBy>Kevin Riedl</cp:lastModifiedBy>
  <cp:revision>69</cp:revision>
  <dcterms:created xsi:type="dcterms:W3CDTF">2021-02-10T12:50:11Z</dcterms:created>
  <dcterms:modified xsi:type="dcterms:W3CDTF">2021-02-23T20:41:27Z</dcterms:modified>
</cp:coreProperties>
</file>