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EF16E-03BC-4F02-AF40-C6103C1C4433}">
  <a:tblStyle styleId="{5E4EF16E-03BC-4F02-AF40-C6103C1C4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AD044C-CD18-4189-8E44-A0D1C76A30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B77B-F77C-0344-968B-3DF116B4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67339" cy="2067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1F5DA-1A12-224B-9BD9-AC6949191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339" y="0"/>
            <a:ext cx="2067339" cy="20673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854F2A-538E-2943-9B3C-2A7E8BF4E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48177"/>
            <a:ext cx="2067339" cy="20673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9E9252-85BD-854C-A214-3D0533F29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339" y="2148177"/>
            <a:ext cx="2067339" cy="20673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2019-06-21T17:30:59Z</dcterms:modified>
</cp:coreProperties>
</file>