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5" d="100"/>
          <a:sy n="155" d="100"/>
        </p:scale>
        <p:origin x="472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B9BEB-B61F-B3ED-4BE4-1BDCE1C0EF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690963-D65B-F012-09E6-1381BA8D9B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2AA843-9904-5C70-F63C-7F0FC8BF4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817E8-5FEA-425B-8950-3DFC6E0DC058}" type="datetimeFigureOut">
              <a:rPr lang="en-US" smtClean="0"/>
              <a:t>2024-01-12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40A0A9-2ED2-A63C-1751-B8E7B64C2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47031-FCC7-30D0-C158-85924315A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CBD67-8C44-481C-A41F-D6670D324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086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AB91E-1940-325F-DACA-F883CD84F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2D65E6-650B-EBB9-2DD9-E16560125C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6B1D9A-EB67-A988-6813-3337C869C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817E8-5FEA-425B-8950-3DFC6E0DC058}" type="datetimeFigureOut">
              <a:rPr lang="en-US" smtClean="0"/>
              <a:t>2024-01-12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EA0F33-44CA-75B5-9194-9C3B04E0A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6BA3C1-5C4D-89B8-3C14-7BB47FD95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CBD67-8C44-481C-A41F-D6670D324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626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A9ABFA-FF32-0913-6BFC-3AF31350C9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F6F685-526E-1CFA-B9A5-65D3D0FB56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42B33A-B746-939A-32D5-4A49A0F66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817E8-5FEA-425B-8950-3DFC6E0DC058}" type="datetimeFigureOut">
              <a:rPr lang="en-US" smtClean="0"/>
              <a:t>2024-01-12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BA1B89-4321-2659-07B8-BF22D96F3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A0E098-6EEC-FBED-1862-E4B909824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CBD67-8C44-481C-A41F-D6670D324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249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E095F-EC59-8B69-7375-9945A7096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53D88-EAEA-AA1D-817C-F5C0CFB5A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BB251-84BF-932D-E6AB-AE13164A6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817E8-5FEA-425B-8950-3DFC6E0DC058}" type="datetimeFigureOut">
              <a:rPr lang="en-US" smtClean="0"/>
              <a:t>2024-01-12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A6346B-6892-57C6-87FB-E9DBAF88A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543EB2-F385-A483-02F0-ECA5365C2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CBD67-8C44-481C-A41F-D6670D324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232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A7EFE-D9F0-0D40-A45B-AF3054B97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36BC12-BBE3-03EC-0C44-A11490DC13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E855C0-B109-5604-DA93-091D57541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817E8-5FEA-425B-8950-3DFC6E0DC058}" type="datetimeFigureOut">
              <a:rPr lang="en-US" smtClean="0"/>
              <a:t>2024-01-12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F89773-99E1-C60B-07DB-186CE4C99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45F819-AFB4-A894-957B-A4576E217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CBD67-8C44-481C-A41F-D6670D324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300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E0B05-C702-6770-C9F7-7B7B92BA5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34F8D7-4C27-B048-43AA-C911C9DB72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F41D31-A665-6A91-25A0-E17AE96D9E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92E88A-D49F-C943-0264-24E52B4CC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817E8-5FEA-425B-8950-3DFC6E0DC058}" type="datetimeFigureOut">
              <a:rPr lang="en-US" smtClean="0"/>
              <a:t>2024-01-12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A1EE07-0C75-CD21-3873-4F82D646D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3F5594-400E-B5AB-FC12-E526B6BE4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CBD67-8C44-481C-A41F-D6670D324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932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CC3CE-AD0E-FB38-AF83-38B8DA5CB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FF0FBD-9A98-2B41-7F13-07BC38FA5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96C9D3-909B-994F-233D-53E9D2EDC8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59E6E3-C006-52A8-1A12-2FCF14A56B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BBEFA6-5308-823D-5417-21AA22F344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D66A66-8422-81E8-53BB-3EFDC526F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817E8-5FEA-425B-8950-3DFC6E0DC058}" type="datetimeFigureOut">
              <a:rPr lang="en-US" smtClean="0"/>
              <a:t>2024-01-12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788834-8EE3-74E9-3D69-E627349E2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70EBF5-A75F-0BC4-F93B-D6914EFF4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CBD67-8C44-481C-A41F-D6670D324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67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F02D8-E768-B87F-76D5-5A41A4BF3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F9C913-456E-A7E6-FC1B-CCEDF7B28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817E8-5FEA-425B-8950-3DFC6E0DC058}" type="datetimeFigureOut">
              <a:rPr lang="en-US" smtClean="0"/>
              <a:t>2024-01-12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4E6C6C-FA52-5233-E0AF-DD0685B79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40A091-1DC0-FEC6-B41D-492DAE154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CBD67-8C44-481C-A41F-D6670D324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660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F8FD25-2460-E80D-8EE7-37B952A94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817E8-5FEA-425B-8950-3DFC6E0DC058}" type="datetimeFigureOut">
              <a:rPr lang="en-US" smtClean="0"/>
              <a:t>2024-01-12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7D1193-CB8D-5FB8-C2CA-224EF87BE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3D988C-5B3D-6162-7005-1E4ED3ECE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CBD67-8C44-481C-A41F-D6670D324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522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0F574-EE7F-EEBF-2701-65FF28541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9ACD55-8EC0-706A-D519-C0D66ABE33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8E9CE7-7D83-6B4F-79F9-0986507B38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4FBD95-2020-93CA-8CC4-C3A5E5145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817E8-5FEA-425B-8950-3DFC6E0DC058}" type="datetimeFigureOut">
              <a:rPr lang="en-US" smtClean="0"/>
              <a:t>2024-01-12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642EF3-CA70-5400-E036-6BA8C9E55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973E22-BC8F-4CDA-43D4-E2A6D8162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CBD67-8C44-481C-A41F-D6670D324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207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7D083-349A-97CE-0505-AB05DF2A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7CE018-43CE-58C4-9D43-1DD8B3C972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6DE0D4-F9A2-C543-1F29-820D352197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599B4C-647C-DA06-6CCD-7DA139344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817E8-5FEA-425B-8950-3DFC6E0DC058}" type="datetimeFigureOut">
              <a:rPr lang="en-US" smtClean="0"/>
              <a:t>2024-01-12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C2FE35-E3D0-F153-BE26-0C4EA2A27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4986D3-7993-5953-7C3E-CEB0DAD48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CBD67-8C44-481C-A41F-D6670D324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87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EA6602-E87E-DCD4-7762-051C04CDF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4411EA-2D43-64AF-F6F7-B03B3E70E9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F249CF-36AA-BCC1-0D6C-6DB17A34A2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817E8-5FEA-425B-8950-3DFC6E0DC058}" type="datetimeFigureOut">
              <a:rPr lang="en-US" smtClean="0"/>
              <a:t>2024-01-12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DA7697-A70F-46FA-A9D6-D85AF174A3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AD4D97-EA50-C820-8D93-FD7201E4B1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7CBD67-8C44-481C-A41F-D6670D324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808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22D90-4A77-F000-D3C5-1987FB4FB2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Interview Assignment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895626-9510-4669-F8E8-A0565ADBFE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2024-01-15</a:t>
            </a:r>
          </a:p>
        </p:txBody>
      </p:sp>
    </p:spTree>
    <p:extLst>
      <p:ext uri="{BB962C8B-B14F-4D97-AF65-F5344CB8AC3E}">
        <p14:creationId xmlns:p14="http://schemas.microsoft.com/office/powerpoint/2010/main" val="33417478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8AB6677-8295-9B0A-F857-C54572DD69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548" y="647557"/>
            <a:ext cx="9804904" cy="5562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8701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E3BBDE7-911E-F032-83B7-AA78EC3C75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838200"/>
            <a:ext cx="1143000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4715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308ABE3-0EE6-639F-E50F-2C7F3226B2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836" y="0"/>
            <a:ext cx="110563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091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1E31A39-4765-37A9-44E4-7C61BAE31B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294" y="0"/>
            <a:ext cx="117894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450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4AB774C-2CCF-68DC-B1B7-DFABC914C2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1580" y="0"/>
            <a:ext cx="54088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22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08E8B3C-712A-6A97-53A3-4ECEDF9685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5440" y="0"/>
            <a:ext cx="89611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2DCB7BD-D77C-E93E-F18A-052495C2AA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16430"/>
            <a:ext cx="12192000" cy="4025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206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F6E809C-3680-79D0-BB83-B172533319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0630" y="0"/>
            <a:ext cx="56507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806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F14E1B3-DCFF-00CB-FF90-22A71F358D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59" y="0"/>
            <a:ext cx="112568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565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894E4A2-556A-A44D-22D3-8ED9FA7198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347" y="18874"/>
            <a:ext cx="10827306" cy="6820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7639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BAB73DD-EAF5-F494-3664-956ACE8A7B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805" y="0"/>
            <a:ext cx="108163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4728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</Words>
  <Application>Microsoft Office PowerPoint</Application>
  <PresentationFormat>Widescreen</PresentationFormat>
  <Paragraphs>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Interview Assignment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Interview Test</dc:title>
  <dc:creator>Kasipat Shotikonvorakun</dc:creator>
  <cp:lastModifiedBy>Kasipat Shotikonvorakun</cp:lastModifiedBy>
  <cp:revision>5</cp:revision>
  <dcterms:created xsi:type="dcterms:W3CDTF">2024-01-09T17:36:21Z</dcterms:created>
  <dcterms:modified xsi:type="dcterms:W3CDTF">2024-01-11T17:13:09Z</dcterms:modified>
</cp:coreProperties>
</file>