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8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9BEB-B61F-B3ED-4BE4-1BDCE1C0E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90963-D65B-F012-09E6-1381BA8D9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AA843-9904-5C70-F63C-7F0FC8BF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A0A9-2ED2-A63C-1751-B8E7B64C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47031-FCC7-30D0-C158-85924315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8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B91E-1940-325F-DACA-F883CD84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D65E6-650B-EBB9-2DD9-E16560125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B1D9A-EB67-A988-6813-3337C869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A0F33-44CA-75B5-9194-9C3B04E0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BA3C1-5C4D-89B8-3C14-7BB47FD9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2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9ABFA-FF32-0913-6BFC-3AF31350C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6F685-526E-1CFA-B9A5-65D3D0FB5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2B33A-B746-939A-32D5-4A49A0F6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1B89-4321-2659-07B8-BF22D96F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0E098-6EEC-FBED-1862-E4B90982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4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095F-EC59-8B69-7375-9945A709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53D88-EAEA-AA1D-817C-F5C0CFB5A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BB251-84BF-932D-E6AB-AE13164A6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6346B-6892-57C6-87FB-E9DBAF88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43EB2-F385-A483-02F0-ECA5365C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3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7EFE-D9F0-0D40-A45B-AF3054B9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6BC12-BBE3-03EC-0C44-A11490DC1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855C0-B109-5604-DA93-091D5754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89773-99E1-C60B-07DB-186CE4C9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5F819-AFB4-A894-957B-A4576E21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0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0B05-C702-6770-C9F7-7B7B92BA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4F8D7-4C27-B048-43AA-C911C9DB7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41D31-A665-6A91-25A0-E17AE96D9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2E88A-D49F-C943-0264-24E52B4C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1EE07-0C75-CD21-3873-4F82D646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F5594-400E-B5AB-FC12-E526B6BE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3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C3CE-AD0E-FB38-AF83-38B8DA5CB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F0FBD-9A98-2B41-7F13-07BC38FA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6C9D3-909B-994F-233D-53E9D2EDC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59E6E3-C006-52A8-1A12-2FCF14A56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BEFA6-5308-823D-5417-21AA22F34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66A66-8422-81E8-53BB-3EFDC526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788834-8EE3-74E9-3D69-E627349E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70EBF5-A75F-0BC4-F93B-D6914EFF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02D8-E768-B87F-76D5-5A41A4BF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9C913-456E-A7E6-FC1B-CCEDF7B2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E6C6C-FA52-5233-E0AF-DD0685B7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0A091-1DC0-FEC6-B41D-492DAE15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8FD25-2460-E80D-8EE7-37B952A9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D1193-CB8D-5FB8-C2CA-224EF87B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D988C-5B3D-6162-7005-1E4ED3EC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2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F574-EE7F-EEBF-2701-65FF2854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ACD55-8EC0-706A-D519-C0D66ABE3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E9CE7-7D83-6B4F-79F9-0986507B3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FBD95-2020-93CA-8CC4-C3A5E5145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42EF3-CA70-5400-E036-6BA8C9E5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73E22-BC8F-4CDA-43D4-E2A6D816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0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D083-349A-97CE-0505-AB05DF2A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CE018-43CE-58C4-9D43-1DD8B3C97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DE0D4-F9A2-C543-1F29-820D35219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99B4C-647C-DA06-6CCD-7DA13934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2FE35-E3D0-F153-BE26-0C4EA2A2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986D3-7993-5953-7C3E-CEB0DAD4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A6602-E87E-DCD4-7762-051C04CDF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411EA-2D43-64AF-F6F7-B03B3E70E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249CF-36AA-BCC1-0D6C-6DB17A34A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817E8-5FEA-425B-8950-3DFC6E0DC058}" type="datetimeFigureOut">
              <a:rPr lang="en-US" smtClean="0"/>
              <a:t>2024-01-13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A7697-A70F-46FA-A9D6-D85AF174A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D4D97-EA50-C820-8D93-FD7201E4B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0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2D90-4A77-F000-D3C5-1987FB4FB2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Interview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95626-9510-4669-F8E8-A0565ADBFE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2024-01-15</a:t>
            </a:r>
          </a:p>
        </p:txBody>
      </p:sp>
    </p:spTree>
    <p:extLst>
      <p:ext uri="{BB962C8B-B14F-4D97-AF65-F5344CB8AC3E}">
        <p14:creationId xmlns:p14="http://schemas.microsoft.com/office/powerpoint/2010/main" val="3341747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AB73DD-EAF5-F494-3664-956ACE8A7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05" y="0"/>
            <a:ext cx="108163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72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B6677-8295-9B0A-F857-C54572DD6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48" y="647557"/>
            <a:ext cx="9804904" cy="556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70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3BBDE7-911E-F032-83B7-AA78EC3C7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8200"/>
            <a:ext cx="11430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7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08ABE3-0EE6-639F-E50F-2C7F3226B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36" y="0"/>
            <a:ext cx="110563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9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E31A39-4765-37A9-44E4-7C61BAE31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4" y="0"/>
            <a:ext cx="11789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5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AB774C-2CCF-68DC-B1B7-DFABC914C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580" y="0"/>
            <a:ext cx="5408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8E8B3C-712A-6A97-53A3-4ECEDF968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40" y="0"/>
            <a:ext cx="8961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DCB7BD-D77C-E93E-F18A-052495C2A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6430"/>
            <a:ext cx="12192000" cy="402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0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6E809C-3680-79D0-BB83-B17253331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630" y="0"/>
            <a:ext cx="5650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0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14E1B3-DCFF-00CB-FF90-22A71F358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59" y="0"/>
            <a:ext cx="11256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6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94E4A2-556A-A44D-22D3-8ED9FA719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47" y="18874"/>
            <a:ext cx="10827306" cy="682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6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C58BF6-D465-F85E-746C-41692E1AD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43" y="28400"/>
            <a:ext cx="11925913" cy="68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7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Interview 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Test</dc:title>
  <dc:creator>Kasipat Shotikonvorakun</dc:creator>
  <cp:lastModifiedBy>Kasipat Shotikonvorakun</cp:lastModifiedBy>
  <cp:revision>7</cp:revision>
  <dcterms:created xsi:type="dcterms:W3CDTF">2024-01-09T17:36:21Z</dcterms:created>
  <dcterms:modified xsi:type="dcterms:W3CDTF">2024-01-13T04:08:38Z</dcterms:modified>
</cp:coreProperties>
</file>