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99DC-2105-07F4-96F2-B1EAAF353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93D96-58F0-86D1-0D26-53F1988E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429B-67C4-5C06-047D-1AC98F6E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26D5-A43D-9F04-3C44-531FC22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E563-EB49-75E6-61DF-086F730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89C-3D2B-7691-2CA0-BC25D212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7E07-F27B-90F8-6322-32479A71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8726-BCF3-4827-6753-94CA78FC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12A-5567-F9F9-BC60-0FAE2E56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65CF-A319-516B-11F8-926C1C2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76890-A067-7788-8668-D9DC56B60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0DAB-F33D-4FA1-C06A-A22AB436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130E-66ED-4C7A-AA9E-3529603A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2DC3-CC2C-765D-0CA4-B2F5211A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B9C2-B509-0C2D-AD66-A8567198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0AEF-59E1-18C2-5DA2-0AC563DA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BE61-A59F-323E-6CD2-1D03E3D0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8994-3746-D420-7B83-CFB4A1DE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116D-2998-FC71-AC11-D6134060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D6F6-B93F-1E56-A116-FBA4E543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4B27-87F3-32BE-785B-486D30A1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EFA4-3F0D-B4A3-F48C-AB194D7F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25B0-9F28-AA2B-A0BA-1B3501DE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44F7-B607-FDD7-B089-5C8FD85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D52B-801F-9308-F7F9-CD555D6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1B73-B86E-1675-9ABC-7564303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2F7-21B0-E1A3-57F4-8D3DF8B50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F6E4-2C8F-08CA-92AE-F584F39C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666D-174F-A0F6-B8D1-2A78E189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1828-5346-5B4B-28BB-54096CB4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C916-2697-4789-9E9F-DB452EE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4F63-B231-E1ED-8D01-B5A7FD19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77A8-6C9E-47D1-41BB-32F06E0E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17F1-4EB1-E097-8690-3A4C0C1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1EABA-684D-7CD6-A3BB-4CA66F215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BB3F8-02FD-D83F-16D6-6AD77327A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E0752-1875-5CF8-69F9-8FD6C8C2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CD04-827C-16EA-A1AE-B85BDDD3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611BB-F4E7-6E2A-20C0-A57BCF14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EA9-6DB9-FF99-E679-8A62ABE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FB873-F562-33C8-7B9A-22BD5984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40C19-BFAB-3B9F-E150-BABBCA7E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3E2E0-EA53-46E7-2420-5E70D03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58A8-1FF8-D7F2-C295-85AD1747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BCEC7-24E6-1ED6-E81A-43D3131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BBFA3-61F7-DC00-379E-49986B5D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7152-6271-DB43-8040-D41BF508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B57F-4DB3-8453-99CD-04061424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00F42-519F-8074-E7DC-3E06CFB7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547D-7E80-8BAD-21AD-E6E15EA3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48604-7BD1-60ED-6640-1E9E902E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50EA-AB7D-DB38-26E7-E51007B5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C495-58EA-18BE-7995-01EC520F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30F25-C217-1FC5-86AA-9A25D19F2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2326-F579-7054-CAFD-7445D765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A740-5594-86DC-D79D-6E8B32C6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9B39-E7BE-FBDC-E7AD-F6BA797D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95AB-A8B9-404E-2E4D-8AEA9779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C3E2-0615-6CC6-67C2-7510FE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BDA5-3ACB-16C4-7839-40546CB3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461F6-E1FF-2CC4-D085-5421841CF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2C45-DD9F-493A-BF06-C63180827736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BE85-9E0A-A278-4C04-6ED3256A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272B-7F18-FF35-1276-35C7D819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578C-3350-4B1B-A8E3-02D57D66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49B4-B413-0884-2B2D-8D9C71F98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931E4-AF12-BEE6-0F64-998F14B47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2024-01-15</a:t>
            </a:r>
          </a:p>
        </p:txBody>
      </p:sp>
    </p:spTree>
    <p:extLst>
      <p:ext uri="{BB962C8B-B14F-4D97-AF65-F5344CB8AC3E}">
        <p14:creationId xmlns:p14="http://schemas.microsoft.com/office/powerpoint/2010/main" val="219539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BB50D-FC25-8F16-87A3-A74EA131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846"/>
            <a:ext cx="12192000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FA32D-D2A4-C035-5E7B-DDA13423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994"/>
            <a:ext cx="12192000" cy="51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2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CC980-762D-B9C3-5758-C91ED4CD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0"/>
            <a:ext cx="1153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389B9-3A68-8585-72A3-63E7905D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20"/>
            <a:ext cx="12192000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B67E5-D927-8E0F-6E87-A74643FA9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19"/>
            <a:ext cx="12192000" cy="50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5FDB8-1E47-4821-3A22-7478AAC0E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3" y="0"/>
            <a:ext cx="921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Kasipat Shotikonvorakun</dc:creator>
  <cp:lastModifiedBy>Kasipat Shotikonvorakun</cp:lastModifiedBy>
  <cp:revision>2</cp:revision>
  <dcterms:created xsi:type="dcterms:W3CDTF">2024-01-11T17:07:20Z</dcterms:created>
  <dcterms:modified xsi:type="dcterms:W3CDTF">2024-01-11T17:13:19Z</dcterms:modified>
</cp:coreProperties>
</file>