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5" r:id="rId2"/>
    <p:sldId id="257" r:id="rId3"/>
    <p:sldId id="270" r:id="rId4"/>
    <p:sldId id="258" r:id="rId5"/>
    <p:sldId id="297" r:id="rId6"/>
    <p:sldId id="265" r:id="rId7"/>
    <p:sldId id="263" r:id="rId8"/>
    <p:sldId id="304" r:id="rId9"/>
    <p:sldId id="298" r:id="rId10"/>
    <p:sldId id="259" r:id="rId11"/>
    <p:sldId id="267" r:id="rId12"/>
  </p:sldIdLst>
  <p:sldSz cx="9144000" cy="5143500" type="screen16x9"/>
  <p:notesSz cx="6858000" cy="9144000"/>
  <p:defaultTextStyle>
    <a:defPPr>
      <a:defRPr lang="zh-CN"/>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12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0" autoAdjust="0"/>
    <p:restoredTop sz="94629"/>
  </p:normalViewPr>
  <p:slideViewPr>
    <p:cSldViewPr snapToGrid="0" snapToObjects="1">
      <p:cViewPr varScale="1">
        <p:scale>
          <a:sx n="108" d="100"/>
          <a:sy n="108" d="100"/>
        </p:scale>
        <p:origin x="528" y="72"/>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9CE6A07-4F98-D547-AA17-EF3C2916AAD7}" type="datetimeFigureOut">
              <a:rPr kumimoji="1" lang="zh-CN" altLang="en-US" smtClean="0"/>
              <a:pPr/>
              <a:t>2019/9/27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245885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CE6A07-4F98-D547-AA17-EF3C2916AAD7}" type="datetimeFigureOut">
              <a:rPr kumimoji="1" lang="zh-CN" altLang="en-US" smtClean="0"/>
              <a:pPr/>
              <a:t>2019/9/27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363594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71450"/>
            <a:ext cx="2057400" cy="3657600"/>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171450"/>
            <a:ext cx="6019800" cy="3657600"/>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CE6A07-4F98-D547-AA17-EF3C2916AAD7}" type="datetimeFigureOut">
              <a:rPr kumimoji="1" lang="zh-CN" altLang="en-US" smtClean="0"/>
              <a:pPr/>
              <a:t>2019/9/27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7397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CE6A07-4F98-D547-AA17-EF3C2916AAD7}" type="datetimeFigureOut">
              <a:rPr kumimoji="1" lang="zh-CN" altLang="en-US" smtClean="0"/>
              <a:pPr/>
              <a:t>2019/9/27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189207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7"/>
            <a:ext cx="7772400" cy="1021557"/>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29CE6A07-4F98-D547-AA17-EF3C2916AAD7}" type="datetimeFigureOut">
              <a:rPr kumimoji="1" lang="zh-CN" altLang="en-US" smtClean="0"/>
              <a:pPr/>
              <a:t>2019/9/27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309483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000126"/>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000126"/>
            <a:ext cx="4038600" cy="282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29CE6A07-4F98-D547-AA17-EF3C2916AAD7}" type="datetimeFigureOut">
              <a:rPr kumimoji="1" lang="zh-CN" altLang="en-US" smtClean="0"/>
              <a:pPr/>
              <a:t>2019/9/27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200192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29CE6A07-4F98-D547-AA17-EF3C2916AAD7}" type="datetimeFigureOut">
              <a:rPr kumimoji="1" lang="zh-CN" altLang="en-US" smtClean="0"/>
              <a:pPr/>
              <a:t>2019/9/27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192621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9CE6A07-4F98-D547-AA17-EF3C2916AAD7}" type="datetimeFigureOut">
              <a:rPr kumimoji="1" lang="zh-CN" altLang="en-US" smtClean="0"/>
              <a:pPr/>
              <a:t>2019/9/27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387547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CE6A07-4F98-D547-AA17-EF3C2916AAD7}" type="datetimeFigureOut">
              <a:rPr kumimoji="1" lang="zh-CN" altLang="en-US" smtClean="0"/>
              <a:pPr/>
              <a:t>2019/9/27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15601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9"/>
            <a:ext cx="3008313" cy="871538"/>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9CE6A07-4F98-D547-AA17-EF3C2916AAD7}" type="datetimeFigureOut">
              <a:rPr kumimoji="1" lang="zh-CN" altLang="en-US" smtClean="0"/>
              <a:pPr/>
              <a:t>2019/9/27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411715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kumimoji="1" lang="zh-CN" altLang="en-US"/>
          </a:p>
        </p:txBody>
      </p:sp>
      <p:sp>
        <p:nvSpPr>
          <p:cNvPr id="4" name="文本占位符 3"/>
          <p:cNvSpPr>
            <a:spLocks noGrp="1"/>
          </p:cNvSpPr>
          <p:nvPr>
            <p:ph type="body" sz="half" idx="2"/>
          </p:nvPr>
        </p:nvSpPr>
        <p:spPr>
          <a:xfrm>
            <a:off x="1792288" y="4025505"/>
            <a:ext cx="5486400" cy="603646"/>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9CE6A07-4F98-D547-AA17-EF3C2916AAD7}" type="datetimeFigureOut">
              <a:rPr kumimoji="1" lang="zh-CN" altLang="en-US" smtClean="0"/>
              <a:pPr/>
              <a:t>2019/9/27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376276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38" tIns="45719" rIns="91438" bIns="45719"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38" tIns="45719" rIns="91438" bIns="45719"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38" tIns="45719" rIns="91438" bIns="45719" rtlCol="0" anchor="ctr"/>
          <a:lstStyle>
            <a:lvl1pPr algn="l">
              <a:defRPr sz="1200">
                <a:solidFill>
                  <a:schemeClr val="tx1">
                    <a:tint val="75000"/>
                  </a:schemeClr>
                </a:solidFill>
              </a:defRPr>
            </a:lvl1pPr>
          </a:lstStyle>
          <a:p>
            <a:fld id="{29CE6A07-4F98-D547-AA17-EF3C2916AAD7}" type="datetimeFigureOut">
              <a:rPr kumimoji="1" lang="zh-CN" altLang="en-US" smtClean="0"/>
              <a:pPr/>
              <a:t>2019/9/27</a:t>
            </a:fld>
            <a:endParaRPr kumimoji="1"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4"/>
            <a:ext cx="2133600" cy="273844"/>
          </a:xfrm>
          <a:prstGeom prst="rect">
            <a:avLst/>
          </a:prstGeom>
        </p:spPr>
        <p:txBody>
          <a:bodyPr vert="horz" lIns="91438" tIns="45719" rIns="91438" bIns="45719" rtlCol="0" anchor="ctr"/>
          <a:lstStyle>
            <a:lvl1pPr algn="r">
              <a:defRPr sz="1200">
                <a:solidFill>
                  <a:schemeClr val="tx1">
                    <a:tint val="75000"/>
                  </a:schemeClr>
                </a:solidFill>
              </a:defRPr>
            </a:lvl1pPr>
          </a:lstStyle>
          <a:p>
            <a:fld id="{5E28D58D-6C1A-A34E-9353-28E3AC007A96}" type="slidenum">
              <a:rPr kumimoji="1" lang="zh-CN" altLang="en-US" smtClean="0"/>
              <a:pPr/>
              <a:t>‹#›</a:t>
            </a:fld>
            <a:endParaRPr kumimoji="1" lang="zh-CN" altLang="en-US"/>
          </a:p>
        </p:txBody>
      </p:sp>
    </p:spTree>
    <p:extLst>
      <p:ext uri="{BB962C8B-B14F-4D97-AF65-F5344CB8AC3E}">
        <p14:creationId xmlns:p14="http://schemas.microsoft.com/office/powerpoint/2010/main" val="1796765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1" indent="-285743"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2"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8"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78172" y="1553415"/>
            <a:ext cx="4942375" cy="907939"/>
          </a:xfrm>
          <a:prstGeom prst="rect">
            <a:avLst/>
          </a:prstGeom>
          <a:noFill/>
          <a:effectLst>
            <a:outerShdw blurRad="50800" dist="38100" dir="2700000" algn="tl" rotWithShape="0">
              <a:prstClr val="black">
                <a:alpha val="40000"/>
              </a:prstClr>
            </a:outerShdw>
          </a:effectLst>
        </p:spPr>
        <p:txBody>
          <a:bodyPr wrap="none" lIns="91438" tIns="45719" rIns="91438" bIns="45719" rtlCol="0">
            <a:spAutoFit/>
          </a:bodyPr>
          <a:lstStyle/>
          <a:p>
            <a:r>
              <a:rPr kumimoji="1" lang="zh-CN" altLang="en-US" sz="5300" b="1" dirty="0">
                <a:solidFill>
                  <a:srgbClr val="FFFFFF"/>
                </a:solidFill>
                <a:latin typeface="Arial"/>
                <a:cs typeface="Arial"/>
              </a:rPr>
              <a:t>外设通产品介绍</a:t>
            </a:r>
          </a:p>
        </p:txBody>
      </p:sp>
      <p:sp>
        <p:nvSpPr>
          <p:cNvPr id="7" name="矩形 6"/>
          <p:cNvSpPr/>
          <p:nvPr/>
        </p:nvSpPr>
        <p:spPr>
          <a:xfrm>
            <a:off x="1813612" y="2838022"/>
            <a:ext cx="2666239" cy="472247"/>
          </a:xfrm>
          <a:prstGeom prst="rect">
            <a:avLst/>
          </a:prstGeom>
          <a:solidFill>
            <a:schemeClr val="accent6">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dirty="0"/>
          </a:p>
        </p:txBody>
      </p:sp>
      <p:sp>
        <p:nvSpPr>
          <p:cNvPr id="8" name="文本框 7"/>
          <p:cNvSpPr txBox="1"/>
          <p:nvPr/>
        </p:nvSpPr>
        <p:spPr>
          <a:xfrm>
            <a:off x="1867954" y="2934366"/>
            <a:ext cx="2548102" cy="307775"/>
          </a:xfrm>
          <a:prstGeom prst="rect">
            <a:avLst/>
          </a:prstGeom>
          <a:noFill/>
        </p:spPr>
        <p:txBody>
          <a:bodyPr wrap="square" lIns="91438" tIns="45719" rIns="91438" bIns="45719" rtlCol="0">
            <a:spAutoFit/>
          </a:bodyPr>
          <a:lstStyle/>
          <a:p>
            <a:r>
              <a:rPr kumimoji="1" lang="zh-CN" altLang="en-US" sz="1400" dirty="0">
                <a:solidFill>
                  <a:srgbClr val="FFFFFF"/>
                </a:solidFill>
                <a:latin typeface="Arial"/>
                <a:cs typeface="Arial"/>
              </a:rPr>
              <a:t>广州城市信息研究所有限公司</a:t>
            </a:r>
          </a:p>
        </p:txBody>
      </p:sp>
      <p:sp>
        <p:nvSpPr>
          <p:cNvPr id="11" name="矩形 10"/>
          <p:cNvSpPr/>
          <p:nvPr/>
        </p:nvSpPr>
        <p:spPr>
          <a:xfrm>
            <a:off x="2631669" y="3686937"/>
            <a:ext cx="2789546" cy="400110"/>
          </a:xfrm>
          <a:prstGeom prst="rect">
            <a:avLst/>
          </a:prstGeom>
        </p:spPr>
        <p:txBody>
          <a:bodyPr wrap="none">
            <a:spAutoFit/>
          </a:bodyPr>
          <a:lstStyle/>
          <a:p>
            <a:r>
              <a:rPr lang="zh-CN" altLang="en-US" sz="2000" kern="0" dirty="0">
                <a:solidFill>
                  <a:schemeClr val="bg1"/>
                </a:solidFill>
                <a:effectLst>
                  <a:outerShdw blurRad="38100" dist="38100" dir="2700000" algn="tl">
                    <a:srgbClr val="000000">
                      <a:alpha val="43137"/>
                    </a:srgbClr>
                  </a:outerShdw>
                </a:effectLst>
                <a:latin typeface="微软雅黑" panose="020B0503020204020204" pitchFamily="34" charset="-122"/>
              </a:rPr>
              <a:t>介绍人</a:t>
            </a:r>
            <a:r>
              <a:rPr lang="en-US" altLang="zh-CN" sz="2000" kern="0" dirty="0">
                <a:solidFill>
                  <a:schemeClr val="bg1"/>
                </a:solidFill>
                <a:effectLst>
                  <a:outerShdw blurRad="38100" dist="38100" dir="2700000" algn="tl">
                    <a:srgbClr val="000000">
                      <a:alpha val="43137"/>
                    </a:srgbClr>
                  </a:outerShdw>
                </a:effectLst>
                <a:latin typeface="微软雅黑" panose="020B0503020204020204" pitchFamily="34" charset="-122"/>
              </a:rPr>
              <a:t>-</a:t>
            </a:r>
            <a:r>
              <a:rPr lang="zh-CN" altLang="en-US" sz="2000" kern="0" dirty="0">
                <a:solidFill>
                  <a:schemeClr val="bg1"/>
                </a:solidFill>
                <a:effectLst>
                  <a:outerShdw blurRad="38100" dist="38100" dir="2700000" algn="tl">
                    <a:srgbClr val="000000">
                      <a:alpha val="43137"/>
                    </a:srgbClr>
                  </a:outerShdw>
                </a:effectLst>
                <a:latin typeface="微软雅黑" panose="020B0503020204020204" pitchFamily="34" charset="-122"/>
              </a:rPr>
              <a:t>研发中心</a:t>
            </a:r>
            <a:r>
              <a:rPr lang="en-US" altLang="zh-CN" sz="2000" kern="0" dirty="0">
                <a:solidFill>
                  <a:schemeClr val="bg1"/>
                </a:solidFill>
                <a:effectLst>
                  <a:outerShdw blurRad="38100" dist="38100" dir="2700000" algn="tl">
                    <a:srgbClr val="000000">
                      <a:alpha val="43137"/>
                    </a:srgbClr>
                  </a:outerShdw>
                </a:effectLst>
                <a:latin typeface="微软雅黑" panose="020B0503020204020204" pitchFamily="34" charset="-122"/>
              </a:rPr>
              <a:t>-</a:t>
            </a:r>
            <a:r>
              <a:rPr lang="zh-CN" altLang="en-US" sz="2000" kern="0" dirty="0">
                <a:solidFill>
                  <a:schemeClr val="bg1"/>
                </a:solidFill>
                <a:effectLst>
                  <a:outerShdw blurRad="38100" dist="38100" dir="2700000" algn="tl">
                    <a:srgbClr val="000000">
                      <a:alpha val="43137"/>
                    </a:srgbClr>
                  </a:outerShdw>
                </a:effectLst>
                <a:latin typeface="微软雅黑" panose="020B0503020204020204" pitchFamily="34" charset="-122"/>
              </a:rPr>
              <a:t>刘 涛</a:t>
            </a:r>
            <a:endParaRPr lang="en-US" altLang="zh-CN" sz="2000" kern="0" dirty="0">
              <a:solidFill>
                <a:schemeClr val="bg1"/>
              </a:solidFill>
              <a:effectLst>
                <a:outerShdw blurRad="38100" dist="38100" dir="2700000" algn="tl">
                  <a:srgbClr val="000000">
                    <a:alpha val="43137"/>
                  </a:srgbClr>
                </a:outerShdw>
              </a:effectLst>
              <a:latin typeface="微软雅黑" panose="020B0503020204020204" pitchFamily="34" charset="-122"/>
            </a:endParaRPr>
          </a:p>
        </p:txBody>
      </p:sp>
    </p:spTree>
    <p:extLst>
      <p:ext uri="{BB962C8B-B14F-4D97-AF65-F5344CB8AC3E}">
        <p14:creationId xmlns:p14="http://schemas.microsoft.com/office/powerpoint/2010/main" val="30438335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443573" y="597669"/>
            <a:ext cx="5486400" cy="3653078"/>
            <a:chOff x="2670019" y="362687"/>
            <a:chExt cx="5486400" cy="3653078"/>
          </a:xfrm>
        </p:grpSpPr>
        <p:sp>
          <p:nvSpPr>
            <p:cNvPr id="2" name="矩形 1"/>
            <p:cNvSpPr/>
            <p:nvPr/>
          </p:nvSpPr>
          <p:spPr>
            <a:xfrm>
              <a:off x="3584419" y="362687"/>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6327619" y="362687"/>
              <a:ext cx="914400" cy="914400"/>
            </a:xfrm>
            <a:prstGeom prst="rect">
              <a:avLst/>
            </a:prstGeom>
            <a:solidFill>
              <a:schemeClr val="bg1">
                <a:lumMod val="50000"/>
                <a:alpha val="6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3584419" y="1277553"/>
              <a:ext cx="914400" cy="914400"/>
            </a:xfrm>
            <a:prstGeom prst="rect">
              <a:avLst/>
            </a:prstGeom>
            <a:solidFill>
              <a:schemeClr val="bg1">
                <a:lumMod val="50000"/>
                <a:alpha val="3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2670019" y="362687"/>
              <a:ext cx="914400" cy="914400"/>
            </a:xfrm>
            <a:prstGeom prst="rect">
              <a:avLst/>
            </a:prstGeom>
            <a:solidFill>
              <a:schemeClr val="bg1">
                <a:lumMod val="50000"/>
                <a:alpha val="6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7" name="矩形 36"/>
            <p:cNvSpPr/>
            <p:nvPr/>
          </p:nvSpPr>
          <p:spPr>
            <a:xfrm>
              <a:off x="2670019" y="1277553"/>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4498819" y="362687"/>
              <a:ext cx="914400" cy="914400"/>
            </a:xfrm>
            <a:prstGeom prst="rect">
              <a:avLst/>
            </a:prstGeom>
            <a:solidFill>
              <a:schemeClr val="bg1">
                <a:lumMod val="50000"/>
                <a:alpha val="3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9" name="矩形 38"/>
            <p:cNvSpPr/>
            <p:nvPr/>
          </p:nvSpPr>
          <p:spPr>
            <a:xfrm>
              <a:off x="7242019" y="362687"/>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6327619" y="1277553"/>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1" name="矩形 40"/>
            <p:cNvSpPr/>
            <p:nvPr/>
          </p:nvSpPr>
          <p:spPr>
            <a:xfrm>
              <a:off x="5413219" y="1277553"/>
              <a:ext cx="914400" cy="914400"/>
            </a:xfrm>
            <a:prstGeom prst="rect">
              <a:avLst/>
            </a:prstGeom>
            <a:solidFill>
              <a:schemeClr val="bg1">
                <a:lumMod val="50000"/>
                <a:alpha val="6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3" name="矩形 42"/>
            <p:cNvSpPr/>
            <p:nvPr/>
          </p:nvSpPr>
          <p:spPr>
            <a:xfrm>
              <a:off x="4498819" y="2191953"/>
              <a:ext cx="914400" cy="914400"/>
            </a:xfrm>
            <a:prstGeom prst="rect">
              <a:avLst/>
            </a:prstGeom>
            <a:solidFill>
              <a:schemeClr val="bg1">
                <a:lumMod val="50000"/>
                <a:alpha val="6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4" name="矩形 43"/>
            <p:cNvSpPr/>
            <p:nvPr/>
          </p:nvSpPr>
          <p:spPr>
            <a:xfrm>
              <a:off x="7242019" y="1277553"/>
              <a:ext cx="914400" cy="914400"/>
            </a:xfrm>
            <a:prstGeom prst="rect">
              <a:avLst/>
            </a:prstGeom>
            <a:solidFill>
              <a:schemeClr val="bg1">
                <a:lumMod val="50000"/>
                <a:alpha val="3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5413219" y="2191953"/>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7242019" y="2191953"/>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8" name="矩形 47"/>
            <p:cNvSpPr/>
            <p:nvPr/>
          </p:nvSpPr>
          <p:spPr>
            <a:xfrm>
              <a:off x="6327619" y="2191953"/>
              <a:ext cx="914400" cy="914400"/>
            </a:xfrm>
            <a:prstGeom prst="rect">
              <a:avLst/>
            </a:prstGeom>
            <a:solidFill>
              <a:schemeClr val="bg1">
                <a:lumMod val="50000"/>
                <a:alpha val="6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矩形 48"/>
            <p:cNvSpPr/>
            <p:nvPr/>
          </p:nvSpPr>
          <p:spPr>
            <a:xfrm>
              <a:off x="7242019" y="3101365"/>
              <a:ext cx="914400" cy="914400"/>
            </a:xfrm>
            <a:prstGeom prst="rect">
              <a:avLst/>
            </a:prstGeom>
            <a:solidFill>
              <a:schemeClr val="bg1">
                <a:lumMod val="50000"/>
                <a:alpha val="3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0" name="矩形 49"/>
            <p:cNvSpPr/>
            <p:nvPr/>
          </p:nvSpPr>
          <p:spPr>
            <a:xfrm>
              <a:off x="3584419" y="3101365"/>
              <a:ext cx="914400" cy="914400"/>
            </a:xfrm>
            <a:prstGeom prst="rect">
              <a:avLst/>
            </a:prstGeom>
            <a:solidFill>
              <a:schemeClr val="bg1">
                <a:lumMod val="50000"/>
                <a:alpha val="6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6327619" y="3101365"/>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2" name="矩形 51"/>
            <p:cNvSpPr/>
            <p:nvPr/>
          </p:nvSpPr>
          <p:spPr>
            <a:xfrm>
              <a:off x="2670019" y="2191953"/>
              <a:ext cx="914400" cy="914400"/>
            </a:xfrm>
            <a:prstGeom prst="rect">
              <a:avLst/>
            </a:prstGeom>
            <a:solidFill>
              <a:schemeClr val="bg1">
                <a:lumMod val="50000"/>
                <a:alpha val="3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3" name="矩形 52"/>
            <p:cNvSpPr/>
            <p:nvPr/>
          </p:nvSpPr>
          <p:spPr>
            <a:xfrm>
              <a:off x="3584419" y="2191953"/>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4498819" y="3101365"/>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6" name="矩形 55"/>
            <p:cNvSpPr/>
            <p:nvPr/>
          </p:nvSpPr>
          <p:spPr>
            <a:xfrm>
              <a:off x="5413219" y="3101365"/>
              <a:ext cx="914400" cy="914400"/>
            </a:xfrm>
            <a:prstGeom prst="rect">
              <a:avLst/>
            </a:prstGeom>
            <a:solidFill>
              <a:schemeClr val="bg1">
                <a:lumMod val="50000"/>
                <a:alpha val="3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5413219" y="362687"/>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8" name="矩形 57"/>
            <p:cNvSpPr/>
            <p:nvPr/>
          </p:nvSpPr>
          <p:spPr>
            <a:xfrm>
              <a:off x="4498819" y="1277553"/>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9" name="矩形 58"/>
            <p:cNvSpPr/>
            <p:nvPr/>
          </p:nvSpPr>
          <p:spPr>
            <a:xfrm>
              <a:off x="2670019" y="3101365"/>
              <a:ext cx="914400" cy="914400"/>
            </a:xfrm>
            <a:prstGeom prst="rect">
              <a:avLst/>
            </a:prstGeom>
            <a:solidFill>
              <a:schemeClr val="bg1">
                <a:lumMod val="50000"/>
                <a:alpha val="4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61" name="文本框 60"/>
          <p:cNvSpPr txBox="1"/>
          <p:nvPr/>
        </p:nvSpPr>
        <p:spPr>
          <a:xfrm>
            <a:off x="4428067" y="1803212"/>
            <a:ext cx="1517412" cy="472948"/>
          </a:xfrm>
          <a:prstGeom prst="rect">
            <a:avLst/>
          </a:prstGeom>
          <a:noFill/>
        </p:spPr>
        <p:txBody>
          <a:bodyPr wrap="square" lIns="91438" tIns="45719" rIns="91438" bIns="45719" rtlCol="0">
            <a:spAutoFit/>
          </a:bodyPr>
          <a:lstStyle/>
          <a:p>
            <a:pPr>
              <a:lnSpc>
                <a:spcPct val="130000"/>
              </a:lnSpc>
            </a:pPr>
            <a:r>
              <a:rPr kumimoji="1" lang="en-US" altLang="zh-CN" sz="1000" dirty="0">
                <a:solidFill>
                  <a:schemeClr val="bg1"/>
                </a:solidFill>
                <a:latin typeface="微软雅黑" pitchFamily="34" charset="-122"/>
                <a:ea typeface="微软雅黑" pitchFamily="34" charset="-122"/>
                <a:cs typeface="Arial"/>
              </a:rPr>
              <a:t>2</a:t>
            </a:r>
            <a:r>
              <a:rPr kumimoji="1" lang="zh-CN" altLang="en-US" sz="1000" dirty="0">
                <a:solidFill>
                  <a:schemeClr val="bg1"/>
                </a:solidFill>
                <a:latin typeface="微软雅黑" pitchFamily="34" charset="-122"/>
                <a:ea typeface="微软雅黑" pitchFamily="34" charset="-122"/>
                <a:cs typeface="Arial"/>
              </a:rPr>
              <a:t>、启动客服端、服务端和前端显示端</a:t>
            </a:r>
          </a:p>
        </p:txBody>
      </p:sp>
      <p:sp>
        <p:nvSpPr>
          <p:cNvPr id="62" name="文本框 61"/>
          <p:cNvSpPr txBox="1"/>
          <p:nvPr/>
        </p:nvSpPr>
        <p:spPr>
          <a:xfrm>
            <a:off x="6241299" y="1880435"/>
            <a:ext cx="1517412" cy="272893"/>
          </a:xfrm>
          <a:prstGeom prst="rect">
            <a:avLst/>
          </a:prstGeom>
          <a:noFill/>
        </p:spPr>
        <p:txBody>
          <a:bodyPr wrap="square" lIns="91438" tIns="45719" rIns="91438" bIns="45719" rtlCol="0">
            <a:spAutoFit/>
          </a:bodyPr>
          <a:lstStyle/>
          <a:p>
            <a:pPr>
              <a:lnSpc>
                <a:spcPct val="130000"/>
              </a:lnSpc>
            </a:pPr>
            <a:r>
              <a:rPr kumimoji="1" lang="en-US" altLang="zh-CN" sz="1000" dirty="0">
                <a:solidFill>
                  <a:schemeClr val="bg1"/>
                </a:solidFill>
                <a:latin typeface="微软雅黑" pitchFamily="34" charset="-122"/>
                <a:cs typeface="Arial"/>
              </a:rPr>
              <a:t>3</a:t>
            </a:r>
            <a:r>
              <a:rPr kumimoji="1" lang="zh-CN" altLang="en-US" sz="1000" dirty="0">
                <a:solidFill>
                  <a:schemeClr val="bg1"/>
                </a:solidFill>
                <a:latin typeface="微软雅黑" pitchFamily="34" charset="-122"/>
                <a:cs typeface="Arial"/>
              </a:rPr>
              <a:t>、前端初步调用</a:t>
            </a:r>
            <a:endParaRPr kumimoji="1" lang="zh-CN" altLang="en-US" sz="1000" dirty="0">
              <a:solidFill>
                <a:schemeClr val="bg1"/>
              </a:solidFill>
              <a:latin typeface="微软雅黑" pitchFamily="34" charset="-122"/>
              <a:ea typeface="微软雅黑" pitchFamily="34" charset="-122"/>
              <a:cs typeface="Arial"/>
            </a:endParaRPr>
          </a:p>
        </p:txBody>
      </p:sp>
      <p:sp>
        <p:nvSpPr>
          <p:cNvPr id="63" name="文本框 62"/>
          <p:cNvSpPr txBox="1"/>
          <p:nvPr/>
        </p:nvSpPr>
        <p:spPr>
          <a:xfrm>
            <a:off x="2615109" y="3707736"/>
            <a:ext cx="1517412" cy="472948"/>
          </a:xfrm>
          <a:prstGeom prst="rect">
            <a:avLst/>
          </a:prstGeom>
          <a:noFill/>
        </p:spPr>
        <p:txBody>
          <a:bodyPr wrap="square" lIns="91438" tIns="45719" rIns="91438" bIns="45719" rtlCol="0">
            <a:spAutoFit/>
          </a:bodyPr>
          <a:lstStyle/>
          <a:p>
            <a:pPr>
              <a:lnSpc>
                <a:spcPct val="130000"/>
              </a:lnSpc>
            </a:pPr>
            <a:r>
              <a:rPr kumimoji="1" lang="en-US" altLang="zh-CN" sz="1000" dirty="0">
                <a:solidFill>
                  <a:schemeClr val="bg1"/>
                </a:solidFill>
                <a:latin typeface="微软雅黑" pitchFamily="34" charset="-122"/>
                <a:ea typeface="微软雅黑" pitchFamily="34" charset="-122"/>
                <a:cs typeface="Arial"/>
              </a:rPr>
              <a:t>4</a:t>
            </a:r>
            <a:r>
              <a:rPr kumimoji="1" lang="zh-CN" altLang="en-US" sz="1000" dirty="0">
                <a:solidFill>
                  <a:schemeClr val="bg1"/>
                </a:solidFill>
                <a:latin typeface="微软雅黑" pitchFamily="34" charset="-122"/>
                <a:ea typeface="微软雅黑" pitchFamily="34" charset="-122"/>
                <a:cs typeface="Arial"/>
              </a:rPr>
              <a:t>、</a:t>
            </a:r>
            <a:r>
              <a:rPr kumimoji="1" lang="zh-CN" altLang="en-US" sz="1000" dirty="0">
                <a:solidFill>
                  <a:schemeClr val="bg1"/>
                </a:solidFill>
                <a:latin typeface="微软雅黑" pitchFamily="34" charset="-122"/>
                <a:cs typeface="Arial"/>
              </a:rPr>
              <a:t>前端点击按钮发送请求</a:t>
            </a:r>
            <a:endParaRPr kumimoji="1" lang="zh-CN" altLang="en-US" sz="1000" dirty="0">
              <a:solidFill>
                <a:schemeClr val="bg1"/>
              </a:solidFill>
              <a:latin typeface="微软雅黑" pitchFamily="34" charset="-122"/>
              <a:ea typeface="微软雅黑" pitchFamily="34" charset="-122"/>
              <a:cs typeface="Arial"/>
            </a:endParaRPr>
          </a:p>
        </p:txBody>
      </p:sp>
      <p:sp>
        <p:nvSpPr>
          <p:cNvPr id="64" name="文本框 63"/>
          <p:cNvSpPr txBox="1"/>
          <p:nvPr/>
        </p:nvSpPr>
        <p:spPr>
          <a:xfrm>
            <a:off x="4420203" y="3650412"/>
            <a:ext cx="1517412" cy="472948"/>
          </a:xfrm>
          <a:prstGeom prst="rect">
            <a:avLst/>
          </a:prstGeom>
          <a:noFill/>
        </p:spPr>
        <p:txBody>
          <a:bodyPr wrap="square" lIns="91438" tIns="45719" rIns="91438" bIns="45719" rtlCol="0">
            <a:spAutoFit/>
          </a:bodyPr>
          <a:lstStyle/>
          <a:p>
            <a:pPr>
              <a:lnSpc>
                <a:spcPct val="130000"/>
              </a:lnSpc>
            </a:pPr>
            <a:r>
              <a:rPr kumimoji="1" lang="en-US" altLang="zh-CN" sz="1000" dirty="0">
                <a:solidFill>
                  <a:schemeClr val="bg1"/>
                </a:solidFill>
                <a:latin typeface="微软雅黑" pitchFamily="34" charset="-122"/>
                <a:ea typeface="微软雅黑" pitchFamily="34" charset="-122"/>
                <a:cs typeface="Arial"/>
              </a:rPr>
              <a:t>5</a:t>
            </a:r>
            <a:r>
              <a:rPr kumimoji="1" lang="zh-CN" altLang="en-US" sz="1000" dirty="0">
                <a:solidFill>
                  <a:schemeClr val="bg1"/>
                </a:solidFill>
                <a:latin typeface="微软雅黑" pitchFamily="34" charset="-122"/>
                <a:cs typeface="Arial"/>
              </a:rPr>
              <a:t>、请求结束前端获取展示数据</a:t>
            </a:r>
            <a:endParaRPr kumimoji="1" lang="zh-CN" altLang="en-US" sz="1000" dirty="0">
              <a:solidFill>
                <a:schemeClr val="bg1"/>
              </a:solidFill>
              <a:latin typeface="微软雅黑" pitchFamily="34" charset="-122"/>
              <a:ea typeface="微软雅黑" pitchFamily="34" charset="-122"/>
              <a:cs typeface="Arial"/>
            </a:endParaRPr>
          </a:p>
        </p:txBody>
      </p:sp>
      <p:sp>
        <p:nvSpPr>
          <p:cNvPr id="65" name="文本框 64"/>
          <p:cNvSpPr txBox="1"/>
          <p:nvPr/>
        </p:nvSpPr>
        <p:spPr>
          <a:xfrm>
            <a:off x="6265331" y="3577744"/>
            <a:ext cx="1517412" cy="673003"/>
          </a:xfrm>
          <a:prstGeom prst="rect">
            <a:avLst/>
          </a:prstGeom>
          <a:noFill/>
        </p:spPr>
        <p:txBody>
          <a:bodyPr wrap="square" lIns="91438" tIns="45719" rIns="91438" bIns="45719" rtlCol="0">
            <a:spAutoFit/>
          </a:bodyPr>
          <a:lstStyle/>
          <a:p>
            <a:pPr>
              <a:lnSpc>
                <a:spcPct val="130000"/>
              </a:lnSpc>
            </a:pPr>
            <a:r>
              <a:rPr kumimoji="1" lang="en-US" altLang="zh-CN" sz="1000" dirty="0">
                <a:solidFill>
                  <a:schemeClr val="bg1"/>
                </a:solidFill>
                <a:latin typeface="微软雅黑" pitchFamily="34" charset="-122"/>
                <a:ea typeface="微软雅黑" pitchFamily="34" charset="-122"/>
                <a:cs typeface="Arial"/>
              </a:rPr>
              <a:t>6</a:t>
            </a:r>
            <a:r>
              <a:rPr kumimoji="1" lang="zh-CN" altLang="en-US" sz="1000" dirty="0">
                <a:solidFill>
                  <a:schemeClr val="bg1"/>
                </a:solidFill>
                <a:latin typeface="微软雅黑" pitchFamily="34" charset="-122"/>
                <a:cs typeface="Arial"/>
              </a:rPr>
              <a:t>、同时客服端将向服务端传输数据，服务端保存数据到相应目录</a:t>
            </a:r>
            <a:endParaRPr kumimoji="1" lang="zh-CN" altLang="en-US" sz="1000" dirty="0">
              <a:solidFill>
                <a:schemeClr val="bg1"/>
              </a:solidFill>
              <a:latin typeface="微软雅黑" pitchFamily="34" charset="-122"/>
              <a:ea typeface="微软雅黑" pitchFamily="34" charset="-122"/>
              <a:cs typeface="Arial"/>
            </a:endParaRPr>
          </a:p>
        </p:txBody>
      </p:sp>
      <p:sp>
        <p:nvSpPr>
          <p:cNvPr id="111" name="文本框 110"/>
          <p:cNvSpPr txBox="1"/>
          <p:nvPr/>
        </p:nvSpPr>
        <p:spPr>
          <a:xfrm>
            <a:off x="2615109" y="1827575"/>
            <a:ext cx="1517412" cy="472948"/>
          </a:xfrm>
          <a:prstGeom prst="rect">
            <a:avLst/>
          </a:prstGeom>
          <a:noFill/>
        </p:spPr>
        <p:txBody>
          <a:bodyPr wrap="square" lIns="91438" tIns="45719" rIns="91438" bIns="45719" rtlCol="0">
            <a:spAutoFit/>
          </a:bodyPr>
          <a:lstStyle/>
          <a:p>
            <a:pPr>
              <a:lnSpc>
                <a:spcPct val="130000"/>
              </a:lnSpc>
            </a:pPr>
            <a:r>
              <a:rPr lang="en-US" altLang="zh-CN" sz="1000" kern="0" dirty="0">
                <a:solidFill>
                  <a:schemeClr val="bg1"/>
                </a:solidFill>
                <a:latin typeface="微软雅黑" pitchFamily="34" charset="-122"/>
                <a:cs typeface="STHeitiSC-Light"/>
              </a:rPr>
              <a:t>1</a:t>
            </a:r>
            <a:r>
              <a:rPr lang="zh-CN" altLang="en-US" sz="1000" kern="0" dirty="0">
                <a:solidFill>
                  <a:schemeClr val="bg1"/>
                </a:solidFill>
                <a:latin typeface="微软雅黑" pitchFamily="34" charset="-122"/>
                <a:cs typeface="STHeitiSC-Light"/>
              </a:rPr>
              <a:t>、</a:t>
            </a:r>
            <a:r>
              <a:rPr lang="en-US" altLang="zh-CN" sz="1000" kern="0" dirty="0">
                <a:solidFill>
                  <a:schemeClr val="bg1"/>
                </a:solidFill>
                <a:latin typeface="微软雅黑" pitchFamily="34" charset="-122"/>
                <a:cs typeface="STHeitiSC-Light"/>
              </a:rPr>
              <a:t>python</a:t>
            </a:r>
            <a:r>
              <a:rPr lang="zh-CN" altLang="en-US" sz="1000" kern="0" dirty="0">
                <a:solidFill>
                  <a:schemeClr val="bg1"/>
                </a:solidFill>
                <a:latin typeface="微软雅黑" pitchFamily="34" charset="-122"/>
                <a:cs typeface="STHeitiSC-Light"/>
              </a:rPr>
              <a:t>项目目录结构</a:t>
            </a:r>
            <a:endParaRPr kumimoji="1" lang="zh-CN" altLang="en-US" sz="1000" dirty="0">
              <a:solidFill>
                <a:schemeClr val="bg1"/>
              </a:solidFill>
              <a:latin typeface="微软雅黑" pitchFamily="34" charset="-122"/>
              <a:ea typeface="微软雅黑" pitchFamily="34" charset="-122"/>
              <a:cs typeface="Arial"/>
            </a:endParaRPr>
          </a:p>
        </p:txBody>
      </p:sp>
      <p:sp>
        <p:nvSpPr>
          <p:cNvPr id="80" name="矩形 79"/>
          <p:cNvSpPr/>
          <p:nvPr/>
        </p:nvSpPr>
        <p:spPr>
          <a:xfrm>
            <a:off x="2675622" y="714813"/>
            <a:ext cx="1404815" cy="105763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3" name="矩形 82"/>
          <p:cNvSpPr/>
          <p:nvPr/>
        </p:nvSpPr>
        <p:spPr>
          <a:xfrm>
            <a:off x="4504423" y="716438"/>
            <a:ext cx="1441056" cy="1056009"/>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6333223" y="716439"/>
            <a:ext cx="1364700" cy="1056008"/>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9" name="矩形 88"/>
          <p:cNvSpPr/>
          <p:nvPr/>
        </p:nvSpPr>
        <p:spPr>
          <a:xfrm>
            <a:off x="2660055" y="2534071"/>
            <a:ext cx="1364700" cy="1034338"/>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4488855" y="2535695"/>
            <a:ext cx="1364700" cy="1032713"/>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5" name="矩形 94"/>
          <p:cNvSpPr/>
          <p:nvPr/>
        </p:nvSpPr>
        <p:spPr>
          <a:xfrm>
            <a:off x="6317655" y="2535696"/>
            <a:ext cx="1364700" cy="1032712"/>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97" name="组 96"/>
          <p:cNvGrpSpPr/>
          <p:nvPr/>
        </p:nvGrpSpPr>
        <p:grpSpPr>
          <a:xfrm>
            <a:off x="-305746" y="1471101"/>
            <a:ext cx="1427147" cy="356474"/>
            <a:chOff x="0" y="937679"/>
            <a:chExt cx="1151467" cy="356474"/>
          </a:xfrm>
        </p:grpSpPr>
        <p:sp>
          <p:nvSpPr>
            <p:cNvPr id="98" name="矩形 97"/>
            <p:cNvSpPr/>
            <p:nvPr/>
          </p:nvSpPr>
          <p:spPr>
            <a:xfrm>
              <a:off x="0" y="937679"/>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99" name="文本框 98"/>
            <p:cNvSpPr txBox="1"/>
            <p:nvPr/>
          </p:nvSpPr>
          <p:spPr>
            <a:xfrm>
              <a:off x="0" y="992806"/>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目录</a:t>
              </a:r>
            </a:p>
          </p:txBody>
        </p:sp>
      </p:grpSp>
      <p:grpSp>
        <p:nvGrpSpPr>
          <p:cNvPr id="100" name="组 99"/>
          <p:cNvGrpSpPr/>
          <p:nvPr/>
        </p:nvGrpSpPr>
        <p:grpSpPr>
          <a:xfrm>
            <a:off x="-305746" y="1920091"/>
            <a:ext cx="1427147" cy="356474"/>
            <a:chOff x="0" y="1377583"/>
            <a:chExt cx="1151467" cy="356474"/>
          </a:xfrm>
        </p:grpSpPr>
        <p:sp>
          <p:nvSpPr>
            <p:cNvPr id="101" name="矩形 100"/>
            <p:cNvSpPr/>
            <p:nvPr/>
          </p:nvSpPr>
          <p:spPr>
            <a:xfrm>
              <a:off x="0" y="1377583"/>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2" name="文本框 101"/>
            <p:cNvSpPr txBox="1"/>
            <p:nvPr/>
          </p:nvSpPr>
          <p:spPr>
            <a:xfrm>
              <a:off x="0" y="1432710"/>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用户困扰</a:t>
              </a:r>
            </a:p>
          </p:txBody>
        </p:sp>
      </p:grpSp>
      <p:grpSp>
        <p:nvGrpSpPr>
          <p:cNvPr id="103" name="组 102"/>
          <p:cNvGrpSpPr/>
          <p:nvPr/>
        </p:nvGrpSpPr>
        <p:grpSpPr>
          <a:xfrm>
            <a:off x="-305746" y="2369080"/>
            <a:ext cx="1427147" cy="356474"/>
            <a:chOff x="0" y="1825991"/>
            <a:chExt cx="1151467" cy="356474"/>
          </a:xfrm>
        </p:grpSpPr>
        <p:sp>
          <p:nvSpPr>
            <p:cNvPr id="104" name="矩形 103"/>
            <p:cNvSpPr/>
            <p:nvPr/>
          </p:nvSpPr>
          <p:spPr>
            <a:xfrm>
              <a:off x="0" y="1825991"/>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5" name="文本框 104"/>
            <p:cNvSpPr txBox="1"/>
            <p:nvPr/>
          </p:nvSpPr>
          <p:spPr>
            <a:xfrm>
              <a:off x="0" y="1881118"/>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提出需求</a:t>
              </a:r>
            </a:p>
          </p:txBody>
        </p:sp>
      </p:grpSp>
      <p:grpSp>
        <p:nvGrpSpPr>
          <p:cNvPr id="106" name="组 105"/>
          <p:cNvGrpSpPr/>
          <p:nvPr/>
        </p:nvGrpSpPr>
        <p:grpSpPr>
          <a:xfrm>
            <a:off x="-305746" y="2818070"/>
            <a:ext cx="1427147" cy="356474"/>
            <a:chOff x="0" y="2279893"/>
            <a:chExt cx="1151467" cy="356474"/>
          </a:xfrm>
        </p:grpSpPr>
        <p:sp>
          <p:nvSpPr>
            <p:cNvPr id="107" name="矩形 106"/>
            <p:cNvSpPr/>
            <p:nvPr/>
          </p:nvSpPr>
          <p:spPr>
            <a:xfrm>
              <a:off x="0" y="2279893"/>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8" name="文本框 107"/>
            <p:cNvSpPr txBox="1"/>
            <p:nvPr/>
          </p:nvSpPr>
          <p:spPr>
            <a:xfrm>
              <a:off x="0" y="2335020"/>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解决方案</a:t>
              </a:r>
            </a:p>
          </p:txBody>
        </p:sp>
      </p:grpSp>
      <p:grpSp>
        <p:nvGrpSpPr>
          <p:cNvPr id="109" name="组 108"/>
          <p:cNvGrpSpPr/>
          <p:nvPr/>
        </p:nvGrpSpPr>
        <p:grpSpPr>
          <a:xfrm>
            <a:off x="-85605" y="3267061"/>
            <a:ext cx="1427147" cy="356474"/>
            <a:chOff x="0" y="2733640"/>
            <a:chExt cx="1151467" cy="356474"/>
          </a:xfrm>
          <a:solidFill>
            <a:schemeClr val="accent6">
              <a:lumMod val="75000"/>
            </a:schemeClr>
          </a:solidFill>
        </p:grpSpPr>
        <p:sp>
          <p:nvSpPr>
            <p:cNvPr id="110" name="矩形 109"/>
            <p:cNvSpPr/>
            <p:nvPr/>
          </p:nvSpPr>
          <p:spPr>
            <a:xfrm>
              <a:off x="0" y="2733640"/>
              <a:ext cx="1151467" cy="356474"/>
            </a:xfrm>
            <a:prstGeom prst="rect">
              <a:avLst/>
            </a:pr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12" name="文本框 111"/>
            <p:cNvSpPr txBox="1"/>
            <p:nvPr/>
          </p:nvSpPr>
          <p:spPr>
            <a:xfrm>
              <a:off x="0" y="2788767"/>
              <a:ext cx="1151467" cy="246221"/>
            </a:xfrm>
            <a:prstGeom prst="rect">
              <a:avLst/>
            </a:prstGeom>
            <a:grpFill/>
          </p:spPr>
          <p:txBody>
            <a:bodyPr wrap="square" rtlCol="0">
              <a:spAutoFit/>
            </a:bodyPr>
            <a:lstStyle/>
            <a:p>
              <a:pPr algn="r"/>
              <a:r>
                <a:rPr kumimoji="1" lang="zh-CN" altLang="en-US" sz="1000" b="1" dirty="0">
                  <a:solidFill>
                    <a:schemeClr val="bg1"/>
                  </a:solidFill>
                  <a:latin typeface="Arial"/>
                  <a:cs typeface="Arial"/>
                </a:rPr>
                <a:t>产品展示</a:t>
              </a:r>
            </a:p>
          </p:txBody>
        </p:sp>
      </p:grpSp>
      <p:pic>
        <p:nvPicPr>
          <p:cNvPr id="5" name="图片 4">
            <a:extLst>
              <a:ext uri="{FF2B5EF4-FFF2-40B4-BE49-F238E27FC236}">
                <a16:creationId xmlns:a16="http://schemas.microsoft.com/office/drawing/2014/main" id="{4A491AB0-99C0-4988-9B6A-B4943CB9CE1E}"/>
              </a:ext>
            </a:extLst>
          </p:cNvPr>
          <p:cNvPicPr>
            <a:picLocks noChangeAspect="1"/>
          </p:cNvPicPr>
          <p:nvPr/>
        </p:nvPicPr>
        <p:blipFill>
          <a:blip r:embed="rId2"/>
          <a:stretch>
            <a:fillRect/>
          </a:stretch>
        </p:blipFill>
        <p:spPr>
          <a:xfrm>
            <a:off x="2717269" y="806252"/>
            <a:ext cx="1314600" cy="829841"/>
          </a:xfrm>
          <a:prstGeom prst="rect">
            <a:avLst/>
          </a:prstGeom>
        </p:spPr>
      </p:pic>
      <p:pic>
        <p:nvPicPr>
          <p:cNvPr id="7" name="图片 6">
            <a:extLst>
              <a:ext uri="{FF2B5EF4-FFF2-40B4-BE49-F238E27FC236}">
                <a16:creationId xmlns:a16="http://schemas.microsoft.com/office/drawing/2014/main" id="{9A823BF9-A425-486A-A578-6CF0FCD08A1B}"/>
              </a:ext>
            </a:extLst>
          </p:cNvPr>
          <p:cNvPicPr>
            <a:picLocks noChangeAspect="1"/>
          </p:cNvPicPr>
          <p:nvPr/>
        </p:nvPicPr>
        <p:blipFill>
          <a:blip r:embed="rId3"/>
          <a:stretch>
            <a:fillRect/>
          </a:stretch>
        </p:blipFill>
        <p:spPr>
          <a:xfrm>
            <a:off x="4563874" y="903303"/>
            <a:ext cx="1312149" cy="681226"/>
          </a:xfrm>
          <a:prstGeom prst="rect">
            <a:avLst/>
          </a:prstGeom>
        </p:spPr>
      </p:pic>
      <p:pic>
        <p:nvPicPr>
          <p:cNvPr id="75" name="图片 74">
            <a:extLst>
              <a:ext uri="{FF2B5EF4-FFF2-40B4-BE49-F238E27FC236}">
                <a16:creationId xmlns:a16="http://schemas.microsoft.com/office/drawing/2014/main" id="{5656FDAB-D97E-4899-A205-7F46228D51F2}"/>
              </a:ext>
            </a:extLst>
          </p:cNvPr>
          <p:cNvPicPr>
            <a:picLocks noChangeAspect="1"/>
          </p:cNvPicPr>
          <p:nvPr/>
        </p:nvPicPr>
        <p:blipFill>
          <a:blip r:embed="rId4"/>
          <a:stretch>
            <a:fillRect/>
          </a:stretch>
        </p:blipFill>
        <p:spPr>
          <a:xfrm>
            <a:off x="2691191" y="2630424"/>
            <a:ext cx="1284176" cy="808380"/>
          </a:xfrm>
          <a:prstGeom prst="rect">
            <a:avLst/>
          </a:prstGeom>
        </p:spPr>
      </p:pic>
      <p:pic>
        <p:nvPicPr>
          <p:cNvPr id="11" name="图片 10">
            <a:extLst>
              <a:ext uri="{FF2B5EF4-FFF2-40B4-BE49-F238E27FC236}">
                <a16:creationId xmlns:a16="http://schemas.microsoft.com/office/drawing/2014/main" id="{82B0E8B8-8ECB-480D-8051-73A43AB0627B}"/>
              </a:ext>
            </a:extLst>
          </p:cNvPr>
          <p:cNvPicPr>
            <a:picLocks noChangeAspect="1"/>
          </p:cNvPicPr>
          <p:nvPr/>
        </p:nvPicPr>
        <p:blipFill>
          <a:blip r:embed="rId5"/>
          <a:stretch>
            <a:fillRect/>
          </a:stretch>
        </p:blipFill>
        <p:spPr>
          <a:xfrm>
            <a:off x="6378740" y="800440"/>
            <a:ext cx="1273665" cy="886380"/>
          </a:xfrm>
          <a:prstGeom prst="rect">
            <a:avLst/>
          </a:prstGeom>
        </p:spPr>
      </p:pic>
      <p:pic>
        <p:nvPicPr>
          <p:cNvPr id="13" name="图片 12">
            <a:extLst>
              <a:ext uri="{FF2B5EF4-FFF2-40B4-BE49-F238E27FC236}">
                <a16:creationId xmlns:a16="http://schemas.microsoft.com/office/drawing/2014/main" id="{FCBC6BAF-D4DB-4117-ABE8-F42B85FAB762}"/>
              </a:ext>
            </a:extLst>
          </p:cNvPr>
          <p:cNvPicPr>
            <a:picLocks noChangeAspect="1"/>
          </p:cNvPicPr>
          <p:nvPr/>
        </p:nvPicPr>
        <p:blipFill>
          <a:blip r:embed="rId6"/>
          <a:stretch>
            <a:fillRect/>
          </a:stretch>
        </p:blipFill>
        <p:spPr>
          <a:xfrm>
            <a:off x="4589721" y="2592358"/>
            <a:ext cx="1162493" cy="930667"/>
          </a:xfrm>
          <a:prstGeom prst="rect">
            <a:avLst/>
          </a:prstGeom>
        </p:spPr>
      </p:pic>
      <p:pic>
        <p:nvPicPr>
          <p:cNvPr id="15" name="图片 14">
            <a:extLst>
              <a:ext uri="{FF2B5EF4-FFF2-40B4-BE49-F238E27FC236}">
                <a16:creationId xmlns:a16="http://schemas.microsoft.com/office/drawing/2014/main" id="{E80CC36A-DCD3-4D20-B579-E8E1C0FCAE81}"/>
              </a:ext>
            </a:extLst>
          </p:cNvPr>
          <p:cNvPicPr>
            <a:picLocks noChangeAspect="1"/>
          </p:cNvPicPr>
          <p:nvPr/>
        </p:nvPicPr>
        <p:blipFill>
          <a:blip r:embed="rId7"/>
          <a:stretch>
            <a:fillRect/>
          </a:stretch>
        </p:blipFill>
        <p:spPr>
          <a:xfrm>
            <a:off x="6362967" y="2649669"/>
            <a:ext cx="1273665" cy="789135"/>
          </a:xfrm>
          <a:prstGeom prst="rect">
            <a:avLst/>
          </a:prstGeom>
        </p:spPr>
      </p:pic>
    </p:spTree>
    <p:extLst>
      <p:ext uri="{BB962C8B-B14F-4D97-AF65-F5344CB8AC3E}">
        <p14:creationId xmlns:p14="http://schemas.microsoft.com/office/powerpoint/2010/main" val="368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54334" y="2414725"/>
            <a:ext cx="2321920" cy="707886"/>
          </a:xfrm>
          <a:prstGeom prst="rect">
            <a:avLst/>
          </a:prstGeom>
          <a:noFill/>
          <a:effectLst>
            <a:outerShdw blurRad="50800" dist="38100" dir="2700000" algn="tl" rotWithShape="0">
              <a:prstClr val="black">
                <a:alpha val="40000"/>
              </a:prstClr>
            </a:outerShdw>
          </a:effectLst>
        </p:spPr>
        <p:txBody>
          <a:bodyPr wrap="none" lIns="91438" tIns="45719" rIns="91438" bIns="45719" rtlCol="0">
            <a:spAutoFit/>
          </a:bodyPr>
          <a:lstStyle/>
          <a:p>
            <a:pPr algn="ctr"/>
            <a:r>
              <a:rPr kumimoji="1" lang="en-US" altLang="zh-CN" sz="4000" b="1" dirty="0">
                <a:solidFill>
                  <a:schemeClr val="accent6">
                    <a:lumMod val="75000"/>
                  </a:schemeClr>
                </a:solidFill>
                <a:latin typeface="Arial"/>
                <a:cs typeface="Arial"/>
              </a:rPr>
              <a:t>THANKS</a:t>
            </a:r>
            <a:endParaRPr kumimoji="1" lang="zh-CN" altLang="en-US" sz="4000" b="1" dirty="0">
              <a:solidFill>
                <a:schemeClr val="accent6">
                  <a:lumMod val="75000"/>
                </a:schemeClr>
              </a:solidFill>
              <a:latin typeface="Arial"/>
              <a:cs typeface="Arial"/>
            </a:endParaRPr>
          </a:p>
        </p:txBody>
      </p:sp>
    </p:spTree>
    <p:extLst>
      <p:ext uri="{BB962C8B-B14F-4D97-AF65-F5344CB8AC3E}">
        <p14:creationId xmlns:p14="http://schemas.microsoft.com/office/powerpoint/2010/main" val="8778919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475353" y="3409950"/>
            <a:ext cx="5220852" cy="570515"/>
          </a:xfrm>
          <a:prstGeom prst="rect">
            <a:avLst/>
          </a:prstGeom>
          <a:gradFill>
            <a:gsLst>
              <a:gs pos="20000">
                <a:schemeClr val="bg1">
                  <a:alpha val="50000"/>
                </a:schemeClr>
              </a:gs>
              <a:gs pos="100000">
                <a:schemeClr val="accent1">
                  <a:tint val="50000"/>
                  <a:shade val="100000"/>
                  <a:satMod val="350000"/>
                  <a:alpha val="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sz="8000"/>
          </a:p>
        </p:txBody>
      </p:sp>
      <p:sp>
        <p:nvSpPr>
          <p:cNvPr id="39" name="矩形 38"/>
          <p:cNvSpPr/>
          <p:nvPr/>
        </p:nvSpPr>
        <p:spPr>
          <a:xfrm flipH="1">
            <a:off x="2475353" y="2647950"/>
            <a:ext cx="5220852" cy="570515"/>
          </a:xfrm>
          <a:prstGeom prst="rect">
            <a:avLst/>
          </a:prstGeom>
          <a:gradFill>
            <a:gsLst>
              <a:gs pos="20000">
                <a:schemeClr val="bg1">
                  <a:alpha val="50000"/>
                </a:schemeClr>
              </a:gs>
              <a:gs pos="100000">
                <a:schemeClr val="accent1">
                  <a:tint val="50000"/>
                  <a:shade val="100000"/>
                  <a:satMod val="350000"/>
                  <a:alpha val="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sz="8000"/>
          </a:p>
        </p:txBody>
      </p:sp>
      <p:sp>
        <p:nvSpPr>
          <p:cNvPr id="36" name="矩形 35"/>
          <p:cNvSpPr/>
          <p:nvPr/>
        </p:nvSpPr>
        <p:spPr>
          <a:xfrm>
            <a:off x="2475353" y="1885950"/>
            <a:ext cx="5220852" cy="570515"/>
          </a:xfrm>
          <a:prstGeom prst="rect">
            <a:avLst/>
          </a:prstGeom>
          <a:gradFill>
            <a:gsLst>
              <a:gs pos="20000">
                <a:schemeClr val="bg1">
                  <a:alpha val="50000"/>
                </a:schemeClr>
              </a:gs>
              <a:gs pos="100000">
                <a:schemeClr val="accent1">
                  <a:tint val="50000"/>
                  <a:shade val="100000"/>
                  <a:satMod val="350000"/>
                  <a:alpha val="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sz="8000"/>
          </a:p>
        </p:txBody>
      </p:sp>
      <p:sp>
        <p:nvSpPr>
          <p:cNvPr id="35" name="矩形 34"/>
          <p:cNvSpPr/>
          <p:nvPr/>
        </p:nvSpPr>
        <p:spPr>
          <a:xfrm flipH="1">
            <a:off x="2475353" y="1123950"/>
            <a:ext cx="5220852" cy="570515"/>
          </a:xfrm>
          <a:prstGeom prst="rect">
            <a:avLst/>
          </a:prstGeom>
          <a:gradFill>
            <a:gsLst>
              <a:gs pos="20000">
                <a:schemeClr val="bg1">
                  <a:alpha val="50000"/>
                </a:schemeClr>
              </a:gs>
              <a:gs pos="100000">
                <a:schemeClr val="accent1">
                  <a:tint val="50000"/>
                  <a:shade val="100000"/>
                  <a:satMod val="350000"/>
                  <a:alpha val="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r"/>
            <a:endParaRPr kumimoji="1" lang="zh-CN" altLang="en-US" sz="8000" dirty="0"/>
          </a:p>
        </p:txBody>
      </p:sp>
      <p:grpSp>
        <p:nvGrpSpPr>
          <p:cNvPr id="29" name="组 28"/>
          <p:cNvGrpSpPr/>
          <p:nvPr/>
        </p:nvGrpSpPr>
        <p:grpSpPr>
          <a:xfrm>
            <a:off x="-85605" y="1471101"/>
            <a:ext cx="1427147" cy="356474"/>
            <a:chOff x="0" y="937679"/>
            <a:chExt cx="1151467" cy="356474"/>
          </a:xfrm>
          <a:solidFill>
            <a:schemeClr val="accent6">
              <a:lumMod val="75000"/>
            </a:schemeClr>
          </a:solidFill>
        </p:grpSpPr>
        <p:sp>
          <p:nvSpPr>
            <p:cNvPr id="5" name="矩形 4"/>
            <p:cNvSpPr/>
            <p:nvPr/>
          </p:nvSpPr>
          <p:spPr>
            <a:xfrm>
              <a:off x="0" y="937679"/>
              <a:ext cx="1151467" cy="356474"/>
            </a:xfrm>
            <a:prstGeom prst="rect">
              <a:avLst/>
            </a:pr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 name="文本框 5"/>
            <p:cNvSpPr txBox="1"/>
            <p:nvPr/>
          </p:nvSpPr>
          <p:spPr>
            <a:xfrm>
              <a:off x="0" y="992806"/>
              <a:ext cx="1151467" cy="246221"/>
            </a:xfrm>
            <a:prstGeom prst="rect">
              <a:avLst/>
            </a:prstGeom>
            <a:grpFill/>
          </p:spPr>
          <p:txBody>
            <a:bodyPr wrap="square" rtlCol="0">
              <a:spAutoFit/>
            </a:bodyPr>
            <a:lstStyle/>
            <a:p>
              <a:pPr algn="r"/>
              <a:r>
                <a:rPr kumimoji="1" lang="zh-CN" altLang="en-US" sz="1000" b="1" dirty="0">
                  <a:solidFill>
                    <a:srgbClr val="FFFFFF"/>
                  </a:solidFill>
                  <a:latin typeface="Arial"/>
                  <a:cs typeface="Arial"/>
                </a:rPr>
                <a:t>目录</a:t>
              </a:r>
            </a:p>
          </p:txBody>
        </p:sp>
      </p:grpSp>
      <p:grpSp>
        <p:nvGrpSpPr>
          <p:cNvPr id="30" name="组 29"/>
          <p:cNvGrpSpPr/>
          <p:nvPr/>
        </p:nvGrpSpPr>
        <p:grpSpPr>
          <a:xfrm>
            <a:off x="-305746" y="1920091"/>
            <a:ext cx="1427147" cy="356474"/>
            <a:chOff x="0" y="1377583"/>
            <a:chExt cx="1151467" cy="356474"/>
          </a:xfrm>
        </p:grpSpPr>
        <p:sp>
          <p:nvSpPr>
            <p:cNvPr id="20" name="矩形 19"/>
            <p:cNvSpPr/>
            <p:nvPr/>
          </p:nvSpPr>
          <p:spPr>
            <a:xfrm>
              <a:off x="0" y="1377583"/>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1" name="文本框 20"/>
            <p:cNvSpPr txBox="1"/>
            <p:nvPr/>
          </p:nvSpPr>
          <p:spPr>
            <a:xfrm>
              <a:off x="0" y="1432710"/>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用户困扰</a:t>
              </a:r>
            </a:p>
          </p:txBody>
        </p:sp>
      </p:grpSp>
      <p:grpSp>
        <p:nvGrpSpPr>
          <p:cNvPr id="31" name="组 30"/>
          <p:cNvGrpSpPr/>
          <p:nvPr/>
        </p:nvGrpSpPr>
        <p:grpSpPr>
          <a:xfrm>
            <a:off x="-305746" y="2369080"/>
            <a:ext cx="1427147" cy="356474"/>
            <a:chOff x="0" y="1825991"/>
            <a:chExt cx="1151467" cy="356474"/>
          </a:xfrm>
        </p:grpSpPr>
        <p:sp>
          <p:nvSpPr>
            <p:cNvPr id="22" name="矩形 21"/>
            <p:cNvSpPr/>
            <p:nvPr/>
          </p:nvSpPr>
          <p:spPr>
            <a:xfrm>
              <a:off x="0" y="1825991"/>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3" name="文本框 22"/>
            <p:cNvSpPr txBox="1"/>
            <p:nvPr/>
          </p:nvSpPr>
          <p:spPr>
            <a:xfrm>
              <a:off x="0" y="1881118"/>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提出需求</a:t>
              </a:r>
            </a:p>
          </p:txBody>
        </p:sp>
      </p:grpSp>
      <p:grpSp>
        <p:nvGrpSpPr>
          <p:cNvPr id="32" name="组 31"/>
          <p:cNvGrpSpPr/>
          <p:nvPr/>
        </p:nvGrpSpPr>
        <p:grpSpPr>
          <a:xfrm>
            <a:off x="-305746" y="2818070"/>
            <a:ext cx="1427147" cy="356474"/>
            <a:chOff x="0" y="2279893"/>
            <a:chExt cx="1151467" cy="356474"/>
          </a:xfrm>
        </p:grpSpPr>
        <p:sp>
          <p:nvSpPr>
            <p:cNvPr id="24" name="矩形 23"/>
            <p:cNvSpPr/>
            <p:nvPr/>
          </p:nvSpPr>
          <p:spPr>
            <a:xfrm>
              <a:off x="0" y="2279893"/>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5" name="文本框 24"/>
            <p:cNvSpPr txBox="1"/>
            <p:nvPr/>
          </p:nvSpPr>
          <p:spPr>
            <a:xfrm>
              <a:off x="0" y="2335020"/>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解决方案</a:t>
              </a:r>
            </a:p>
          </p:txBody>
        </p:sp>
      </p:grpSp>
      <p:grpSp>
        <p:nvGrpSpPr>
          <p:cNvPr id="33" name="组 32"/>
          <p:cNvGrpSpPr/>
          <p:nvPr/>
        </p:nvGrpSpPr>
        <p:grpSpPr>
          <a:xfrm>
            <a:off x="-305746" y="3267061"/>
            <a:ext cx="1427147" cy="356474"/>
            <a:chOff x="0" y="2733640"/>
            <a:chExt cx="1151467" cy="356474"/>
          </a:xfrm>
        </p:grpSpPr>
        <p:sp>
          <p:nvSpPr>
            <p:cNvPr id="27" name="矩形 26"/>
            <p:cNvSpPr/>
            <p:nvPr/>
          </p:nvSpPr>
          <p:spPr>
            <a:xfrm>
              <a:off x="0" y="2733640"/>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8" name="文本框 27"/>
            <p:cNvSpPr txBox="1"/>
            <p:nvPr/>
          </p:nvSpPr>
          <p:spPr>
            <a:xfrm>
              <a:off x="0" y="2788767"/>
              <a:ext cx="1151467" cy="246221"/>
            </a:xfrm>
            <a:prstGeom prst="rect">
              <a:avLst/>
            </a:prstGeom>
            <a:noFill/>
          </p:spPr>
          <p:txBody>
            <a:bodyPr wrap="square" rtlCol="0">
              <a:spAutoFit/>
            </a:bodyPr>
            <a:lstStyle/>
            <a:p>
              <a:pPr algn="r"/>
              <a:r>
                <a:rPr kumimoji="1" lang="zh-CN" altLang="en-US" sz="1000" b="1" dirty="0">
                  <a:solidFill>
                    <a:schemeClr val="bg1"/>
                  </a:solidFill>
                  <a:latin typeface="Arial"/>
                  <a:cs typeface="Arial"/>
                </a:rPr>
                <a:t>产品展示</a:t>
              </a:r>
            </a:p>
          </p:txBody>
        </p:sp>
      </p:grpSp>
      <p:sp>
        <p:nvSpPr>
          <p:cNvPr id="43" name="文本框 42"/>
          <p:cNvSpPr txBox="1"/>
          <p:nvPr/>
        </p:nvSpPr>
        <p:spPr>
          <a:xfrm>
            <a:off x="2310990" y="1148581"/>
            <a:ext cx="4681344" cy="461665"/>
          </a:xfrm>
          <a:prstGeom prst="rect">
            <a:avLst/>
          </a:prstGeom>
          <a:noFill/>
        </p:spPr>
        <p:txBody>
          <a:bodyPr wrap="square" lIns="91438" tIns="45719" rIns="91438" bIns="45719" rtlCol="0">
            <a:spAutoFit/>
          </a:bodyPr>
          <a:lstStyle/>
          <a:p>
            <a:pPr algn="r"/>
            <a:r>
              <a:rPr kumimoji="1" lang="en-US" altLang="zh-CN" sz="2400" b="1" dirty="0">
                <a:solidFill>
                  <a:srgbClr val="FFFFFF"/>
                </a:solidFill>
                <a:latin typeface="Arial"/>
                <a:cs typeface="Arial"/>
              </a:rPr>
              <a:t>NO.</a:t>
            </a:r>
            <a:r>
              <a:rPr kumimoji="1" lang="zh-CN" altLang="en-US" sz="2400" b="1" dirty="0">
                <a:solidFill>
                  <a:srgbClr val="FFFFFF"/>
                </a:solidFill>
                <a:latin typeface="Arial"/>
                <a:cs typeface="Arial"/>
              </a:rPr>
              <a:t> </a:t>
            </a:r>
            <a:r>
              <a:rPr kumimoji="1" lang="en-US" altLang="zh-CN" sz="2400" b="1" dirty="0">
                <a:solidFill>
                  <a:srgbClr val="FFFFFF"/>
                </a:solidFill>
                <a:latin typeface="Arial"/>
                <a:cs typeface="Arial"/>
              </a:rPr>
              <a:t>1</a:t>
            </a:r>
            <a:r>
              <a:rPr kumimoji="1" lang="zh-CN" altLang="en-US" sz="2400" b="1" dirty="0">
                <a:solidFill>
                  <a:srgbClr val="FFFFFF"/>
                </a:solidFill>
                <a:latin typeface="Arial"/>
                <a:cs typeface="Arial"/>
              </a:rPr>
              <a:t>  用户困扰</a:t>
            </a:r>
            <a:endParaRPr kumimoji="1" lang="zh-CN" altLang="en-US" sz="2400" b="1" dirty="0">
              <a:solidFill>
                <a:schemeClr val="bg1"/>
              </a:solidFill>
              <a:latin typeface="Arial"/>
              <a:cs typeface="Arial"/>
            </a:endParaRPr>
          </a:p>
        </p:txBody>
      </p:sp>
      <p:sp>
        <p:nvSpPr>
          <p:cNvPr id="34" name="文本框 33"/>
          <p:cNvSpPr txBox="1"/>
          <p:nvPr/>
        </p:nvSpPr>
        <p:spPr>
          <a:xfrm>
            <a:off x="3098396" y="2683074"/>
            <a:ext cx="3897139" cy="461665"/>
          </a:xfrm>
          <a:prstGeom prst="rect">
            <a:avLst/>
          </a:prstGeom>
          <a:noFill/>
        </p:spPr>
        <p:txBody>
          <a:bodyPr wrap="square" lIns="91438" tIns="45719" rIns="91438" bIns="45719" rtlCol="0">
            <a:spAutoFit/>
          </a:bodyPr>
          <a:lstStyle/>
          <a:p>
            <a:pPr algn="r"/>
            <a:r>
              <a:rPr kumimoji="1" lang="en-US" altLang="zh-CN" sz="2400" b="1" dirty="0">
                <a:solidFill>
                  <a:schemeClr val="bg1"/>
                </a:solidFill>
                <a:latin typeface="Arial"/>
                <a:cs typeface="Arial"/>
              </a:rPr>
              <a:t>NO.</a:t>
            </a:r>
            <a:r>
              <a:rPr kumimoji="1" lang="zh-CN" altLang="en-US" sz="2400" b="1" dirty="0">
                <a:solidFill>
                  <a:schemeClr val="bg1"/>
                </a:solidFill>
                <a:latin typeface="Arial"/>
                <a:cs typeface="Arial"/>
              </a:rPr>
              <a:t> </a:t>
            </a:r>
            <a:r>
              <a:rPr kumimoji="1" lang="en-US" altLang="zh-CN" sz="2400" b="1" dirty="0">
                <a:solidFill>
                  <a:schemeClr val="bg1"/>
                </a:solidFill>
                <a:latin typeface="Arial"/>
                <a:cs typeface="Arial"/>
              </a:rPr>
              <a:t>3</a:t>
            </a:r>
            <a:r>
              <a:rPr kumimoji="1" lang="zh-CN" altLang="en-US" sz="2400" b="1" dirty="0">
                <a:solidFill>
                  <a:schemeClr val="bg1"/>
                </a:solidFill>
                <a:latin typeface="Arial"/>
                <a:cs typeface="Arial"/>
              </a:rPr>
              <a:t>  解决方案</a:t>
            </a:r>
          </a:p>
        </p:txBody>
      </p:sp>
      <p:sp>
        <p:nvSpPr>
          <p:cNvPr id="37" name="文本框 36"/>
          <p:cNvSpPr txBox="1"/>
          <p:nvPr/>
        </p:nvSpPr>
        <p:spPr>
          <a:xfrm>
            <a:off x="3338562" y="1968860"/>
            <a:ext cx="3711696" cy="461665"/>
          </a:xfrm>
          <a:prstGeom prst="rect">
            <a:avLst/>
          </a:prstGeom>
          <a:noFill/>
        </p:spPr>
        <p:txBody>
          <a:bodyPr wrap="square" lIns="91438" tIns="45719" rIns="91438" bIns="45719" rtlCol="0">
            <a:spAutoFit/>
          </a:bodyPr>
          <a:lstStyle/>
          <a:p>
            <a:r>
              <a:rPr kumimoji="1" lang="zh-CN" altLang="en-US" sz="2400" b="1" dirty="0">
                <a:solidFill>
                  <a:schemeClr val="bg1"/>
                </a:solidFill>
                <a:latin typeface="Arial"/>
                <a:cs typeface="Arial"/>
              </a:rPr>
              <a:t> </a:t>
            </a:r>
            <a:r>
              <a:rPr kumimoji="1" lang="en-US" altLang="zh-CN" sz="2400" b="1" dirty="0">
                <a:solidFill>
                  <a:schemeClr val="bg1"/>
                </a:solidFill>
                <a:latin typeface="Arial"/>
                <a:cs typeface="Arial"/>
              </a:rPr>
              <a:t>NO. 2</a:t>
            </a:r>
            <a:r>
              <a:rPr kumimoji="1" lang="zh-CN" altLang="en-US" sz="2400" b="1" dirty="0">
                <a:solidFill>
                  <a:schemeClr val="bg1"/>
                </a:solidFill>
                <a:latin typeface="Arial"/>
                <a:cs typeface="Arial"/>
              </a:rPr>
              <a:t>  提出需求</a:t>
            </a:r>
          </a:p>
        </p:txBody>
      </p:sp>
      <p:sp>
        <p:nvSpPr>
          <p:cNvPr id="41" name="文本框 40"/>
          <p:cNvSpPr txBox="1"/>
          <p:nvPr/>
        </p:nvSpPr>
        <p:spPr>
          <a:xfrm>
            <a:off x="3446453" y="3453375"/>
            <a:ext cx="4035604" cy="461665"/>
          </a:xfrm>
          <a:prstGeom prst="rect">
            <a:avLst/>
          </a:prstGeom>
          <a:noFill/>
        </p:spPr>
        <p:txBody>
          <a:bodyPr wrap="square" lIns="91438" tIns="45719" rIns="91438" bIns="45719" rtlCol="0">
            <a:spAutoFit/>
          </a:bodyPr>
          <a:lstStyle/>
          <a:p>
            <a:r>
              <a:rPr kumimoji="1" lang="en-US" altLang="zh-CN" sz="2400" b="1" dirty="0">
                <a:solidFill>
                  <a:schemeClr val="bg1"/>
                </a:solidFill>
                <a:latin typeface="Arial"/>
                <a:cs typeface="Arial"/>
              </a:rPr>
              <a:t>NO.</a:t>
            </a:r>
            <a:r>
              <a:rPr kumimoji="1" lang="zh-CN" altLang="en-US" sz="2400" b="1" dirty="0">
                <a:solidFill>
                  <a:schemeClr val="bg1"/>
                </a:solidFill>
                <a:latin typeface="Arial"/>
                <a:cs typeface="Arial"/>
              </a:rPr>
              <a:t> </a:t>
            </a:r>
            <a:r>
              <a:rPr kumimoji="1" lang="en-US" altLang="zh-CN" sz="2400" b="1" dirty="0">
                <a:solidFill>
                  <a:schemeClr val="bg1"/>
                </a:solidFill>
                <a:latin typeface="Arial"/>
                <a:cs typeface="Arial"/>
              </a:rPr>
              <a:t>4</a:t>
            </a:r>
            <a:r>
              <a:rPr kumimoji="1" lang="zh-CN" altLang="en-US" sz="2400" b="1" dirty="0">
                <a:solidFill>
                  <a:schemeClr val="bg1"/>
                </a:solidFill>
                <a:latin typeface="Arial"/>
                <a:cs typeface="Arial"/>
              </a:rPr>
              <a:t>  产品展示</a:t>
            </a:r>
          </a:p>
        </p:txBody>
      </p:sp>
      <p:sp>
        <p:nvSpPr>
          <p:cNvPr id="10" name="文本框 9"/>
          <p:cNvSpPr txBox="1"/>
          <p:nvPr/>
        </p:nvSpPr>
        <p:spPr>
          <a:xfrm flipH="1">
            <a:off x="7140784" y="657789"/>
            <a:ext cx="938338" cy="1323439"/>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r>
              <a:rPr kumimoji="1" lang="en-US" altLang="zh-CN" sz="8000" b="1" dirty="0">
                <a:solidFill>
                  <a:schemeClr val="accent6">
                    <a:lumMod val="75000"/>
                  </a:schemeClr>
                </a:solidFill>
                <a:latin typeface="+mn-ea"/>
              </a:rPr>
              <a:t>1</a:t>
            </a:r>
            <a:endParaRPr kumimoji="1" lang="zh-CN" altLang="en-US" sz="8000" b="1" dirty="0">
              <a:solidFill>
                <a:schemeClr val="accent6">
                  <a:lumMod val="75000"/>
                </a:schemeClr>
              </a:solidFill>
              <a:latin typeface="+mn-ea"/>
            </a:endParaRPr>
          </a:p>
        </p:txBody>
      </p:sp>
      <p:sp>
        <p:nvSpPr>
          <p:cNvPr id="16" name="文本框 15"/>
          <p:cNvSpPr txBox="1"/>
          <p:nvPr/>
        </p:nvSpPr>
        <p:spPr>
          <a:xfrm flipH="1">
            <a:off x="2507840" y="1410119"/>
            <a:ext cx="938338" cy="1323439"/>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r>
              <a:rPr kumimoji="1" lang="en-US" altLang="zh-CN" sz="8000" b="1" dirty="0">
                <a:solidFill>
                  <a:schemeClr val="accent6">
                    <a:lumMod val="75000"/>
                  </a:schemeClr>
                </a:solidFill>
                <a:latin typeface="+mn-ea"/>
              </a:rPr>
              <a:t>2</a:t>
            </a:r>
            <a:endParaRPr kumimoji="1" lang="zh-CN" altLang="en-US" sz="8000" b="1" dirty="0">
              <a:solidFill>
                <a:schemeClr val="accent6">
                  <a:lumMod val="75000"/>
                </a:schemeClr>
              </a:solidFill>
              <a:latin typeface="+mn-ea"/>
            </a:endParaRPr>
          </a:p>
        </p:txBody>
      </p:sp>
      <p:sp>
        <p:nvSpPr>
          <p:cNvPr id="12" name="文本框 11"/>
          <p:cNvSpPr txBox="1"/>
          <p:nvPr/>
        </p:nvSpPr>
        <p:spPr>
          <a:xfrm flipH="1">
            <a:off x="7020134" y="2194398"/>
            <a:ext cx="938338" cy="1323439"/>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r>
              <a:rPr kumimoji="1" lang="en-US" altLang="zh-CN" sz="8000" b="1" dirty="0">
                <a:solidFill>
                  <a:schemeClr val="accent6">
                    <a:lumMod val="75000"/>
                  </a:schemeClr>
                </a:solidFill>
                <a:latin typeface="+mn-ea"/>
              </a:rPr>
              <a:t>3</a:t>
            </a:r>
            <a:endParaRPr kumimoji="1" lang="zh-CN" altLang="en-US" sz="8000" b="1" dirty="0">
              <a:solidFill>
                <a:schemeClr val="accent6">
                  <a:lumMod val="75000"/>
                </a:schemeClr>
              </a:solidFill>
              <a:latin typeface="+mn-ea"/>
            </a:endParaRPr>
          </a:p>
        </p:txBody>
      </p:sp>
      <p:sp>
        <p:nvSpPr>
          <p:cNvPr id="18" name="文本框 17"/>
          <p:cNvSpPr txBox="1"/>
          <p:nvPr/>
        </p:nvSpPr>
        <p:spPr>
          <a:xfrm flipH="1">
            <a:off x="2475353" y="2917413"/>
            <a:ext cx="938338" cy="1323439"/>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r>
              <a:rPr kumimoji="1" lang="en-US" altLang="zh-CN" sz="8000" b="1" dirty="0">
                <a:solidFill>
                  <a:schemeClr val="accent6">
                    <a:lumMod val="75000"/>
                  </a:schemeClr>
                </a:solidFill>
                <a:latin typeface="+mn-ea"/>
              </a:rPr>
              <a:t>4</a:t>
            </a:r>
            <a:endParaRPr kumimoji="1" lang="zh-CN" altLang="en-US" sz="8000" b="1" dirty="0">
              <a:solidFill>
                <a:schemeClr val="accent6">
                  <a:lumMod val="75000"/>
                </a:schemeClr>
              </a:solidFill>
              <a:latin typeface="+mn-ea"/>
            </a:endParaRPr>
          </a:p>
        </p:txBody>
      </p:sp>
    </p:spTree>
    <p:extLst>
      <p:ext uri="{BB962C8B-B14F-4D97-AF65-F5344CB8AC3E}">
        <p14:creationId xmlns:p14="http://schemas.microsoft.com/office/powerpoint/2010/main" val="75216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77384" y="1649338"/>
            <a:ext cx="6756400" cy="2563711"/>
          </a:xfrm>
          <a:prstGeom prst="rect">
            <a:avLst/>
          </a:prstGeom>
          <a:solidFill>
            <a:srgbClr val="FFFFFF">
              <a:alpha val="40000"/>
            </a:srgb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p>
        </p:txBody>
      </p:sp>
      <p:grpSp>
        <p:nvGrpSpPr>
          <p:cNvPr id="24" name="组 23"/>
          <p:cNvGrpSpPr/>
          <p:nvPr/>
        </p:nvGrpSpPr>
        <p:grpSpPr>
          <a:xfrm>
            <a:off x="-305746" y="1471101"/>
            <a:ext cx="1427147" cy="356474"/>
            <a:chOff x="0" y="937679"/>
            <a:chExt cx="1151467" cy="356474"/>
          </a:xfrm>
          <a:solidFill>
            <a:srgbClr val="FCC124"/>
          </a:solidFill>
        </p:grpSpPr>
        <p:sp>
          <p:nvSpPr>
            <p:cNvPr id="25" name="矩形 24"/>
            <p:cNvSpPr/>
            <p:nvPr/>
          </p:nvSpPr>
          <p:spPr>
            <a:xfrm>
              <a:off x="0" y="937679"/>
              <a:ext cx="1151467" cy="356474"/>
            </a:xfrm>
            <a:prstGeom prst="rect">
              <a:avLst/>
            </a:prstGeom>
            <a:solidFill>
              <a:srgbClr val="FFFFFF">
                <a:alpha val="51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6" name="文本框 25"/>
            <p:cNvSpPr txBox="1"/>
            <p:nvPr/>
          </p:nvSpPr>
          <p:spPr>
            <a:xfrm>
              <a:off x="0" y="992806"/>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目录</a:t>
              </a:r>
            </a:p>
          </p:txBody>
        </p:sp>
      </p:grpSp>
      <p:grpSp>
        <p:nvGrpSpPr>
          <p:cNvPr id="27" name="组 26"/>
          <p:cNvGrpSpPr/>
          <p:nvPr/>
        </p:nvGrpSpPr>
        <p:grpSpPr>
          <a:xfrm>
            <a:off x="-85605" y="1920091"/>
            <a:ext cx="1427147" cy="393863"/>
            <a:chOff x="0" y="1377583"/>
            <a:chExt cx="1151467" cy="455237"/>
          </a:xfrm>
          <a:solidFill>
            <a:schemeClr val="accent6">
              <a:lumMod val="75000"/>
            </a:schemeClr>
          </a:solidFill>
        </p:grpSpPr>
        <p:sp>
          <p:nvSpPr>
            <p:cNvPr id="28" name="矩形 27"/>
            <p:cNvSpPr/>
            <p:nvPr/>
          </p:nvSpPr>
          <p:spPr>
            <a:xfrm>
              <a:off x="0" y="1377583"/>
              <a:ext cx="1151467" cy="356474"/>
            </a:xfrm>
            <a:prstGeom prst="rect">
              <a:avLst/>
            </a:pr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9" name="文本框 28"/>
            <p:cNvSpPr txBox="1"/>
            <p:nvPr/>
          </p:nvSpPr>
          <p:spPr>
            <a:xfrm>
              <a:off x="0" y="1432711"/>
              <a:ext cx="1151467" cy="400109"/>
            </a:xfrm>
            <a:prstGeom prst="rect">
              <a:avLst/>
            </a:prstGeom>
            <a:grpFill/>
          </p:spPr>
          <p:txBody>
            <a:bodyPr wrap="square" rtlCol="0">
              <a:spAutoFit/>
            </a:bodyPr>
            <a:lstStyle/>
            <a:p>
              <a:pPr algn="r"/>
              <a:r>
                <a:rPr kumimoji="1" lang="zh-CN" altLang="en-US" sz="1000" b="1" dirty="0">
                  <a:solidFill>
                    <a:srgbClr val="FFFFFF"/>
                  </a:solidFill>
                  <a:latin typeface="Arial"/>
                  <a:cs typeface="Arial"/>
                </a:rPr>
                <a:t>用户困扰</a:t>
              </a:r>
            </a:p>
            <a:p>
              <a:pPr algn="r"/>
              <a:endParaRPr kumimoji="1" lang="zh-CN" altLang="en-US" sz="1000" b="1" dirty="0">
                <a:solidFill>
                  <a:srgbClr val="FFFFFF"/>
                </a:solidFill>
                <a:latin typeface="Arial"/>
                <a:cs typeface="Arial"/>
              </a:endParaRPr>
            </a:p>
          </p:txBody>
        </p:sp>
      </p:grpSp>
      <p:grpSp>
        <p:nvGrpSpPr>
          <p:cNvPr id="30" name="组 29"/>
          <p:cNvGrpSpPr/>
          <p:nvPr/>
        </p:nvGrpSpPr>
        <p:grpSpPr>
          <a:xfrm>
            <a:off x="-305746" y="2369080"/>
            <a:ext cx="1427147" cy="356474"/>
            <a:chOff x="0" y="1825991"/>
            <a:chExt cx="1151467" cy="356474"/>
          </a:xfrm>
        </p:grpSpPr>
        <p:sp>
          <p:nvSpPr>
            <p:cNvPr id="31" name="矩形 30"/>
            <p:cNvSpPr/>
            <p:nvPr/>
          </p:nvSpPr>
          <p:spPr>
            <a:xfrm>
              <a:off x="0" y="1825991"/>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2" name="文本框 31"/>
            <p:cNvSpPr txBox="1"/>
            <p:nvPr/>
          </p:nvSpPr>
          <p:spPr>
            <a:xfrm>
              <a:off x="0" y="1881118"/>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提出需求</a:t>
              </a:r>
            </a:p>
          </p:txBody>
        </p:sp>
      </p:grpSp>
      <p:grpSp>
        <p:nvGrpSpPr>
          <p:cNvPr id="33" name="组 32"/>
          <p:cNvGrpSpPr/>
          <p:nvPr/>
        </p:nvGrpSpPr>
        <p:grpSpPr>
          <a:xfrm>
            <a:off x="-305746" y="2818070"/>
            <a:ext cx="1427147" cy="356474"/>
            <a:chOff x="0" y="2279893"/>
            <a:chExt cx="1151467" cy="356474"/>
          </a:xfrm>
        </p:grpSpPr>
        <p:sp>
          <p:nvSpPr>
            <p:cNvPr id="34" name="矩形 33"/>
            <p:cNvSpPr/>
            <p:nvPr/>
          </p:nvSpPr>
          <p:spPr>
            <a:xfrm>
              <a:off x="0" y="2279893"/>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35" name="文本框 34"/>
            <p:cNvSpPr txBox="1"/>
            <p:nvPr/>
          </p:nvSpPr>
          <p:spPr>
            <a:xfrm>
              <a:off x="0" y="2335020"/>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解决方案</a:t>
              </a:r>
            </a:p>
          </p:txBody>
        </p:sp>
      </p:grpSp>
      <p:grpSp>
        <p:nvGrpSpPr>
          <p:cNvPr id="37" name="组 36"/>
          <p:cNvGrpSpPr/>
          <p:nvPr/>
        </p:nvGrpSpPr>
        <p:grpSpPr>
          <a:xfrm>
            <a:off x="-305746" y="3267061"/>
            <a:ext cx="1427147" cy="356474"/>
            <a:chOff x="0" y="2733640"/>
            <a:chExt cx="1151467" cy="356474"/>
          </a:xfrm>
        </p:grpSpPr>
        <p:sp>
          <p:nvSpPr>
            <p:cNvPr id="40" name="矩形 39"/>
            <p:cNvSpPr/>
            <p:nvPr/>
          </p:nvSpPr>
          <p:spPr>
            <a:xfrm>
              <a:off x="0" y="2733640"/>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1" name="文本框 40"/>
            <p:cNvSpPr txBox="1"/>
            <p:nvPr/>
          </p:nvSpPr>
          <p:spPr>
            <a:xfrm>
              <a:off x="0" y="2788767"/>
              <a:ext cx="1151467" cy="246221"/>
            </a:xfrm>
            <a:prstGeom prst="rect">
              <a:avLst/>
            </a:prstGeom>
            <a:noFill/>
          </p:spPr>
          <p:txBody>
            <a:bodyPr wrap="square" rtlCol="0">
              <a:spAutoFit/>
            </a:bodyPr>
            <a:lstStyle/>
            <a:p>
              <a:pPr algn="r"/>
              <a:r>
                <a:rPr kumimoji="1" lang="zh-CN" altLang="en-US" sz="1000" b="1" dirty="0">
                  <a:solidFill>
                    <a:schemeClr val="bg1"/>
                  </a:solidFill>
                  <a:latin typeface="Arial"/>
                  <a:cs typeface="Arial"/>
                </a:rPr>
                <a:t>产品展示</a:t>
              </a:r>
            </a:p>
          </p:txBody>
        </p:sp>
      </p:grpSp>
      <p:sp>
        <p:nvSpPr>
          <p:cNvPr id="44" name="文本框 43"/>
          <p:cNvSpPr txBox="1"/>
          <p:nvPr/>
        </p:nvSpPr>
        <p:spPr>
          <a:xfrm>
            <a:off x="2644891" y="1779564"/>
            <a:ext cx="2993258" cy="2433485"/>
          </a:xfrm>
          <a:prstGeom prst="rect">
            <a:avLst/>
          </a:prstGeom>
          <a:noFill/>
        </p:spPr>
        <p:txBody>
          <a:bodyPr wrap="square" lIns="91438" tIns="45719" rIns="91438" bIns="45719" rtlCol="0">
            <a:spAutoFit/>
          </a:bodyPr>
          <a:lstStyle/>
          <a:p>
            <a:pPr>
              <a:lnSpc>
                <a:spcPct val="130000"/>
              </a:lnSpc>
            </a:pPr>
            <a:r>
              <a:rPr lang="en-US" altLang="zh-CN" dirty="0">
                <a:solidFill>
                  <a:schemeClr val="bg1"/>
                </a:solidFill>
                <a:latin typeface="微软雅黑" pitchFamily="34" charset="-122"/>
              </a:rPr>
              <a:t>1</a:t>
            </a:r>
            <a:r>
              <a:rPr lang="zh-CN" altLang="en-US" dirty="0">
                <a:solidFill>
                  <a:schemeClr val="bg1"/>
                </a:solidFill>
                <a:latin typeface="微软雅黑" pitchFamily="34" charset="-122"/>
              </a:rPr>
              <a:t>、解决未来浏览器可能不支持调用外设</a:t>
            </a:r>
            <a:endParaRPr lang="en-US" altLang="zh-CN" dirty="0">
              <a:solidFill>
                <a:schemeClr val="bg1"/>
              </a:solidFill>
              <a:latin typeface="微软雅黑" pitchFamily="34" charset="-122"/>
            </a:endParaRPr>
          </a:p>
          <a:p>
            <a:pPr>
              <a:lnSpc>
                <a:spcPct val="130000"/>
              </a:lnSpc>
            </a:pPr>
            <a:r>
              <a:rPr lang="en-US" altLang="zh-CN" dirty="0">
                <a:solidFill>
                  <a:schemeClr val="bg1"/>
                </a:solidFill>
                <a:latin typeface="微软雅黑" pitchFamily="34" charset="-122"/>
              </a:rPr>
              <a:t>2</a:t>
            </a:r>
            <a:r>
              <a:rPr lang="zh-CN" altLang="en-US" dirty="0">
                <a:solidFill>
                  <a:schemeClr val="bg1"/>
                </a:solidFill>
                <a:latin typeface="微软雅黑" pitchFamily="34" charset="-122"/>
              </a:rPr>
              <a:t>、各浏览器调外设所需插件不统一导致代码需要兼容所有浏览器而复杂冗余代码操作过多的问题。</a:t>
            </a:r>
            <a:endParaRPr lang="zh-CN" altLang="zh-CN" dirty="0">
              <a:solidFill>
                <a:schemeClr val="bg1"/>
              </a:solidFill>
              <a:latin typeface="微软雅黑" pitchFamily="34" charset="-122"/>
            </a:endParaRPr>
          </a:p>
          <a:p>
            <a:pPr>
              <a:lnSpc>
                <a:spcPct val="130000"/>
              </a:lnSpc>
            </a:pPr>
            <a:endParaRPr lang="zh-CN" altLang="zh-CN" sz="1000" dirty="0">
              <a:solidFill>
                <a:schemeClr val="bg1"/>
              </a:solidFill>
              <a:latin typeface="微软雅黑" pitchFamily="34" charset="-122"/>
              <a:ea typeface="微软雅黑" pitchFamily="34" charset="-122"/>
            </a:endParaRPr>
          </a:p>
        </p:txBody>
      </p:sp>
      <p:grpSp>
        <p:nvGrpSpPr>
          <p:cNvPr id="23" name="组 22"/>
          <p:cNvGrpSpPr/>
          <p:nvPr/>
        </p:nvGrpSpPr>
        <p:grpSpPr>
          <a:xfrm>
            <a:off x="76387" y="93269"/>
            <a:ext cx="1031051" cy="436516"/>
            <a:chOff x="1576591" y="136620"/>
            <a:chExt cx="1031051" cy="436516"/>
          </a:xfrm>
        </p:grpSpPr>
        <p:sp>
          <p:nvSpPr>
            <p:cNvPr id="39" name="文本框 38"/>
            <p:cNvSpPr txBox="1"/>
            <p:nvPr/>
          </p:nvSpPr>
          <p:spPr>
            <a:xfrm>
              <a:off x="1576591" y="136620"/>
              <a:ext cx="748923" cy="261610"/>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zh-CN" altLang="en-US" sz="1100" b="1" dirty="0">
                  <a:solidFill>
                    <a:schemeClr val="accent6">
                      <a:lumMod val="75000"/>
                    </a:schemeClr>
                  </a:solidFill>
                  <a:latin typeface="Arial"/>
                  <a:cs typeface="Arial"/>
                </a:rPr>
                <a:t>点击此处</a:t>
              </a:r>
            </a:p>
          </p:txBody>
        </p:sp>
        <p:sp>
          <p:nvSpPr>
            <p:cNvPr id="42" name="文本框 41"/>
            <p:cNvSpPr txBox="1"/>
            <p:nvPr/>
          </p:nvSpPr>
          <p:spPr>
            <a:xfrm>
              <a:off x="1576591" y="311526"/>
              <a:ext cx="1031051" cy="261610"/>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zh-CN" altLang="en-US" sz="1100" b="1" dirty="0">
                  <a:solidFill>
                    <a:srgbClr val="FFFFFF"/>
                  </a:solidFill>
                  <a:latin typeface="Arial"/>
                  <a:cs typeface="Arial"/>
                </a:rPr>
                <a:t>添加文字内容</a:t>
              </a:r>
            </a:p>
          </p:txBody>
        </p:sp>
      </p:grpSp>
      <p:sp>
        <p:nvSpPr>
          <p:cNvPr id="36" name="文本框 35">
            <a:extLst>
              <a:ext uri="{FF2B5EF4-FFF2-40B4-BE49-F238E27FC236}">
                <a16:creationId xmlns:a16="http://schemas.microsoft.com/office/drawing/2014/main" id="{AC132725-4D37-4637-89AA-8599E637EDCB}"/>
              </a:ext>
            </a:extLst>
          </p:cNvPr>
          <p:cNvSpPr txBox="1"/>
          <p:nvPr/>
        </p:nvSpPr>
        <p:spPr>
          <a:xfrm>
            <a:off x="3628699" y="826894"/>
            <a:ext cx="2236510" cy="707886"/>
          </a:xfrm>
          <a:prstGeom prst="rect">
            <a:avLst/>
          </a:prstGeom>
          <a:noFill/>
          <a:effectLst>
            <a:outerShdw blurRad="50800" dist="38100" dir="2700000" algn="tl" rotWithShape="0">
              <a:prstClr val="black">
                <a:alpha val="40000"/>
              </a:prstClr>
            </a:outerShdw>
          </a:effectLst>
        </p:spPr>
        <p:txBody>
          <a:bodyPr wrap="none" lIns="91438" tIns="45719" rIns="91438" bIns="45719" rtlCol="0">
            <a:spAutoFit/>
          </a:bodyPr>
          <a:lstStyle/>
          <a:p>
            <a:r>
              <a:rPr kumimoji="1" lang="zh-CN" altLang="en-US" sz="4000" b="1" dirty="0">
                <a:solidFill>
                  <a:srgbClr val="FFFFFF"/>
                </a:solidFill>
                <a:latin typeface="Arial"/>
                <a:cs typeface="Arial"/>
              </a:rPr>
              <a:t>用户困扰</a:t>
            </a:r>
          </a:p>
        </p:txBody>
      </p:sp>
      <p:sp>
        <p:nvSpPr>
          <p:cNvPr id="43" name="文本框 42">
            <a:extLst>
              <a:ext uri="{FF2B5EF4-FFF2-40B4-BE49-F238E27FC236}">
                <a16:creationId xmlns:a16="http://schemas.microsoft.com/office/drawing/2014/main" id="{43B04BCA-65EB-4A41-BDA7-CE3A8BD52C5B}"/>
              </a:ext>
            </a:extLst>
          </p:cNvPr>
          <p:cNvSpPr txBox="1"/>
          <p:nvPr/>
        </p:nvSpPr>
        <p:spPr>
          <a:xfrm>
            <a:off x="1659510" y="842496"/>
            <a:ext cx="1969189" cy="707884"/>
          </a:xfrm>
          <a:prstGeom prst="rect">
            <a:avLst/>
          </a:prstGeom>
          <a:noFill/>
          <a:effectLst>
            <a:outerShdw blurRad="50800" dist="38100" dir="2700000" algn="tl" rotWithShape="0">
              <a:prstClr val="black">
                <a:alpha val="40000"/>
              </a:prstClr>
            </a:outerShdw>
          </a:effectLst>
        </p:spPr>
        <p:txBody>
          <a:bodyPr wrap="none" lIns="91438" tIns="45719" rIns="91438" bIns="45719" rtlCol="0">
            <a:spAutoFit/>
          </a:bodyPr>
          <a:lstStyle/>
          <a:p>
            <a:r>
              <a:rPr kumimoji="1" lang="en-US" altLang="zh-CN" sz="4000" b="1" dirty="0">
                <a:solidFill>
                  <a:schemeClr val="accent6">
                    <a:lumMod val="75000"/>
                  </a:schemeClr>
                </a:solidFill>
                <a:latin typeface="Arial"/>
                <a:cs typeface="Arial"/>
              </a:rPr>
              <a:t>PART</a:t>
            </a:r>
            <a:r>
              <a:rPr kumimoji="1" lang="zh-CN" altLang="en-US" sz="4000" b="1" dirty="0">
                <a:solidFill>
                  <a:schemeClr val="accent6">
                    <a:lumMod val="75000"/>
                  </a:schemeClr>
                </a:solidFill>
                <a:latin typeface="Arial"/>
                <a:cs typeface="Arial"/>
              </a:rPr>
              <a:t> </a:t>
            </a:r>
            <a:r>
              <a:rPr kumimoji="1" lang="en-US" altLang="zh-CN" sz="4000" b="1" dirty="0">
                <a:solidFill>
                  <a:schemeClr val="accent6">
                    <a:lumMod val="75000"/>
                  </a:schemeClr>
                </a:solidFill>
                <a:latin typeface="Arial"/>
                <a:cs typeface="Arial"/>
              </a:rPr>
              <a:t>1</a:t>
            </a:r>
            <a:endParaRPr kumimoji="1" lang="zh-CN" altLang="en-US" sz="4000" b="1" dirty="0">
              <a:solidFill>
                <a:schemeClr val="accent6">
                  <a:lumMod val="75000"/>
                </a:schemeClr>
              </a:solidFill>
              <a:latin typeface="Arial"/>
              <a:cs typeface="Arial"/>
            </a:endParaRPr>
          </a:p>
        </p:txBody>
      </p:sp>
    </p:spTree>
    <p:extLst>
      <p:ext uri="{BB962C8B-B14F-4D97-AF65-F5344CB8AC3E}">
        <p14:creationId xmlns:p14="http://schemas.microsoft.com/office/powerpoint/2010/main" val="297888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225818" y="2101280"/>
            <a:ext cx="1353692" cy="1353691"/>
          </a:xfrm>
          <a:prstGeom prst="ellipse">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42" name="椭圆 41"/>
          <p:cNvSpPr/>
          <p:nvPr/>
        </p:nvSpPr>
        <p:spPr>
          <a:xfrm>
            <a:off x="2300190" y="2179972"/>
            <a:ext cx="1204951" cy="1204950"/>
          </a:xfrm>
          <a:prstGeom prst="ellipse">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46" name="椭圆 45"/>
          <p:cNvSpPr/>
          <p:nvPr/>
        </p:nvSpPr>
        <p:spPr>
          <a:xfrm>
            <a:off x="2392366" y="2277508"/>
            <a:ext cx="1020599" cy="1020599"/>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13" name="文本框 12"/>
          <p:cNvSpPr txBox="1"/>
          <p:nvPr/>
        </p:nvSpPr>
        <p:spPr>
          <a:xfrm>
            <a:off x="2263003" y="3484398"/>
            <a:ext cx="1279322" cy="307775"/>
          </a:xfrm>
          <a:prstGeom prst="rect">
            <a:avLst/>
          </a:prstGeom>
          <a:noFill/>
        </p:spPr>
        <p:txBody>
          <a:bodyPr wrap="square" lIns="91438" tIns="45719" rIns="91438" bIns="45719" rtlCol="0">
            <a:spAutoFit/>
          </a:bodyPr>
          <a:lstStyle/>
          <a:p>
            <a:pPr algn="ctr"/>
            <a:r>
              <a:rPr kumimoji="1" lang="zh-CN" altLang="en-US" sz="1400" b="1" dirty="0">
                <a:solidFill>
                  <a:srgbClr val="FCC124"/>
                </a:solidFill>
                <a:latin typeface="Arial"/>
                <a:cs typeface="Arial"/>
              </a:rPr>
              <a:t>调用本地外设</a:t>
            </a:r>
          </a:p>
        </p:txBody>
      </p:sp>
      <p:sp>
        <p:nvSpPr>
          <p:cNvPr id="96" name="椭圆 95"/>
          <p:cNvSpPr/>
          <p:nvPr/>
        </p:nvSpPr>
        <p:spPr>
          <a:xfrm>
            <a:off x="3784813" y="2101280"/>
            <a:ext cx="1353692" cy="1353692"/>
          </a:xfrm>
          <a:prstGeom prst="ellipse">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97" name="椭圆 96"/>
          <p:cNvSpPr/>
          <p:nvPr/>
        </p:nvSpPr>
        <p:spPr>
          <a:xfrm>
            <a:off x="3859185" y="2179972"/>
            <a:ext cx="1204951" cy="1204950"/>
          </a:xfrm>
          <a:prstGeom prst="ellipse">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98" name="椭圆 97"/>
          <p:cNvSpPr/>
          <p:nvPr/>
        </p:nvSpPr>
        <p:spPr>
          <a:xfrm>
            <a:off x="3951361" y="2277508"/>
            <a:ext cx="1020599" cy="1020599"/>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99" name="文本框 98"/>
          <p:cNvSpPr txBox="1"/>
          <p:nvPr/>
        </p:nvSpPr>
        <p:spPr>
          <a:xfrm>
            <a:off x="3784813" y="3484398"/>
            <a:ext cx="1353692" cy="307775"/>
          </a:xfrm>
          <a:prstGeom prst="rect">
            <a:avLst/>
          </a:prstGeom>
          <a:noFill/>
        </p:spPr>
        <p:txBody>
          <a:bodyPr wrap="square" lIns="91438" tIns="45719" rIns="91438" bIns="45719" rtlCol="0">
            <a:spAutoFit/>
          </a:bodyPr>
          <a:lstStyle/>
          <a:p>
            <a:pPr algn="ctr"/>
            <a:r>
              <a:rPr kumimoji="1" lang="zh-CN" altLang="en-US" sz="1400" b="1" dirty="0">
                <a:solidFill>
                  <a:srgbClr val="FCC124"/>
                </a:solidFill>
                <a:latin typeface="Arial"/>
                <a:cs typeface="Arial"/>
              </a:rPr>
              <a:t>拒绝网页插件</a:t>
            </a:r>
          </a:p>
        </p:txBody>
      </p:sp>
      <p:sp>
        <p:nvSpPr>
          <p:cNvPr id="102" name="椭圆 101"/>
          <p:cNvSpPr/>
          <p:nvPr/>
        </p:nvSpPr>
        <p:spPr>
          <a:xfrm>
            <a:off x="5343808" y="2101280"/>
            <a:ext cx="1353692" cy="1353691"/>
          </a:xfrm>
          <a:prstGeom prst="ellipse">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103" name="椭圆 102"/>
          <p:cNvSpPr/>
          <p:nvPr/>
        </p:nvSpPr>
        <p:spPr>
          <a:xfrm>
            <a:off x="5418180" y="2179972"/>
            <a:ext cx="1204951" cy="1204950"/>
          </a:xfrm>
          <a:prstGeom prst="ellipse">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104" name="椭圆 103"/>
          <p:cNvSpPr/>
          <p:nvPr/>
        </p:nvSpPr>
        <p:spPr>
          <a:xfrm>
            <a:off x="5510356" y="2277508"/>
            <a:ext cx="1020599" cy="1020599"/>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105" name="文本框 104"/>
          <p:cNvSpPr txBox="1"/>
          <p:nvPr/>
        </p:nvSpPr>
        <p:spPr>
          <a:xfrm>
            <a:off x="5418178" y="3484398"/>
            <a:ext cx="1204952" cy="307775"/>
          </a:xfrm>
          <a:prstGeom prst="rect">
            <a:avLst/>
          </a:prstGeom>
          <a:noFill/>
        </p:spPr>
        <p:txBody>
          <a:bodyPr wrap="square" lIns="91438" tIns="45719" rIns="91438" bIns="45719" rtlCol="0">
            <a:spAutoFit/>
          </a:bodyPr>
          <a:lstStyle/>
          <a:p>
            <a:pPr algn="ctr"/>
            <a:r>
              <a:rPr kumimoji="1" lang="zh-CN" altLang="en-US" sz="1400" b="1" dirty="0">
                <a:solidFill>
                  <a:srgbClr val="FCC124"/>
                </a:solidFill>
                <a:latin typeface="Arial"/>
                <a:cs typeface="Arial"/>
              </a:rPr>
              <a:t>无差别调用</a:t>
            </a:r>
          </a:p>
        </p:txBody>
      </p:sp>
      <p:sp>
        <p:nvSpPr>
          <p:cNvPr id="108" name="椭圆 107"/>
          <p:cNvSpPr/>
          <p:nvPr/>
        </p:nvSpPr>
        <p:spPr>
          <a:xfrm>
            <a:off x="6902803" y="2101280"/>
            <a:ext cx="1353692" cy="1353691"/>
          </a:xfrm>
          <a:prstGeom prst="ellipse">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109" name="椭圆 108"/>
          <p:cNvSpPr/>
          <p:nvPr/>
        </p:nvSpPr>
        <p:spPr>
          <a:xfrm>
            <a:off x="6977174" y="2179972"/>
            <a:ext cx="1204951" cy="1204950"/>
          </a:xfrm>
          <a:prstGeom prst="ellipse">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110" name="椭圆 109"/>
          <p:cNvSpPr/>
          <p:nvPr/>
        </p:nvSpPr>
        <p:spPr>
          <a:xfrm>
            <a:off x="7069350" y="2277508"/>
            <a:ext cx="1020599" cy="1020599"/>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solidFill>
                <a:schemeClr val="tx1">
                  <a:lumMod val="85000"/>
                  <a:lumOff val="15000"/>
                </a:schemeClr>
              </a:solidFill>
            </a:endParaRPr>
          </a:p>
        </p:txBody>
      </p:sp>
      <p:sp>
        <p:nvSpPr>
          <p:cNvPr id="111" name="文本框 110"/>
          <p:cNvSpPr txBox="1"/>
          <p:nvPr/>
        </p:nvSpPr>
        <p:spPr>
          <a:xfrm>
            <a:off x="6977173" y="3484398"/>
            <a:ext cx="1204952" cy="307775"/>
          </a:xfrm>
          <a:prstGeom prst="rect">
            <a:avLst/>
          </a:prstGeom>
          <a:noFill/>
        </p:spPr>
        <p:txBody>
          <a:bodyPr wrap="square" lIns="91438" tIns="45719" rIns="91438" bIns="45719" rtlCol="0">
            <a:spAutoFit/>
          </a:bodyPr>
          <a:lstStyle/>
          <a:p>
            <a:pPr algn="ctr"/>
            <a:r>
              <a:rPr kumimoji="1" lang="zh-CN" altLang="en-US" sz="1400" b="1" dirty="0">
                <a:solidFill>
                  <a:srgbClr val="FCC124"/>
                </a:solidFill>
                <a:latin typeface="Arial"/>
                <a:cs typeface="Arial"/>
              </a:rPr>
              <a:t>后期可扩展</a:t>
            </a:r>
          </a:p>
        </p:txBody>
      </p:sp>
      <p:pic>
        <p:nvPicPr>
          <p:cNvPr id="113" name="图片 112" descr="BOO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357" y="2469664"/>
            <a:ext cx="452292" cy="599224"/>
          </a:xfrm>
          <a:prstGeom prst="rect">
            <a:avLst/>
          </a:prstGeom>
          <a:effectLst/>
        </p:spPr>
      </p:pic>
      <p:pic>
        <p:nvPicPr>
          <p:cNvPr id="114" name="图片 113" descr="CLAS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914" y="2540872"/>
            <a:ext cx="744890" cy="439903"/>
          </a:xfrm>
          <a:prstGeom prst="rect">
            <a:avLst/>
          </a:prstGeom>
        </p:spPr>
      </p:pic>
      <p:pic>
        <p:nvPicPr>
          <p:cNvPr id="115" name="图片 114" descr="INTERN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1074" y="2467936"/>
            <a:ext cx="632773" cy="632773"/>
          </a:xfrm>
          <a:prstGeom prst="rect">
            <a:avLst/>
          </a:prstGeom>
        </p:spPr>
      </p:pic>
      <p:pic>
        <p:nvPicPr>
          <p:cNvPr id="116" name="图片 115" descr="TAL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8314" y="2485745"/>
            <a:ext cx="650276" cy="646760"/>
          </a:xfrm>
          <a:prstGeom prst="rect">
            <a:avLst/>
          </a:prstGeom>
        </p:spPr>
      </p:pic>
      <p:grpSp>
        <p:nvGrpSpPr>
          <p:cNvPr id="47" name="组 46"/>
          <p:cNvGrpSpPr/>
          <p:nvPr/>
        </p:nvGrpSpPr>
        <p:grpSpPr>
          <a:xfrm>
            <a:off x="-305746" y="1471101"/>
            <a:ext cx="1427147" cy="356474"/>
            <a:chOff x="0" y="937679"/>
            <a:chExt cx="1151467" cy="356474"/>
          </a:xfrm>
        </p:grpSpPr>
        <p:sp>
          <p:nvSpPr>
            <p:cNvPr id="48" name="矩形 47"/>
            <p:cNvSpPr/>
            <p:nvPr/>
          </p:nvSpPr>
          <p:spPr>
            <a:xfrm>
              <a:off x="0" y="937679"/>
              <a:ext cx="1151467" cy="356474"/>
            </a:xfrm>
            <a:prstGeom prst="rect">
              <a:avLst/>
            </a:prstGeom>
            <a:solidFill>
              <a:schemeClr val="bg1">
                <a:alpha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9" name="文本框 48"/>
            <p:cNvSpPr txBox="1"/>
            <p:nvPr/>
          </p:nvSpPr>
          <p:spPr>
            <a:xfrm>
              <a:off x="0" y="992806"/>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目录</a:t>
              </a:r>
            </a:p>
          </p:txBody>
        </p:sp>
      </p:grpSp>
      <p:grpSp>
        <p:nvGrpSpPr>
          <p:cNvPr id="50" name="组 49"/>
          <p:cNvGrpSpPr/>
          <p:nvPr/>
        </p:nvGrpSpPr>
        <p:grpSpPr>
          <a:xfrm>
            <a:off x="-305746" y="1920091"/>
            <a:ext cx="1427147" cy="356474"/>
            <a:chOff x="0" y="1377583"/>
            <a:chExt cx="1151467" cy="356474"/>
          </a:xfrm>
        </p:grpSpPr>
        <p:sp>
          <p:nvSpPr>
            <p:cNvPr id="51" name="矩形 50"/>
            <p:cNvSpPr/>
            <p:nvPr/>
          </p:nvSpPr>
          <p:spPr>
            <a:xfrm>
              <a:off x="0" y="1377583"/>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2" name="文本框 51"/>
            <p:cNvSpPr txBox="1"/>
            <p:nvPr/>
          </p:nvSpPr>
          <p:spPr>
            <a:xfrm>
              <a:off x="0" y="1432710"/>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用户困扰</a:t>
              </a:r>
            </a:p>
          </p:txBody>
        </p:sp>
      </p:grpSp>
      <p:grpSp>
        <p:nvGrpSpPr>
          <p:cNvPr id="53" name="组 52"/>
          <p:cNvGrpSpPr/>
          <p:nvPr/>
        </p:nvGrpSpPr>
        <p:grpSpPr>
          <a:xfrm>
            <a:off x="-85605" y="2369080"/>
            <a:ext cx="1427147" cy="356474"/>
            <a:chOff x="0" y="1825991"/>
            <a:chExt cx="1151467" cy="356474"/>
          </a:xfrm>
        </p:grpSpPr>
        <p:sp>
          <p:nvSpPr>
            <p:cNvPr id="54" name="矩形 53"/>
            <p:cNvSpPr/>
            <p:nvPr/>
          </p:nvSpPr>
          <p:spPr>
            <a:xfrm>
              <a:off x="0" y="1825991"/>
              <a:ext cx="1151467" cy="356474"/>
            </a:xfrm>
            <a:prstGeom prst="rect">
              <a:avLst/>
            </a:prstGeom>
            <a:solidFill>
              <a:schemeClr val="accent6">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5" name="文本框 54"/>
            <p:cNvSpPr txBox="1"/>
            <p:nvPr/>
          </p:nvSpPr>
          <p:spPr>
            <a:xfrm>
              <a:off x="0" y="1881118"/>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提出需求</a:t>
              </a:r>
            </a:p>
          </p:txBody>
        </p:sp>
      </p:grpSp>
      <p:grpSp>
        <p:nvGrpSpPr>
          <p:cNvPr id="56" name="组 55"/>
          <p:cNvGrpSpPr/>
          <p:nvPr/>
        </p:nvGrpSpPr>
        <p:grpSpPr>
          <a:xfrm>
            <a:off x="-305746" y="2818070"/>
            <a:ext cx="1427147" cy="356474"/>
            <a:chOff x="0" y="2279893"/>
            <a:chExt cx="1151467" cy="356474"/>
          </a:xfrm>
        </p:grpSpPr>
        <p:sp>
          <p:nvSpPr>
            <p:cNvPr id="57" name="矩形 56"/>
            <p:cNvSpPr/>
            <p:nvPr/>
          </p:nvSpPr>
          <p:spPr>
            <a:xfrm>
              <a:off x="0" y="2279893"/>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8" name="文本框 57"/>
            <p:cNvSpPr txBox="1"/>
            <p:nvPr/>
          </p:nvSpPr>
          <p:spPr>
            <a:xfrm>
              <a:off x="0" y="2335020"/>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解决方案</a:t>
              </a:r>
            </a:p>
          </p:txBody>
        </p:sp>
      </p:grpSp>
      <p:grpSp>
        <p:nvGrpSpPr>
          <p:cNvPr id="59" name="组 58"/>
          <p:cNvGrpSpPr/>
          <p:nvPr/>
        </p:nvGrpSpPr>
        <p:grpSpPr>
          <a:xfrm>
            <a:off x="-305746" y="3267061"/>
            <a:ext cx="1427147" cy="356474"/>
            <a:chOff x="0" y="2733640"/>
            <a:chExt cx="1151467" cy="356474"/>
          </a:xfrm>
        </p:grpSpPr>
        <p:sp>
          <p:nvSpPr>
            <p:cNvPr id="60" name="矩形 59"/>
            <p:cNvSpPr/>
            <p:nvPr/>
          </p:nvSpPr>
          <p:spPr>
            <a:xfrm>
              <a:off x="0" y="2733640"/>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1" name="文本框 60"/>
            <p:cNvSpPr txBox="1"/>
            <p:nvPr/>
          </p:nvSpPr>
          <p:spPr>
            <a:xfrm>
              <a:off x="0" y="2788767"/>
              <a:ext cx="1151467" cy="246221"/>
            </a:xfrm>
            <a:prstGeom prst="rect">
              <a:avLst/>
            </a:prstGeom>
            <a:noFill/>
          </p:spPr>
          <p:txBody>
            <a:bodyPr wrap="square" rtlCol="0">
              <a:spAutoFit/>
            </a:bodyPr>
            <a:lstStyle/>
            <a:p>
              <a:pPr algn="r"/>
              <a:r>
                <a:rPr kumimoji="1" lang="zh-CN" altLang="en-US" sz="1000" b="1" dirty="0">
                  <a:solidFill>
                    <a:schemeClr val="bg1"/>
                  </a:solidFill>
                  <a:latin typeface="Arial"/>
                  <a:cs typeface="Arial"/>
                </a:rPr>
                <a:t>产品展示</a:t>
              </a:r>
            </a:p>
          </p:txBody>
        </p:sp>
      </p:grpSp>
      <p:sp>
        <p:nvSpPr>
          <p:cNvPr id="43" name="文本框 42">
            <a:extLst>
              <a:ext uri="{FF2B5EF4-FFF2-40B4-BE49-F238E27FC236}">
                <a16:creationId xmlns:a16="http://schemas.microsoft.com/office/drawing/2014/main" id="{81938AE3-5B75-44E0-8679-E18876C00549}"/>
              </a:ext>
            </a:extLst>
          </p:cNvPr>
          <p:cNvSpPr txBox="1"/>
          <p:nvPr/>
        </p:nvSpPr>
        <p:spPr>
          <a:xfrm>
            <a:off x="1992667" y="1025340"/>
            <a:ext cx="1970762" cy="707886"/>
          </a:xfrm>
          <a:prstGeom prst="rect">
            <a:avLst/>
          </a:prstGeom>
          <a:noFill/>
          <a:effectLst>
            <a:outerShdw blurRad="50800" dist="38100" dir="2700000" algn="tl" rotWithShape="0">
              <a:prstClr val="black">
                <a:alpha val="40000"/>
              </a:prstClr>
            </a:outerShdw>
          </a:effectLst>
        </p:spPr>
        <p:txBody>
          <a:bodyPr wrap="none" lIns="91438" tIns="45719" rIns="91438" bIns="45719" rtlCol="0">
            <a:spAutoFit/>
          </a:bodyPr>
          <a:lstStyle/>
          <a:p>
            <a:r>
              <a:rPr kumimoji="1" lang="en-US" altLang="zh-CN" sz="4000" b="1" dirty="0">
                <a:solidFill>
                  <a:schemeClr val="accent6">
                    <a:lumMod val="75000"/>
                  </a:schemeClr>
                </a:solidFill>
                <a:latin typeface="Arial"/>
                <a:cs typeface="Arial"/>
              </a:rPr>
              <a:t>PART</a:t>
            </a:r>
            <a:r>
              <a:rPr kumimoji="1" lang="zh-CN" altLang="en-US" sz="4000" b="1" dirty="0">
                <a:solidFill>
                  <a:schemeClr val="accent6">
                    <a:lumMod val="75000"/>
                  </a:schemeClr>
                </a:solidFill>
                <a:latin typeface="Arial"/>
                <a:cs typeface="Arial"/>
              </a:rPr>
              <a:t> </a:t>
            </a:r>
            <a:r>
              <a:rPr kumimoji="1" lang="en-US" altLang="zh-CN" sz="4000" b="1" dirty="0">
                <a:solidFill>
                  <a:schemeClr val="accent6">
                    <a:lumMod val="75000"/>
                  </a:schemeClr>
                </a:solidFill>
                <a:latin typeface="Arial"/>
                <a:cs typeface="Arial"/>
              </a:rPr>
              <a:t>2</a:t>
            </a:r>
            <a:endParaRPr kumimoji="1" lang="zh-CN" altLang="en-US" sz="4000" b="1" dirty="0">
              <a:solidFill>
                <a:schemeClr val="accent6">
                  <a:lumMod val="75000"/>
                </a:schemeClr>
              </a:solidFill>
              <a:latin typeface="Arial"/>
              <a:cs typeface="Arial"/>
            </a:endParaRPr>
          </a:p>
        </p:txBody>
      </p:sp>
      <p:sp>
        <p:nvSpPr>
          <p:cNvPr id="44" name="文本框 43">
            <a:extLst>
              <a:ext uri="{FF2B5EF4-FFF2-40B4-BE49-F238E27FC236}">
                <a16:creationId xmlns:a16="http://schemas.microsoft.com/office/drawing/2014/main" id="{3C262BAE-A9F5-4F98-B42E-6D522C32FD76}"/>
              </a:ext>
            </a:extLst>
          </p:cNvPr>
          <p:cNvSpPr txBox="1"/>
          <p:nvPr/>
        </p:nvSpPr>
        <p:spPr>
          <a:xfrm>
            <a:off x="3963429" y="1024315"/>
            <a:ext cx="2236510" cy="707886"/>
          </a:xfrm>
          <a:prstGeom prst="rect">
            <a:avLst/>
          </a:prstGeom>
          <a:noFill/>
          <a:effectLst>
            <a:outerShdw blurRad="50800" dist="38100" dir="2700000" algn="tl" rotWithShape="0">
              <a:prstClr val="black">
                <a:alpha val="40000"/>
              </a:prstClr>
            </a:outerShdw>
          </a:effectLst>
        </p:spPr>
        <p:txBody>
          <a:bodyPr wrap="none" lIns="91438" tIns="45719" rIns="91438" bIns="45719" rtlCol="0">
            <a:spAutoFit/>
          </a:bodyPr>
          <a:lstStyle/>
          <a:p>
            <a:r>
              <a:rPr kumimoji="1" lang="zh-CN" altLang="en-US" sz="4000" b="1" dirty="0">
                <a:solidFill>
                  <a:srgbClr val="FFFFFF"/>
                </a:solidFill>
                <a:latin typeface="Arial"/>
                <a:cs typeface="Arial"/>
              </a:rPr>
              <a:t>提出需求</a:t>
            </a:r>
          </a:p>
        </p:txBody>
      </p:sp>
    </p:spTree>
    <p:extLst>
      <p:ext uri="{BB962C8B-B14F-4D97-AF65-F5344CB8AC3E}">
        <p14:creationId xmlns:p14="http://schemas.microsoft.com/office/powerpoint/2010/main" val="116848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485900" y="2255725"/>
            <a:ext cx="4696061" cy="596900"/>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p>
        </p:txBody>
      </p:sp>
      <p:sp>
        <p:nvSpPr>
          <p:cNvPr id="8" name="文本框 7"/>
          <p:cNvSpPr txBox="1"/>
          <p:nvPr/>
        </p:nvSpPr>
        <p:spPr>
          <a:xfrm>
            <a:off x="1576086" y="2307955"/>
            <a:ext cx="4572000" cy="472948"/>
          </a:xfrm>
          <a:prstGeom prst="rect">
            <a:avLst/>
          </a:prstGeom>
          <a:noFill/>
        </p:spPr>
        <p:txBody>
          <a:bodyPr wrap="square" lIns="91438" tIns="45719" rIns="91438" bIns="45719" rtlCol="0">
            <a:spAutoFit/>
          </a:bodyPr>
          <a:lstStyle/>
          <a:p>
            <a:pPr>
              <a:lnSpc>
                <a:spcPct val="130000"/>
              </a:lnSpc>
            </a:pPr>
            <a:r>
              <a:rPr lang="zh-CN" altLang="en-US" sz="1000" dirty="0">
                <a:solidFill>
                  <a:schemeClr val="bg1"/>
                </a:solidFill>
                <a:latin typeface="微软雅黑" pitchFamily="34" charset="-122"/>
                <a:ea typeface="微软雅黑" pitchFamily="34" charset="-122"/>
              </a:rPr>
              <a:t>需要一个本地客户端能够直接调用本机外设，客服端直接安装在本地，网页在发送消息本地客户端，然后客服端调用并返回相关数据。</a:t>
            </a:r>
            <a:endParaRPr lang="zh-CN" altLang="zh-CN" sz="1000" dirty="0">
              <a:solidFill>
                <a:schemeClr val="bg1"/>
              </a:solidFill>
              <a:latin typeface="微软雅黑" pitchFamily="34" charset="-122"/>
              <a:ea typeface="微软雅黑" pitchFamily="34" charset="-122"/>
            </a:endParaRPr>
          </a:p>
        </p:txBody>
      </p:sp>
      <p:sp>
        <p:nvSpPr>
          <p:cNvPr id="9" name="文本框 8"/>
          <p:cNvSpPr txBox="1"/>
          <p:nvPr/>
        </p:nvSpPr>
        <p:spPr>
          <a:xfrm>
            <a:off x="1418506" y="1422279"/>
            <a:ext cx="1970762" cy="707886"/>
          </a:xfrm>
          <a:prstGeom prst="rect">
            <a:avLst/>
          </a:prstGeom>
          <a:noFill/>
          <a:effectLst>
            <a:outerShdw blurRad="50800" dist="38100" dir="2700000" algn="tl" rotWithShape="0">
              <a:prstClr val="black">
                <a:alpha val="40000"/>
              </a:prstClr>
            </a:outerShdw>
          </a:effectLst>
        </p:spPr>
        <p:txBody>
          <a:bodyPr wrap="none" lIns="91438" tIns="45719" rIns="91438" bIns="45719" rtlCol="0">
            <a:spAutoFit/>
          </a:bodyPr>
          <a:lstStyle/>
          <a:p>
            <a:r>
              <a:rPr kumimoji="1" lang="en-US" altLang="zh-CN" sz="4000" b="1" dirty="0">
                <a:solidFill>
                  <a:schemeClr val="accent6">
                    <a:lumMod val="75000"/>
                  </a:schemeClr>
                </a:solidFill>
                <a:latin typeface="Arial"/>
                <a:cs typeface="Arial"/>
              </a:rPr>
              <a:t>PART</a:t>
            </a:r>
            <a:r>
              <a:rPr kumimoji="1" lang="zh-CN" altLang="en-US" sz="4000" b="1" dirty="0">
                <a:solidFill>
                  <a:schemeClr val="accent6">
                    <a:lumMod val="75000"/>
                  </a:schemeClr>
                </a:solidFill>
                <a:latin typeface="Arial"/>
                <a:cs typeface="Arial"/>
              </a:rPr>
              <a:t> </a:t>
            </a:r>
            <a:r>
              <a:rPr kumimoji="1" lang="en-US" altLang="zh-CN" sz="4000" b="1" dirty="0">
                <a:solidFill>
                  <a:schemeClr val="accent6">
                    <a:lumMod val="75000"/>
                  </a:schemeClr>
                </a:solidFill>
                <a:latin typeface="Arial"/>
                <a:cs typeface="Arial"/>
              </a:rPr>
              <a:t>3</a:t>
            </a:r>
            <a:endParaRPr kumimoji="1" lang="zh-CN" altLang="en-US" sz="4000" b="1" dirty="0">
              <a:solidFill>
                <a:schemeClr val="accent6">
                  <a:lumMod val="75000"/>
                </a:schemeClr>
              </a:solidFill>
              <a:latin typeface="Arial"/>
              <a:cs typeface="Arial"/>
            </a:endParaRPr>
          </a:p>
        </p:txBody>
      </p:sp>
      <p:sp>
        <p:nvSpPr>
          <p:cNvPr id="11" name="文本框 10"/>
          <p:cNvSpPr txBox="1"/>
          <p:nvPr/>
        </p:nvSpPr>
        <p:spPr>
          <a:xfrm>
            <a:off x="3389268" y="1421254"/>
            <a:ext cx="2236510" cy="707886"/>
          </a:xfrm>
          <a:prstGeom prst="rect">
            <a:avLst/>
          </a:prstGeom>
          <a:noFill/>
          <a:effectLst>
            <a:outerShdw blurRad="50800" dist="38100" dir="2700000" algn="tl" rotWithShape="0">
              <a:prstClr val="black">
                <a:alpha val="40000"/>
              </a:prstClr>
            </a:outerShdw>
          </a:effectLst>
        </p:spPr>
        <p:txBody>
          <a:bodyPr wrap="none" lIns="91438" tIns="45719" rIns="91438" bIns="45719" rtlCol="0">
            <a:spAutoFit/>
          </a:bodyPr>
          <a:lstStyle/>
          <a:p>
            <a:r>
              <a:rPr kumimoji="1" lang="zh-CN" altLang="en-US" sz="4000" b="1" dirty="0">
                <a:solidFill>
                  <a:srgbClr val="FFFFFF"/>
                </a:solidFill>
                <a:latin typeface="Arial"/>
                <a:cs typeface="Arial"/>
              </a:rPr>
              <a:t>解决方案</a:t>
            </a:r>
          </a:p>
        </p:txBody>
      </p:sp>
    </p:spTree>
    <p:extLst>
      <p:ext uri="{BB962C8B-B14F-4D97-AF65-F5344CB8AC3E}">
        <p14:creationId xmlns:p14="http://schemas.microsoft.com/office/powerpoint/2010/main" val="1624305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 40"/>
          <p:cNvGrpSpPr/>
          <p:nvPr/>
        </p:nvGrpSpPr>
        <p:grpSpPr>
          <a:xfrm>
            <a:off x="-305746" y="1471101"/>
            <a:ext cx="1427147" cy="356474"/>
            <a:chOff x="0" y="937679"/>
            <a:chExt cx="1151467" cy="356474"/>
          </a:xfrm>
          <a:solidFill>
            <a:srgbClr val="FCC124"/>
          </a:solidFill>
        </p:grpSpPr>
        <p:sp>
          <p:nvSpPr>
            <p:cNvPr id="45" name="矩形 44"/>
            <p:cNvSpPr/>
            <p:nvPr/>
          </p:nvSpPr>
          <p:spPr>
            <a:xfrm>
              <a:off x="0" y="937679"/>
              <a:ext cx="1151467" cy="356474"/>
            </a:xfrm>
            <a:prstGeom prst="rect">
              <a:avLst/>
            </a:prstGeom>
            <a:solidFill>
              <a:srgbClr val="FFFFFF">
                <a:alpha val="51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6" name="文本框 45"/>
            <p:cNvSpPr txBox="1"/>
            <p:nvPr/>
          </p:nvSpPr>
          <p:spPr>
            <a:xfrm>
              <a:off x="0" y="992806"/>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目录</a:t>
              </a:r>
            </a:p>
          </p:txBody>
        </p:sp>
      </p:grpSp>
      <p:grpSp>
        <p:nvGrpSpPr>
          <p:cNvPr id="47" name="组 46"/>
          <p:cNvGrpSpPr/>
          <p:nvPr/>
        </p:nvGrpSpPr>
        <p:grpSpPr>
          <a:xfrm>
            <a:off x="-305746" y="1920091"/>
            <a:ext cx="1427147" cy="356474"/>
            <a:chOff x="0" y="1377583"/>
            <a:chExt cx="1151467" cy="356474"/>
          </a:xfrm>
        </p:grpSpPr>
        <p:sp>
          <p:nvSpPr>
            <p:cNvPr id="48" name="矩形 47"/>
            <p:cNvSpPr/>
            <p:nvPr/>
          </p:nvSpPr>
          <p:spPr>
            <a:xfrm>
              <a:off x="0" y="1377583"/>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9" name="文本框 48"/>
            <p:cNvSpPr txBox="1"/>
            <p:nvPr/>
          </p:nvSpPr>
          <p:spPr>
            <a:xfrm>
              <a:off x="0" y="1432710"/>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用户困扰</a:t>
              </a:r>
            </a:p>
          </p:txBody>
        </p:sp>
      </p:grpSp>
      <p:grpSp>
        <p:nvGrpSpPr>
          <p:cNvPr id="50" name="组 49"/>
          <p:cNvGrpSpPr/>
          <p:nvPr/>
        </p:nvGrpSpPr>
        <p:grpSpPr>
          <a:xfrm>
            <a:off x="-305746" y="2369080"/>
            <a:ext cx="1427147" cy="356474"/>
            <a:chOff x="0" y="1825991"/>
            <a:chExt cx="1151467" cy="356474"/>
          </a:xfrm>
        </p:grpSpPr>
        <p:sp>
          <p:nvSpPr>
            <p:cNvPr id="56" name="矩形 55"/>
            <p:cNvSpPr/>
            <p:nvPr/>
          </p:nvSpPr>
          <p:spPr>
            <a:xfrm>
              <a:off x="0" y="1825991"/>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57" name="文本框 56"/>
            <p:cNvSpPr txBox="1"/>
            <p:nvPr/>
          </p:nvSpPr>
          <p:spPr>
            <a:xfrm>
              <a:off x="0" y="1881118"/>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提出需求</a:t>
              </a:r>
            </a:p>
          </p:txBody>
        </p:sp>
      </p:grpSp>
      <p:grpSp>
        <p:nvGrpSpPr>
          <p:cNvPr id="58" name="组 57"/>
          <p:cNvGrpSpPr/>
          <p:nvPr/>
        </p:nvGrpSpPr>
        <p:grpSpPr>
          <a:xfrm>
            <a:off x="-85605" y="2818070"/>
            <a:ext cx="1427147" cy="356474"/>
            <a:chOff x="0" y="2279893"/>
            <a:chExt cx="1151467" cy="356474"/>
          </a:xfrm>
          <a:solidFill>
            <a:schemeClr val="accent6">
              <a:lumMod val="75000"/>
            </a:schemeClr>
          </a:solidFill>
        </p:grpSpPr>
        <p:sp>
          <p:nvSpPr>
            <p:cNvPr id="59" name="矩形 58"/>
            <p:cNvSpPr/>
            <p:nvPr/>
          </p:nvSpPr>
          <p:spPr>
            <a:xfrm>
              <a:off x="0" y="2279893"/>
              <a:ext cx="1151467" cy="356474"/>
            </a:xfrm>
            <a:prstGeom prst="rect">
              <a:avLst/>
            </a:pr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0" name="文本框 59"/>
            <p:cNvSpPr txBox="1"/>
            <p:nvPr/>
          </p:nvSpPr>
          <p:spPr>
            <a:xfrm>
              <a:off x="0" y="2335020"/>
              <a:ext cx="1151467" cy="246221"/>
            </a:xfrm>
            <a:prstGeom prst="rect">
              <a:avLst/>
            </a:prstGeom>
            <a:grpFill/>
          </p:spPr>
          <p:txBody>
            <a:bodyPr wrap="square" rtlCol="0">
              <a:spAutoFit/>
            </a:bodyPr>
            <a:lstStyle/>
            <a:p>
              <a:pPr algn="r"/>
              <a:r>
                <a:rPr kumimoji="1" lang="zh-CN" altLang="en-US" sz="1000" b="1" dirty="0">
                  <a:solidFill>
                    <a:srgbClr val="FFFFFF"/>
                  </a:solidFill>
                  <a:latin typeface="Arial"/>
                  <a:cs typeface="Arial"/>
                </a:rPr>
                <a:t>解决方案</a:t>
              </a:r>
            </a:p>
          </p:txBody>
        </p:sp>
      </p:grpSp>
      <p:grpSp>
        <p:nvGrpSpPr>
          <p:cNvPr id="62" name="组 61"/>
          <p:cNvGrpSpPr/>
          <p:nvPr/>
        </p:nvGrpSpPr>
        <p:grpSpPr>
          <a:xfrm>
            <a:off x="-305746" y="3267061"/>
            <a:ext cx="1427147" cy="356474"/>
            <a:chOff x="0" y="2733640"/>
            <a:chExt cx="1151467" cy="356474"/>
          </a:xfrm>
        </p:grpSpPr>
        <p:sp>
          <p:nvSpPr>
            <p:cNvPr id="63" name="矩形 62"/>
            <p:cNvSpPr/>
            <p:nvPr/>
          </p:nvSpPr>
          <p:spPr>
            <a:xfrm>
              <a:off x="0" y="2733640"/>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64" name="文本框 63"/>
            <p:cNvSpPr txBox="1"/>
            <p:nvPr/>
          </p:nvSpPr>
          <p:spPr>
            <a:xfrm>
              <a:off x="0" y="2788767"/>
              <a:ext cx="1151467" cy="246221"/>
            </a:xfrm>
            <a:prstGeom prst="rect">
              <a:avLst/>
            </a:prstGeom>
            <a:noFill/>
          </p:spPr>
          <p:txBody>
            <a:bodyPr wrap="square" rtlCol="0">
              <a:spAutoFit/>
            </a:bodyPr>
            <a:lstStyle/>
            <a:p>
              <a:pPr algn="r"/>
              <a:r>
                <a:rPr kumimoji="1" lang="zh-CN" altLang="en-US" sz="1000" b="1" dirty="0">
                  <a:solidFill>
                    <a:schemeClr val="bg1"/>
                  </a:solidFill>
                  <a:latin typeface="Arial"/>
                  <a:cs typeface="Arial"/>
                </a:rPr>
                <a:t>产品展示</a:t>
              </a:r>
            </a:p>
          </p:txBody>
        </p:sp>
      </p:grpSp>
      <p:sp>
        <p:nvSpPr>
          <p:cNvPr id="81" name="椭圆 80">
            <a:extLst>
              <a:ext uri="{FF2B5EF4-FFF2-40B4-BE49-F238E27FC236}">
                <a16:creationId xmlns:a16="http://schemas.microsoft.com/office/drawing/2014/main" id="{D7FE8E36-0C7E-49FD-B96A-6F6B36010087}"/>
              </a:ext>
            </a:extLst>
          </p:cNvPr>
          <p:cNvSpPr/>
          <p:nvPr/>
        </p:nvSpPr>
        <p:spPr>
          <a:xfrm>
            <a:off x="6135691" y="468581"/>
            <a:ext cx="1865309" cy="1807983"/>
          </a:xfrm>
          <a:prstGeom prst="ellipse">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p>
        </p:txBody>
      </p:sp>
      <p:sp>
        <p:nvSpPr>
          <p:cNvPr id="82" name="椭圆 81">
            <a:extLst>
              <a:ext uri="{FF2B5EF4-FFF2-40B4-BE49-F238E27FC236}">
                <a16:creationId xmlns:a16="http://schemas.microsoft.com/office/drawing/2014/main" id="{D1E7EA9D-E012-491B-84C8-CD0AEA953792}"/>
              </a:ext>
            </a:extLst>
          </p:cNvPr>
          <p:cNvSpPr/>
          <p:nvPr/>
        </p:nvSpPr>
        <p:spPr>
          <a:xfrm rot="1254325">
            <a:off x="2289112" y="2449559"/>
            <a:ext cx="2236760" cy="2211965"/>
          </a:xfrm>
          <a:prstGeom prst="ellipse">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p>
        </p:txBody>
      </p:sp>
      <p:sp>
        <p:nvSpPr>
          <p:cNvPr id="83" name="椭圆 82">
            <a:extLst>
              <a:ext uri="{FF2B5EF4-FFF2-40B4-BE49-F238E27FC236}">
                <a16:creationId xmlns:a16="http://schemas.microsoft.com/office/drawing/2014/main" id="{E867DABE-885C-418B-A8C1-AB82B0B4716F}"/>
              </a:ext>
            </a:extLst>
          </p:cNvPr>
          <p:cNvSpPr/>
          <p:nvPr/>
        </p:nvSpPr>
        <p:spPr>
          <a:xfrm>
            <a:off x="3044908" y="368241"/>
            <a:ext cx="1728719" cy="1755055"/>
          </a:xfrm>
          <a:prstGeom prst="ellipse">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p>
        </p:txBody>
      </p:sp>
      <p:sp>
        <p:nvSpPr>
          <p:cNvPr id="84" name="椭圆 83">
            <a:extLst>
              <a:ext uri="{FF2B5EF4-FFF2-40B4-BE49-F238E27FC236}">
                <a16:creationId xmlns:a16="http://schemas.microsoft.com/office/drawing/2014/main" id="{9701A58F-4A0B-4CE3-A6A6-CB5AA40D8711}"/>
              </a:ext>
            </a:extLst>
          </p:cNvPr>
          <p:cNvSpPr/>
          <p:nvPr/>
        </p:nvSpPr>
        <p:spPr>
          <a:xfrm>
            <a:off x="6302241" y="2795488"/>
            <a:ext cx="1865309" cy="1865309"/>
          </a:xfrm>
          <a:prstGeom prst="ellipse">
            <a:avLst/>
          </a:prstGeom>
          <a:solidFill>
            <a:schemeClr val="bg1">
              <a:alpha val="50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p>
        </p:txBody>
      </p:sp>
      <p:cxnSp>
        <p:nvCxnSpPr>
          <p:cNvPr id="85" name="直线连接符 7">
            <a:extLst>
              <a:ext uri="{FF2B5EF4-FFF2-40B4-BE49-F238E27FC236}">
                <a16:creationId xmlns:a16="http://schemas.microsoft.com/office/drawing/2014/main" id="{D2BCD573-DD4F-4DA9-AE3C-0ED9E5186615}"/>
              </a:ext>
            </a:extLst>
          </p:cNvPr>
          <p:cNvCxnSpPr>
            <a:cxnSpLocks/>
            <a:stCxn id="81" idx="2"/>
            <a:endCxn id="83" idx="6"/>
          </p:cNvCxnSpPr>
          <p:nvPr/>
        </p:nvCxnSpPr>
        <p:spPr>
          <a:xfrm flipH="1" flipV="1">
            <a:off x="4773627" y="1245769"/>
            <a:ext cx="1362064" cy="126804"/>
          </a:xfrm>
          <a:prstGeom prst="line">
            <a:avLst/>
          </a:prstGeom>
          <a:ln w="9525" cmpd="sng">
            <a:solidFill>
              <a:srgbClr val="FCC124"/>
            </a:solidFill>
            <a:prstDash val="dash"/>
          </a:ln>
        </p:spPr>
        <p:style>
          <a:lnRef idx="2">
            <a:schemeClr val="accent1"/>
          </a:lnRef>
          <a:fillRef idx="0">
            <a:schemeClr val="accent1"/>
          </a:fillRef>
          <a:effectRef idx="1">
            <a:schemeClr val="accent1"/>
          </a:effectRef>
          <a:fontRef idx="minor">
            <a:schemeClr val="tx1"/>
          </a:fontRef>
        </p:style>
      </p:cxnSp>
      <p:cxnSp>
        <p:nvCxnSpPr>
          <p:cNvPr id="86" name="直线连接符 36">
            <a:extLst>
              <a:ext uri="{FF2B5EF4-FFF2-40B4-BE49-F238E27FC236}">
                <a16:creationId xmlns:a16="http://schemas.microsoft.com/office/drawing/2014/main" id="{AA758F9A-8C57-411F-B164-932BDB9C6521}"/>
              </a:ext>
            </a:extLst>
          </p:cNvPr>
          <p:cNvCxnSpPr>
            <a:cxnSpLocks/>
            <a:stCxn id="81" idx="3"/>
            <a:endCxn id="82" idx="7"/>
          </p:cNvCxnSpPr>
          <p:nvPr/>
        </p:nvCxnSpPr>
        <p:spPr>
          <a:xfrm flipH="1">
            <a:off x="4425302" y="2011791"/>
            <a:ext cx="1983557" cy="1095368"/>
          </a:xfrm>
          <a:prstGeom prst="line">
            <a:avLst/>
          </a:prstGeom>
          <a:ln w="9525" cmpd="sng">
            <a:solidFill>
              <a:srgbClr val="FCC124"/>
            </a:solidFill>
            <a:prstDash val="dash"/>
          </a:ln>
        </p:spPr>
        <p:style>
          <a:lnRef idx="2">
            <a:schemeClr val="accent1"/>
          </a:lnRef>
          <a:fillRef idx="0">
            <a:schemeClr val="accent1"/>
          </a:fillRef>
          <a:effectRef idx="1">
            <a:schemeClr val="accent1"/>
          </a:effectRef>
          <a:fontRef idx="minor">
            <a:schemeClr val="tx1"/>
          </a:fontRef>
        </p:style>
      </p:cxnSp>
      <p:cxnSp>
        <p:nvCxnSpPr>
          <p:cNvPr id="87" name="直线连接符 39">
            <a:extLst>
              <a:ext uri="{FF2B5EF4-FFF2-40B4-BE49-F238E27FC236}">
                <a16:creationId xmlns:a16="http://schemas.microsoft.com/office/drawing/2014/main" id="{867A35A0-B455-4AAC-9FD6-95106E339663}"/>
              </a:ext>
            </a:extLst>
          </p:cNvPr>
          <p:cNvCxnSpPr>
            <a:cxnSpLocks/>
            <a:stCxn id="81" idx="4"/>
            <a:endCxn id="84" idx="0"/>
          </p:cNvCxnSpPr>
          <p:nvPr/>
        </p:nvCxnSpPr>
        <p:spPr>
          <a:xfrm>
            <a:off x="7068346" y="2276564"/>
            <a:ext cx="166550" cy="518924"/>
          </a:xfrm>
          <a:prstGeom prst="line">
            <a:avLst/>
          </a:prstGeom>
          <a:ln w="9525" cmpd="sng">
            <a:solidFill>
              <a:srgbClr val="FCC124"/>
            </a:solidFill>
            <a:prstDash val="dash"/>
          </a:ln>
        </p:spPr>
        <p:style>
          <a:lnRef idx="2">
            <a:schemeClr val="accent1"/>
          </a:lnRef>
          <a:fillRef idx="0">
            <a:schemeClr val="accent1"/>
          </a:fillRef>
          <a:effectRef idx="1">
            <a:schemeClr val="accent1"/>
          </a:effectRef>
          <a:fontRef idx="minor">
            <a:schemeClr val="tx1"/>
          </a:fontRef>
        </p:style>
      </p:cxnSp>
      <p:sp>
        <p:nvSpPr>
          <p:cNvPr id="88" name="文本框 87">
            <a:extLst>
              <a:ext uri="{FF2B5EF4-FFF2-40B4-BE49-F238E27FC236}">
                <a16:creationId xmlns:a16="http://schemas.microsoft.com/office/drawing/2014/main" id="{A5AF9515-A9CB-469E-A86A-EC2E12103D60}"/>
              </a:ext>
            </a:extLst>
          </p:cNvPr>
          <p:cNvSpPr txBox="1"/>
          <p:nvPr/>
        </p:nvSpPr>
        <p:spPr>
          <a:xfrm flipH="1">
            <a:off x="6218967" y="991581"/>
            <a:ext cx="1865308" cy="954105"/>
          </a:xfrm>
          <a:prstGeom prst="rect">
            <a:avLst/>
          </a:prstGeom>
          <a:noFill/>
          <a:effectLst>
            <a:outerShdw blurRad="50800" dist="38100" dir="2700000" algn="tl" rotWithShape="0">
              <a:prstClr val="black">
                <a:alpha val="40000"/>
              </a:prstClr>
            </a:outerShdw>
          </a:effectLst>
        </p:spPr>
        <p:txBody>
          <a:bodyPr wrap="square" lIns="91438" tIns="45719" rIns="91438" bIns="45719" rtlCol="0">
            <a:spAutoFit/>
          </a:bodyPr>
          <a:lstStyle/>
          <a:p>
            <a:pPr algn="ctr"/>
            <a:r>
              <a:rPr kumimoji="1" lang="zh-CN" altLang="en-US" sz="2800" b="1" dirty="0">
                <a:solidFill>
                  <a:srgbClr val="FFFFFF"/>
                </a:solidFill>
              </a:rPr>
              <a:t>技术选型</a:t>
            </a:r>
            <a:endParaRPr kumimoji="1" lang="en-US" altLang="zh-CN" sz="2800" b="1" dirty="0">
              <a:solidFill>
                <a:srgbClr val="FFFFFF"/>
              </a:solidFill>
            </a:endParaRPr>
          </a:p>
          <a:p>
            <a:pPr algn="ctr"/>
            <a:r>
              <a:rPr kumimoji="1" lang="zh-CN" altLang="en-US" sz="2800" b="1" dirty="0">
                <a:solidFill>
                  <a:srgbClr val="FFFFFF"/>
                </a:solidFill>
              </a:rPr>
              <a:t>？？？</a:t>
            </a:r>
          </a:p>
        </p:txBody>
      </p:sp>
      <p:sp>
        <p:nvSpPr>
          <p:cNvPr id="89" name="文本框 88">
            <a:extLst>
              <a:ext uri="{FF2B5EF4-FFF2-40B4-BE49-F238E27FC236}">
                <a16:creationId xmlns:a16="http://schemas.microsoft.com/office/drawing/2014/main" id="{846AEEA3-7CC5-417D-BD9C-A5D3AC705150}"/>
              </a:ext>
            </a:extLst>
          </p:cNvPr>
          <p:cNvSpPr txBox="1"/>
          <p:nvPr/>
        </p:nvSpPr>
        <p:spPr>
          <a:xfrm>
            <a:off x="2546109" y="3254883"/>
            <a:ext cx="2282470" cy="597919"/>
          </a:xfrm>
          <a:prstGeom prst="rect">
            <a:avLst/>
          </a:prstGeom>
          <a:noFill/>
        </p:spPr>
        <p:txBody>
          <a:bodyPr wrap="square" lIns="91438" tIns="45719" rIns="91438" bIns="45719" rtlCol="0">
            <a:spAutoFit/>
          </a:bodyPr>
          <a:lstStyle/>
          <a:p>
            <a:pPr>
              <a:lnSpc>
                <a:spcPct val="130000"/>
              </a:lnSpc>
            </a:pPr>
            <a:r>
              <a:rPr lang="en-US" altLang="zh-CN" sz="2800" b="1" dirty="0">
                <a:solidFill>
                  <a:schemeClr val="bg1"/>
                </a:solidFill>
                <a:latin typeface="微软雅黑" pitchFamily="34" charset="-122"/>
                <a:ea typeface="微软雅黑" pitchFamily="34" charset="-122"/>
              </a:rPr>
              <a:t>PYTHON</a:t>
            </a:r>
            <a:endParaRPr lang="zh-CN" altLang="zh-CN" sz="2800" b="1" dirty="0">
              <a:solidFill>
                <a:schemeClr val="bg1"/>
              </a:solidFill>
              <a:latin typeface="微软雅黑" pitchFamily="34" charset="-122"/>
              <a:ea typeface="微软雅黑" pitchFamily="34" charset="-122"/>
            </a:endParaRPr>
          </a:p>
        </p:txBody>
      </p:sp>
      <p:sp>
        <p:nvSpPr>
          <p:cNvPr id="90" name="文本框 89">
            <a:extLst>
              <a:ext uri="{FF2B5EF4-FFF2-40B4-BE49-F238E27FC236}">
                <a16:creationId xmlns:a16="http://schemas.microsoft.com/office/drawing/2014/main" id="{1C4A5BDF-7E57-4138-9665-C2B9F2F1B261}"/>
              </a:ext>
            </a:extLst>
          </p:cNvPr>
          <p:cNvSpPr txBox="1"/>
          <p:nvPr/>
        </p:nvSpPr>
        <p:spPr>
          <a:xfrm>
            <a:off x="6618936" y="3330653"/>
            <a:ext cx="1465339" cy="670118"/>
          </a:xfrm>
          <a:prstGeom prst="rect">
            <a:avLst/>
          </a:prstGeom>
          <a:noFill/>
        </p:spPr>
        <p:txBody>
          <a:bodyPr wrap="square" lIns="91438" tIns="45719" rIns="91438" bIns="45719" rtlCol="0">
            <a:spAutoFit/>
          </a:bodyPr>
          <a:lstStyle/>
          <a:p>
            <a:pPr>
              <a:lnSpc>
                <a:spcPct val="130000"/>
              </a:lnSpc>
            </a:pPr>
            <a:r>
              <a:rPr lang="en-US" altLang="zh-CN" sz="3200" b="1" dirty="0">
                <a:solidFill>
                  <a:schemeClr val="bg1"/>
                </a:solidFill>
                <a:latin typeface="微软雅黑" pitchFamily="34" charset="-122"/>
                <a:ea typeface="微软雅黑" pitchFamily="34" charset="-122"/>
              </a:rPr>
              <a:t>JAVA</a:t>
            </a:r>
            <a:endParaRPr lang="zh-CN" altLang="zh-CN" sz="3200" b="1" dirty="0">
              <a:solidFill>
                <a:schemeClr val="bg1"/>
              </a:solidFill>
              <a:latin typeface="微软雅黑" pitchFamily="34" charset="-122"/>
              <a:ea typeface="微软雅黑" pitchFamily="34" charset="-122"/>
            </a:endParaRPr>
          </a:p>
        </p:txBody>
      </p:sp>
      <p:sp>
        <p:nvSpPr>
          <p:cNvPr id="91" name="文本框 90">
            <a:extLst>
              <a:ext uri="{FF2B5EF4-FFF2-40B4-BE49-F238E27FC236}">
                <a16:creationId xmlns:a16="http://schemas.microsoft.com/office/drawing/2014/main" id="{D5172FBE-C56B-4035-97CD-1A83A6C85252}"/>
              </a:ext>
            </a:extLst>
          </p:cNvPr>
          <p:cNvSpPr txBox="1"/>
          <p:nvPr/>
        </p:nvSpPr>
        <p:spPr>
          <a:xfrm>
            <a:off x="3203945" y="927798"/>
            <a:ext cx="1429566" cy="524437"/>
          </a:xfrm>
          <a:prstGeom prst="rect">
            <a:avLst/>
          </a:prstGeom>
          <a:noFill/>
        </p:spPr>
        <p:txBody>
          <a:bodyPr wrap="square" lIns="91438" tIns="45719" rIns="91438" bIns="45719" rtlCol="0">
            <a:spAutoFit/>
          </a:bodyPr>
          <a:lstStyle/>
          <a:p>
            <a:pPr>
              <a:lnSpc>
                <a:spcPct val="130000"/>
              </a:lnSpc>
            </a:pPr>
            <a:r>
              <a:rPr lang="en-US" altLang="zh-CN" sz="2400" b="1" dirty="0">
                <a:solidFill>
                  <a:schemeClr val="bg1"/>
                </a:solidFill>
              </a:rPr>
              <a:t>ASP.NET</a:t>
            </a:r>
            <a:endParaRPr lang="zh-CN" altLang="zh-CN" sz="1100" b="1" dirty="0">
              <a:solidFill>
                <a:schemeClr val="bg1"/>
              </a:solidFill>
              <a:latin typeface="微软雅黑" pitchFamily="34" charset="-122"/>
              <a:ea typeface="微软雅黑" pitchFamily="34" charset="-122"/>
            </a:endParaRPr>
          </a:p>
        </p:txBody>
      </p:sp>
      <p:pic>
        <p:nvPicPr>
          <p:cNvPr id="14" name="图片 13">
            <a:extLst>
              <a:ext uri="{FF2B5EF4-FFF2-40B4-BE49-F238E27FC236}">
                <a16:creationId xmlns:a16="http://schemas.microsoft.com/office/drawing/2014/main" id="{5F0ED99F-81B6-4891-9B18-473BE22CEEDC}"/>
              </a:ext>
            </a:extLst>
          </p:cNvPr>
          <p:cNvPicPr>
            <a:picLocks noChangeAspect="1"/>
          </p:cNvPicPr>
          <p:nvPr/>
        </p:nvPicPr>
        <p:blipFill>
          <a:blip r:embed="rId2"/>
          <a:stretch>
            <a:fillRect/>
          </a:stretch>
        </p:blipFill>
        <p:spPr>
          <a:xfrm>
            <a:off x="3320255" y="522142"/>
            <a:ext cx="1251745" cy="1251745"/>
          </a:xfrm>
          <a:prstGeom prst="rect">
            <a:avLst/>
          </a:prstGeom>
        </p:spPr>
      </p:pic>
      <p:pic>
        <p:nvPicPr>
          <p:cNvPr id="92" name="图片 91">
            <a:extLst>
              <a:ext uri="{FF2B5EF4-FFF2-40B4-BE49-F238E27FC236}">
                <a16:creationId xmlns:a16="http://schemas.microsoft.com/office/drawing/2014/main" id="{A57388C1-4AD1-47C3-A0B6-0D7F8286728A}"/>
              </a:ext>
            </a:extLst>
          </p:cNvPr>
          <p:cNvPicPr>
            <a:picLocks noChangeAspect="1"/>
          </p:cNvPicPr>
          <p:nvPr/>
        </p:nvPicPr>
        <p:blipFill>
          <a:blip r:embed="rId2"/>
          <a:stretch>
            <a:fillRect/>
          </a:stretch>
        </p:blipFill>
        <p:spPr>
          <a:xfrm>
            <a:off x="6662332" y="3102269"/>
            <a:ext cx="1251745" cy="1251745"/>
          </a:xfrm>
          <a:prstGeom prst="rect">
            <a:avLst/>
          </a:prstGeom>
        </p:spPr>
      </p:pic>
    </p:spTree>
    <p:extLst>
      <p:ext uri="{BB962C8B-B14F-4D97-AF65-F5344CB8AC3E}">
        <p14:creationId xmlns:p14="http://schemas.microsoft.com/office/powerpoint/2010/main" val="322273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anim calcmode="lin" valueType="num">
                                      <p:cBhvr>
                                        <p:cTn id="15" dur="1000" fill="hold"/>
                                        <p:tgtEl>
                                          <p:spTgt spid="92"/>
                                        </p:tgtEl>
                                        <p:attrNameLst>
                                          <p:attrName>ppt_w</p:attrName>
                                        </p:attrNameLst>
                                      </p:cBhvr>
                                      <p:tavLst>
                                        <p:tav tm="0">
                                          <p:val>
                                            <p:fltVal val="0"/>
                                          </p:val>
                                        </p:tav>
                                        <p:tav tm="100000">
                                          <p:val>
                                            <p:strVal val="#ppt_w"/>
                                          </p:val>
                                        </p:tav>
                                      </p:tavLst>
                                    </p:anim>
                                    <p:anim calcmode="lin" valueType="num">
                                      <p:cBhvr>
                                        <p:cTn id="16" dur="1000" fill="hold"/>
                                        <p:tgtEl>
                                          <p:spTgt spid="92"/>
                                        </p:tgtEl>
                                        <p:attrNameLst>
                                          <p:attrName>ppt_h</p:attrName>
                                        </p:attrNameLst>
                                      </p:cBhvr>
                                      <p:tavLst>
                                        <p:tav tm="0">
                                          <p:val>
                                            <p:fltVal val="0"/>
                                          </p:val>
                                        </p:tav>
                                        <p:tav tm="100000">
                                          <p:val>
                                            <p:strVal val="#ppt_h"/>
                                          </p:val>
                                        </p:tav>
                                      </p:tavLst>
                                    </p:anim>
                                    <p:anim calcmode="lin" valueType="num">
                                      <p:cBhvr>
                                        <p:cTn id="17" dur="1000" fill="hold"/>
                                        <p:tgtEl>
                                          <p:spTgt spid="92"/>
                                        </p:tgtEl>
                                        <p:attrNameLst>
                                          <p:attrName>style.rotation</p:attrName>
                                        </p:attrNameLst>
                                      </p:cBhvr>
                                      <p:tavLst>
                                        <p:tav tm="0">
                                          <p:val>
                                            <p:fltVal val="90"/>
                                          </p:val>
                                        </p:tav>
                                        <p:tav tm="100000">
                                          <p:val>
                                            <p:fltVal val="0"/>
                                          </p:val>
                                        </p:tav>
                                      </p:tavLst>
                                    </p:anim>
                                    <p:animEffect transition="in" filter="fade">
                                      <p:cBhvr>
                                        <p:cTn id="18"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椭圆 61"/>
          <p:cNvSpPr/>
          <p:nvPr/>
        </p:nvSpPr>
        <p:spPr>
          <a:xfrm>
            <a:off x="6011464" y="3073651"/>
            <a:ext cx="1962156" cy="1919221"/>
          </a:xfrm>
          <a:prstGeom prst="ellipse">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p>
        </p:txBody>
      </p:sp>
      <p:sp>
        <p:nvSpPr>
          <p:cNvPr id="57" name="椭圆 56"/>
          <p:cNvSpPr/>
          <p:nvPr/>
        </p:nvSpPr>
        <p:spPr>
          <a:xfrm>
            <a:off x="2560866" y="2317021"/>
            <a:ext cx="2011133" cy="1919221"/>
          </a:xfrm>
          <a:prstGeom prst="ellipse">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p>
        </p:txBody>
      </p:sp>
      <p:sp>
        <p:nvSpPr>
          <p:cNvPr id="3" name="椭圆 2"/>
          <p:cNvSpPr/>
          <p:nvPr/>
        </p:nvSpPr>
        <p:spPr>
          <a:xfrm>
            <a:off x="5292656" y="306464"/>
            <a:ext cx="1962156" cy="1970101"/>
          </a:xfrm>
          <a:prstGeom prst="ellipse">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kumimoji="1" lang="zh-CN" altLang="en-US"/>
          </a:p>
        </p:txBody>
      </p:sp>
      <p:grpSp>
        <p:nvGrpSpPr>
          <p:cNvPr id="95" name="组 94"/>
          <p:cNvGrpSpPr/>
          <p:nvPr/>
        </p:nvGrpSpPr>
        <p:grpSpPr>
          <a:xfrm>
            <a:off x="-305746" y="1471101"/>
            <a:ext cx="1427147" cy="356474"/>
            <a:chOff x="0" y="937679"/>
            <a:chExt cx="1151467" cy="356474"/>
          </a:xfrm>
          <a:solidFill>
            <a:srgbClr val="FCC124"/>
          </a:solidFill>
        </p:grpSpPr>
        <p:sp>
          <p:nvSpPr>
            <p:cNvPr id="96" name="矩形 95"/>
            <p:cNvSpPr/>
            <p:nvPr/>
          </p:nvSpPr>
          <p:spPr>
            <a:xfrm>
              <a:off x="0" y="937679"/>
              <a:ext cx="1151467" cy="356474"/>
            </a:xfrm>
            <a:prstGeom prst="rect">
              <a:avLst/>
            </a:prstGeom>
            <a:solidFill>
              <a:srgbClr val="FFFFFF">
                <a:alpha val="51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97" name="文本框 96"/>
            <p:cNvSpPr txBox="1"/>
            <p:nvPr/>
          </p:nvSpPr>
          <p:spPr>
            <a:xfrm>
              <a:off x="0" y="992806"/>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目录</a:t>
              </a:r>
            </a:p>
          </p:txBody>
        </p:sp>
      </p:grpSp>
      <p:grpSp>
        <p:nvGrpSpPr>
          <p:cNvPr id="98" name="组 97"/>
          <p:cNvGrpSpPr/>
          <p:nvPr/>
        </p:nvGrpSpPr>
        <p:grpSpPr>
          <a:xfrm>
            <a:off x="-305746" y="1920091"/>
            <a:ext cx="1427147" cy="356474"/>
            <a:chOff x="0" y="1377583"/>
            <a:chExt cx="1151467" cy="356474"/>
          </a:xfrm>
        </p:grpSpPr>
        <p:sp>
          <p:nvSpPr>
            <p:cNvPr id="99" name="矩形 98"/>
            <p:cNvSpPr/>
            <p:nvPr/>
          </p:nvSpPr>
          <p:spPr>
            <a:xfrm>
              <a:off x="0" y="1377583"/>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0" name="文本框 99"/>
            <p:cNvSpPr txBox="1"/>
            <p:nvPr/>
          </p:nvSpPr>
          <p:spPr>
            <a:xfrm>
              <a:off x="0" y="1432710"/>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用户困扰</a:t>
              </a:r>
            </a:p>
          </p:txBody>
        </p:sp>
      </p:grpSp>
      <p:grpSp>
        <p:nvGrpSpPr>
          <p:cNvPr id="101" name="组 100"/>
          <p:cNvGrpSpPr/>
          <p:nvPr/>
        </p:nvGrpSpPr>
        <p:grpSpPr>
          <a:xfrm>
            <a:off x="-305746" y="2369080"/>
            <a:ext cx="1427147" cy="356474"/>
            <a:chOff x="0" y="1825991"/>
            <a:chExt cx="1151467" cy="356474"/>
          </a:xfrm>
        </p:grpSpPr>
        <p:sp>
          <p:nvSpPr>
            <p:cNvPr id="102" name="矩形 101"/>
            <p:cNvSpPr/>
            <p:nvPr/>
          </p:nvSpPr>
          <p:spPr>
            <a:xfrm>
              <a:off x="0" y="1825991"/>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3" name="文本框 102"/>
            <p:cNvSpPr txBox="1"/>
            <p:nvPr/>
          </p:nvSpPr>
          <p:spPr>
            <a:xfrm>
              <a:off x="0" y="1881118"/>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提出需求</a:t>
              </a:r>
            </a:p>
          </p:txBody>
        </p:sp>
      </p:grpSp>
      <p:grpSp>
        <p:nvGrpSpPr>
          <p:cNvPr id="104" name="组 103"/>
          <p:cNvGrpSpPr/>
          <p:nvPr/>
        </p:nvGrpSpPr>
        <p:grpSpPr>
          <a:xfrm>
            <a:off x="-85605" y="2818070"/>
            <a:ext cx="1427147" cy="356474"/>
            <a:chOff x="0" y="2279893"/>
            <a:chExt cx="1151467" cy="356474"/>
          </a:xfrm>
          <a:solidFill>
            <a:schemeClr val="accent6">
              <a:lumMod val="75000"/>
            </a:schemeClr>
          </a:solidFill>
        </p:grpSpPr>
        <p:sp>
          <p:nvSpPr>
            <p:cNvPr id="105" name="矩形 104"/>
            <p:cNvSpPr/>
            <p:nvPr/>
          </p:nvSpPr>
          <p:spPr>
            <a:xfrm>
              <a:off x="0" y="2279893"/>
              <a:ext cx="1151467" cy="356474"/>
            </a:xfrm>
            <a:prstGeom prst="rect">
              <a:avLst/>
            </a:pr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6" name="文本框 105"/>
            <p:cNvSpPr txBox="1"/>
            <p:nvPr/>
          </p:nvSpPr>
          <p:spPr>
            <a:xfrm>
              <a:off x="0" y="2335020"/>
              <a:ext cx="1151467" cy="246221"/>
            </a:xfrm>
            <a:prstGeom prst="rect">
              <a:avLst/>
            </a:prstGeom>
            <a:grpFill/>
          </p:spPr>
          <p:txBody>
            <a:bodyPr wrap="square" rtlCol="0">
              <a:spAutoFit/>
            </a:bodyPr>
            <a:lstStyle/>
            <a:p>
              <a:pPr algn="r"/>
              <a:r>
                <a:rPr kumimoji="1" lang="zh-CN" altLang="en-US" sz="1000" b="1" dirty="0">
                  <a:solidFill>
                    <a:srgbClr val="FFFFFF"/>
                  </a:solidFill>
                  <a:latin typeface="Arial"/>
                  <a:cs typeface="Arial"/>
                </a:rPr>
                <a:t>解决方案</a:t>
              </a:r>
            </a:p>
          </p:txBody>
        </p:sp>
      </p:grpSp>
      <p:grpSp>
        <p:nvGrpSpPr>
          <p:cNvPr id="107" name="组 106"/>
          <p:cNvGrpSpPr/>
          <p:nvPr/>
        </p:nvGrpSpPr>
        <p:grpSpPr>
          <a:xfrm>
            <a:off x="-305746" y="3267061"/>
            <a:ext cx="1427147" cy="356474"/>
            <a:chOff x="0" y="2733640"/>
            <a:chExt cx="1151467" cy="356474"/>
          </a:xfrm>
        </p:grpSpPr>
        <p:sp>
          <p:nvSpPr>
            <p:cNvPr id="108" name="矩形 107"/>
            <p:cNvSpPr/>
            <p:nvPr/>
          </p:nvSpPr>
          <p:spPr>
            <a:xfrm>
              <a:off x="0" y="2733640"/>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9" name="文本框 108"/>
            <p:cNvSpPr txBox="1"/>
            <p:nvPr/>
          </p:nvSpPr>
          <p:spPr>
            <a:xfrm>
              <a:off x="0" y="2788767"/>
              <a:ext cx="1151467" cy="246221"/>
            </a:xfrm>
            <a:prstGeom prst="rect">
              <a:avLst/>
            </a:prstGeom>
            <a:noFill/>
          </p:spPr>
          <p:txBody>
            <a:bodyPr wrap="square" rtlCol="0">
              <a:spAutoFit/>
            </a:bodyPr>
            <a:lstStyle/>
            <a:p>
              <a:pPr algn="r"/>
              <a:r>
                <a:rPr kumimoji="1" lang="zh-CN" altLang="en-US" sz="1000" b="1" dirty="0">
                  <a:solidFill>
                    <a:schemeClr val="bg1"/>
                  </a:solidFill>
                  <a:latin typeface="Arial"/>
                  <a:cs typeface="Arial"/>
                </a:rPr>
                <a:t>产品展示</a:t>
              </a:r>
            </a:p>
          </p:txBody>
        </p:sp>
      </p:grpSp>
      <p:sp>
        <p:nvSpPr>
          <p:cNvPr id="46" name="文本框 45">
            <a:extLst>
              <a:ext uri="{FF2B5EF4-FFF2-40B4-BE49-F238E27FC236}">
                <a16:creationId xmlns:a16="http://schemas.microsoft.com/office/drawing/2014/main" id="{6EE52031-1C34-494F-AFB5-2953FEF64BF9}"/>
              </a:ext>
            </a:extLst>
          </p:cNvPr>
          <p:cNvSpPr txBox="1"/>
          <p:nvPr/>
        </p:nvSpPr>
        <p:spPr>
          <a:xfrm>
            <a:off x="2862609" y="3319119"/>
            <a:ext cx="1407646" cy="381258"/>
          </a:xfrm>
          <a:prstGeom prst="rect">
            <a:avLst/>
          </a:prstGeom>
          <a:noFill/>
        </p:spPr>
        <p:txBody>
          <a:bodyPr wrap="square" rtlCol="0">
            <a:spAutoFit/>
          </a:bodyPr>
          <a:lstStyle/>
          <a:p>
            <a:pPr algn="ctr">
              <a:lnSpc>
                <a:spcPct val="130000"/>
              </a:lnSpc>
            </a:pPr>
            <a:r>
              <a:rPr kumimoji="1" lang="zh-CN" altLang="en-US" sz="1600" b="1" dirty="0">
                <a:solidFill>
                  <a:schemeClr val="bg1"/>
                </a:solidFill>
                <a:latin typeface="微软雅黑" pitchFamily="34" charset="-122"/>
                <a:ea typeface="微软雅黑" pitchFamily="34" charset="-122"/>
                <a:cs typeface="Arial"/>
              </a:rPr>
              <a:t>前端页面展示</a:t>
            </a:r>
          </a:p>
        </p:txBody>
      </p:sp>
      <p:pic>
        <p:nvPicPr>
          <p:cNvPr id="7" name="图片 6">
            <a:extLst>
              <a:ext uri="{FF2B5EF4-FFF2-40B4-BE49-F238E27FC236}">
                <a16:creationId xmlns:a16="http://schemas.microsoft.com/office/drawing/2014/main" id="{16E2592D-69BF-4561-88D7-7CA3C48666BC}"/>
              </a:ext>
            </a:extLst>
          </p:cNvPr>
          <p:cNvPicPr>
            <a:picLocks noChangeAspect="1"/>
          </p:cNvPicPr>
          <p:nvPr/>
        </p:nvPicPr>
        <p:blipFill>
          <a:blip r:embed="rId2"/>
          <a:stretch>
            <a:fillRect/>
          </a:stretch>
        </p:blipFill>
        <p:spPr>
          <a:xfrm>
            <a:off x="6587293" y="3327572"/>
            <a:ext cx="854726" cy="681038"/>
          </a:xfrm>
          <a:prstGeom prst="rect">
            <a:avLst/>
          </a:prstGeom>
        </p:spPr>
      </p:pic>
      <p:sp>
        <p:nvSpPr>
          <p:cNvPr id="66" name="文本框 65">
            <a:extLst>
              <a:ext uri="{FF2B5EF4-FFF2-40B4-BE49-F238E27FC236}">
                <a16:creationId xmlns:a16="http://schemas.microsoft.com/office/drawing/2014/main" id="{A731AEDB-84D2-46E3-9993-E7759E24B6F7}"/>
              </a:ext>
            </a:extLst>
          </p:cNvPr>
          <p:cNvSpPr txBox="1"/>
          <p:nvPr/>
        </p:nvSpPr>
        <p:spPr>
          <a:xfrm>
            <a:off x="6282094" y="4119483"/>
            <a:ext cx="1407646" cy="381258"/>
          </a:xfrm>
          <a:prstGeom prst="rect">
            <a:avLst/>
          </a:prstGeom>
          <a:noFill/>
        </p:spPr>
        <p:txBody>
          <a:bodyPr wrap="square" rtlCol="0">
            <a:spAutoFit/>
          </a:bodyPr>
          <a:lstStyle/>
          <a:p>
            <a:pPr algn="ctr">
              <a:lnSpc>
                <a:spcPct val="130000"/>
              </a:lnSpc>
            </a:pPr>
            <a:r>
              <a:rPr kumimoji="1" lang="zh-CN" altLang="en-US" sz="1600" b="1" dirty="0">
                <a:solidFill>
                  <a:schemeClr val="bg1"/>
                </a:solidFill>
                <a:latin typeface="微软雅黑" pitchFamily="34" charset="-122"/>
                <a:ea typeface="微软雅黑" pitchFamily="34" charset="-122"/>
                <a:cs typeface="Arial"/>
              </a:rPr>
              <a:t>客户端</a:t>
            </a:r>
          </a:p>
        </p:txBody>
      </p:sp>
      <p:sp>
        <p:nvSpPr>
          <p:cNvPr id="69" name="文本框 68">
            <a:extLst>
              <a:ext uri="{FF2B5EF4-FFF2-40B4-BE49-F238E27FC236}">
                <a16:creationId xmlns:a16="http://schemas.microsoft.com/office/drawing/2014/main" id="{0BE459BF-2689-42FA-8AE5-EF0A4C69C0C2}"/>
              </a:ext>
            </a:extLst>
          </p:cNvPr>
          <p:cNvSpPr txBox="1"/>
          <p:nvPr/>
        </p:nvSpPr>
        <p:spPr>
          <a:xfrm>
            <a:off x="5607010" y="1439977"/>
            <a:ext cx="1407646" cy="381258"/>
          </a:xfrm>
          <a:prstGeom prst="rect">
            <a:avLst/>
          </a:prstGeom>
          <a:noFill/>
        </p:spPr>
        <p:txBody>
          <a:bodyPr wrap="square" rtlCol="0">
            <a:spAutoFit/>
          </a:bodyPr>
          <a:lstStyle/>
          <a:p>
            <a:pPr algn="ctr">
              <a:lnSpc>
                <a:spcPct val="130000"/>
              </a:lnSpc>
            </a:pPr>
            <a:r>
              <a:rPr kumimoji="1" lang="zh-CN" altLang="en-US" sz="1600" b="1" dirty="0">
                <a:solidFill>
                  <a:schemeClr val="bg1"/>
                </a:solidFill>
                <a:latin typeface="微软雅黑" pitchFamily="34" charset="-122"/>
                <a:ea typeface="微软雅黑" pitchFamily="34" charset="-122"/>
                <a:cs typeface="Arial"/>
              </a:rPr>
              <a:t>服务端</a:t>
            </a:r>
          </a:p>
        </p:txBody>
      </p:sp>
      <p:pic>
        <p:nvPicPr>
          <p:cNvPr id="12" name="图片 11">
            <a:extLst>
              <a:ext uri="{FF2B5EF4-FFF2-40B4-BE49-F238E27FC236}">
                <a16:creationId xmlns:a16="http://schemas.microsoft.com/office/drawing/2014/main" id="{DE120055-C058-40FF-9961-76B5A8E23CF7}"/>
              </a:ext>
            </a:extLst>
          </p:cNvPr>
          <p:cNvPicPr>
            <a:picLocks noChangeAspect="1"/>
          </p:cNvPicPr>
          <p:nvPr/>
        </p:nvPicPr>
        <p:blipFill>
          <a:blip r:embed="rId3"/>
          <a:stretch>
            <a:fillRect/>
          </a:stretch>
        </p:blipFill>
        <p:spPr>
          <a:xfrm>
            <a:off x="5905663" y="532656"/>
            <a:ext cx="752862" cy="793293"/>
          </a:xfrm>
          <a:prstGeom prst="rect">
            <a:avLst/>
          </a:prstGeom>
        </p:spPr>
      </p:pic>
      <p:pic>
        <p:nvPicPr>
          <p:cNvPr id="14" name="图片 13">
            <a:extLst>
              <a:ext uri="{FF2B5EF4-FFF2-40B4-BE49-F238E27FC236}">
                <a16:creationId xmlns:a16="http://schemas.microsoft.com/office/drawing/2014/main" id="{49B1FD2B-BDCE-4AE6-BB98-84E2186A8AF0}"/>
              </a:ext>
            </a:extLst>
          </p:cNvPr>
          <p:cNvPicPr>
            <a:picLocks noChangeAspect="1"/>
          </p:cNvPicPr>
          <p:nvPr/>
        </p:nvPicPr>
        <p:blipFill>
          <a:blip r:embed="rId4"/>
          <a:stretch>
            <a:fillRect/>
          </a:stretch>
        </p:blipFill>
        <p:spPr>
          <a:xfrm>
            <a:off x="3201094" y="2650996"/>
            <a:ext cx="740041" cy="606500"/>
          </a:xfrm>
          <a:prstGeom prst="rect">
            <a:avLst/>
          </a:prstGeom>
        </p:spPr>
      </p:pic>
      <p:cxnSp>
        <p:nvCxnSpPr>
          <p:cNvPr id="70" name="直线连接符 36">
            <a:extLst>
              <a:ext uri="{FF2B5EF4-FFF2-40B4-BE49-F238E27FC236}">
                <a16:creationId xmlns:a16="http://schemas.microsoft.com/office/drawing/2014/main" id="{30223F80-E4FC-4153-AEBB-63BC3D4413BF}"/>
              </a:ext>
            </a:extLst>
          </p:cNvPr>
          <p:cNvCxnSpPr>
            <a:cxnSpLocks/>
            <a:stCxn id="3" idx="3"/>
            <a:endCxn id="57" idx="7"/>
          </p:cNvCxnSpPr>
          <p:nvPr/>
        </p:nvCxnSpPr>
        <p:spPr>
          <a:xfrm flipH="1">
            <a:off x="4277475" y="1988050"/>
            <a:ext cx="1302532" cy="610034"/>
          </a:xfrm>
          <a:prstGeom prst="line">
            <a:avLst/>
          </a:prstGeom>
          <a:ln w="9525" cmpd="sng">
            <a:solidFill>
              <a:srgbClr val="FCC124"/>
            </a:solidFill>
            <a:prstDash val="dash"/>
          </a:ln>
        </p:spPr>
        <p:style>
          <a:lnRef idx="2">
            <a:schemeClr val="accent1"/>
          </a:lnRef>
          <a:fillRef idx="0">
            <a:schemeClr val="accent1"/>
          </a:fillRef>
          <a:effectRef idx="1">
            <a:schemeClr val="accent1"/>
          </a:effectRef>
          <a:fontRef idx="minor">
            <a:schemeClr val="tx1"/>
          </a:fontRef>
        </p:style>
      </p:cxnSp>
      <p:cxnSp>
        <p:nvCxnSpPr>
          <p:cNvPr id="71" name="直线连接符 36">
            <a:extLst>
              <a:ext uri="{FF2B5EF4-FFF2-40B4-BE49-F238E27FC236}">
                <a16:creationId xmlns:a16="http://schemas.microsoft.com/office/drawing/2014/main" id="{8593EAC3-AF7A-4727-9F1D-FCFAA0BA5892}"/>
              </a:ext>
            </a:extLst>
          </p:cNvPr>
          <p:cNvCxnSpPr>
            <a:cxnSpLocks/>
            <a:stCxn id="62" idx="2"/>
            <a:endCxn id="57" idx="6"/>
          </p:cNvCxnSpPr>
          <p:nvPr/>
        </p:nvCxnSpPr>
        <p:spPr>
          <a:xfrm flipH="1" flipV="1">
            <a:off x="4571999" y="3276632"/>
            <a:ext cx="1439465" cy="756630"/>
          </a:xfrm>
          <a:prstGeom prst="line">
            <a:avLst/>
          </a:prstGeom>
          <a:ln w="9525" cmpd="sng">
            <a:solidFill>
              <a:srgbClr val="FCC124"/>
            </a:solidFill>
            <a:prstDash val="dash"/>
          </a:ln>
        </p:spPr>
        <p:style>
          <a:lnRef idx="2">
            <a:schemeClr val="accent1"/>
          </a:lnRef>
          <a:fillRef idx="0">
            <a:schemeClr val="accent1"/>
          </a:fillRef>
          <a:effectRef idx="1">
            <a:schemeClr val="accent1"/>
          </a:effectRef>
          <a:fontRef idx="minor">
            <a:schemeClr val="tx1"/>
          </a:fontRef>
        </p:style>
      </p:cxnSp>
      <p:cxnSp>
        <p:nvCxnSpPr>
          <p:cNvPr id="72" name="直线连接符 36">
            <a:extLst>
              <a:ext uri="{FF2B5EF4-FFF2-40B4-BE49-F238E27FC236}">
                <a16:creationId xmlns:a16="http://schemas.microsoft.com/office/drawing/2014/main" id="{1C7F97A5-F631-407C-ABD0-2CA2DE5DDA60}"/>
              </a:ext>
            </a:extLst>
          </p:cNvPr>
          <p:cNvCxnSpPr>
            <a:cxnSpLocks/>
            <a:stCxn id="3" idx="5"/>
            <a:endCxn id="62" idx="0"/>
          </p:cNvCxnSpPr>
          <p:nvPr/>
        </p:nvCxnSpPr>
        <p:spPr>
          <a:xfrm>
            <a:off x="6967461" y="1988050"/>
            <a:ext cx="25081" cy="1085601"/>
          </a:xfrm>
          <a:prstGeom prst="line">
            <a:avLst/>
          </a:prstGeom>
          <a:ln w="9525" cmpd="sng">
            <a:solidFill>
              <a:srgbClr val="FCC124"/>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5210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组 94"/>
          <p:cNvGrpSpPr/>
          <p:nvPr/>
        </p:nvGrpSpPr>
        <p:grpSpPr>
          <a:xfrm>
            <a:off x="-305746" y="1471101"/>
            <a:ext cx="1427147" cy="356474"/>
            <a:chOff x="0" y="937679"/>
            <a:chExt cx="1151467" cy="356474"/>
          </a:xfrm>
          <a:solidFill>
            <a:srgbClr val="FCC124"/>
          </a:solidFill>
        </p:grpSpPr>
        <p:sp>
          <p:nvSpPr>
            <p:cNvPr id="96" name="矩形 95"/>
            <p:cNvSpPr/>
            <p:nvPr/>
          </p:nvSpPr>
          <p:spPr>
            <a:xfrm>
              <a:off x="0" y="937679"/>
              <a:ext cx="1151467" cy="356474"/>
            </a:xfrm>
            <a:prstGeom prst="rect">
              <a:avLst/>
            </a:prstGeom>
            <a:solidFill>
              <a:srgbClr val="FFFFFF">
                <a:alpha val="51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97" name="文本框 96"/>
            <p:cNvSpPr txBox="1"/>
            <p:nvPr/>
          </p:nvSpPr>
          <p:spPr>
            <a:xfrm>
              <a:off x="0" y="992806"/>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目录</a:t>
              </a:r>
            </a:p>
          </p:txBody>
        </p:sp>
      </p:grpSp>
      <p:grpSp>
        <p:nvGrpSpPr>
          <p:cNvPr id="98" name="组 97"/>
          <p:cNvGrpSpPr/>
          <p:nvPr/>
        </p:nvGrpSpPr>
        <p:grpSpPr>
          <a:xfrm>
            <a:off x="-305746" y="1920091"/>
            <a:ext cx="1427147" cy="356474"/>
            <a:chOff x="0" y="1377583"/>
            <a:chExt cx="1151467" cy="356474"/>
          </a:xfrm>
        </p:grpSpPr>
        <p:sp>
          <p:nvSpPr>
            <p:cNvPr id="99" name="矩形 98"/>
            <p:cNvSpPr/>
            <p:nvPr/>
          </p:nvSpPr>
          <p:spPr>
            <a:xfrm>
              <a:off x="0" y="1377583"/>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0" name="文本框 99"/>
            <p:cNvSpPr txBox="1"/>
            <p:nvPr/>
          </p:nvSpPr>
          <p:spPr>
            <a:xfrm>
              <a:off x="0" y="1432710"/>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用户困扰</a:t>
              </a:r>
            </a:p>
          </p:txBody>
        </p:sp>
      </p:grpSp>
      <p:grpSp>
        <p:nvGrpSpPr>
          <p:cNvPr id="101" name="组 100"/>
          <p:cNvGrpSpPr/>
          <p:nvPr/>
        </p:nvGrpSpPr>
        <p:grpSpPr>
          <a:xfrm>
            <a:off x="-305746" y="2369080"/>
            <a:ext cx="1427147" cy="356474"/>
            <a:chOff x="0" y="1825991"/>
            <a:chExt cx="1151467" cy="356474"/>
          </a:xfrm>
        </p:grpSpPr>
        <p:sp>
          <p:nvSpPr>
            <p:cNvPr id="102" name="矩形 101"/>
            <p:cNvSpPr/>
            <p:nvPr/>
          </p:nvSpPr>
          <p:spPr>
            <a:xfrm>
              <a:off x="0" y="1825991"/>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3" name="文本框 102"/>
            <p:cNvSpPr txBox="1"/>
            <p:nvPr/>
          </p:nvSpPr>
          <p:spPr>
            <a:xfrm>
              <a:off x="0" y="1881118"/>
              <a:ext cx="1151467" cy="246221"/>
            </a:xfrm>
            <a:prstGeom prst="rect">
              <a:avLst/>
            </a:prstGeom>
            <a:noFill/>
          </p:spPr>
          <p:txBody>
            <a:bodyPr wrap="square" rtlCol="0">
              <a:spAutoFit/>
            </a:bodyPr>
            <a:lstStyle/>
            <a:p>
              <a:pPr algn="r"/>
              <a:r>
                <a:rPr kumimoji="1" lang="zh-CN" altLang="en-US" sz="1000" b="1" dirty="0">
                  <a:solidFill>
                    <a:srgbClr val="FFFFFF"/>
                  </a:solidFill>
                  <a:latin typeface="Arial"/>
                  <a:cs typeface="Arial"/>
                </a:rPr>
                <a:t>提出需求</a:t>
              </a:r>
            </a:p>
          </p:txBody>
        </p:sp>
      </p:grpSp>
      <p:grpSp>
        <p:nvGrpSpPr>
          <p:cNvPr id="104" name="组 103"/>
          <p:cNvGrpSpPr/>
          <p:nvPr/>
        </p:nvGrpSpPr>
        <p:grpSpPr>
          <a:xfrm>
            <a:off x="-85605" y="2818070"/>
            <a:ext cx="1427147" cy="356474"/>
            <a:chOff x="0" y="2279893"/>
            <a:chExt cx="1151467" cy="356474"/>
          </a:xfrm>
          <a:solidFill>
            <a:schemeClr val="accent6">
              <a:lumMod val="75000"/>
            </a:schemeClr>
          </a:solidFill>
        </p:grpSpPr>
        <p:sp>
          <p:nvSpPr>
            <p:cNvPr id="105" name="矩形 104"/>
            <p:cNvSpPr/>
            <p:nvPr/>
          </p:nvSpPr>
          <p:spPr>
            <a:xfrm>
              <a:off x="0" y="2279893"/>
              <a:ext cx="1151467" cy="356474"/>
            </a:xfrm>
            <a:prstGeom prst="rect">
              <a:avLst/>
            </a:prstGeom>
            <a:grp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6" name="文本框 105"/>
            <p:cNvSpPr txBox="1"/>
            <p:nvPr/>
          </p:nvSpPr>
          <p:spPr>
            <a:xfrm>
              <a:off x="0" y="2335020"/>
              <a:ext cx="1151467" cy="246221"/>
            </a:xfrm>
            <a:prstGeom prst="rect">
              <a:avLst/>
            </a:prstGeom>
            <a:grpFill/>
          </p:spPr>
          <p:txBody>
            <a:bodyPr wrap="square" rtlCol="0">
              <a:spAutoFit/>
            </a:bodyPr>
            <a:lstStyle/>
            <a:p>
              <a:pPr algn="r"/>
              <a:r>
                <a:rPr kumimoji="1" lang="zh-CN" altLang="en-US" sz="1000" b="1" dirty="0">
                  <a:solidFill>
                    <a:srgbClr val="FFFFFF"/>
                  </a:solidFill>
                  <a:latin typeface="Arial"/>
                  <a:cs typeface="Arial"/>
                </a:rPr>
                <a:t>解决方案</a:t>
              </a:r>
            </a:p>
          </p:txBody>
        </p:sp>
      </p:grpSp>
      <p:grpSp>
        <p:nvGrpSpPr>
          <p:cNvPr id="107" name="组 106"/>
          <p:cNvGrpSpPr/>
          <p:nvPr/>
        </p:nvGrpSpPr>
        <p:grpSpPr>
          <a:xfrm>
            <a:off x="-305746" y="3267061"/>
            <a:ext cx="1427147" cy="356474"/>
            <a:chOff x="0" y="2733640"/>
            <a:chExt cx="1151467" cy="356474"/>
          </a:xfrm>
        </p:grpSpPr>
        <p:sp>
          <p:nvSpPr>
            <p:cNvPr id="108" name="矩形 107"/>
            <p:cNvSpPr/>
            <p:nvPr/>
          </p:nvSpPr>
          <p:spPr>
            <a:xfrm>
              <a:off x="0" y="2733640"/>
              <a:ext cx="1151467" cy="356474"/>
            </a:xfrm>
            <a:prstGeom prst="rect">
              <a:avLst/>
            </a:prstGeom>
            <a:solidFill>
              <a:schemeClr val="bg1">
                <a:alpha val="51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09" name="文本框 108"/>
            <p:cNvSpPr txBox="1"/>
            <p:nvPr/>
          </p:nvSpPr>
          <p:spPr>
            <a:xfrm>
              <a:off x="0" y="2788767"/>
              <a:ext cx="1151467" cy="246221"/>
            </a:xfrm>
            <a:prstGeom prst="rect">
              <a:avLst/>
            </a:prstGeom>
            <a:noFill/>
          </p:spPr>
          <p:txBody>
            <a:bodyPr wrap="square" rtlCol="0">
              <a:spAutoFit/>
            </a:bodyPr>
            <a:lstStyle/>
            <a:p>
              <a:pPr algn="r"/>
              <a:r>
                <a:rPr kumimoji="1" lang="zh-CN" altLang="en-US" sz="1000" b="1" dirty="0">
                  <a:solidFill>
                    <a:schemeClr val="bg1"/>
                  </a:solidFill>
                  <a:latin typeface="Arial"/>
                  <a:cs typeface="Arial"/>
                </a:rPr>
                <a:t>产品展示</a:t>
              </a:r>
            </a:p>
          </p:txBody>
        </p:sp>
      </p:grpSp>
      <p:grpSp>
        <p:nvGrpSpPr>
          <p:cNvPr id="29" name="组 2">
            <a:extLst>
              <a:ext uri="{FF2B5EF4-FFF2-40B4-BE49-F238E27FC236}">
                <a16:creationId xmlns:a16="http://schemas.microsoft.com/office/drawing/2014/main" id="{E47FA254-434B-4C44-B0A4-E268AFAC10F0}"/>
              </a:ext>
            </a:extLst>
          </p:cNvPr>
          <p:cNvGrpSpPr/>
          <p:nvPr/>
        </p:nvGrpSpPr>
        <p:grpSpPr>
          <a:xfrm>
            <a:off x="2360428" y="786298"/>
            <a:ext cx="5655812" cy="638173"/>
            <a:chOff x="2360428" y="573936"/>
            <a:chExt cx="5655812" cy="638173"/>
          </a:xfrm>
        </p:grpSpPr>
        <p:sp>
          <p:nvSpPr>
            <p:cNvPr id="30" name="文本框 8">
              <a:extLst>
                <a:ext uri="{FF2B5EF4-FFF2-40B4-BE49-F238E27FC236}">
                  <a16:creationId xmlns:a16="http://schemas.microsoft.com/office/drawing/2014/main" id="{116F9FFF-31C5-4ACC-97CB-517BCC2B6CE5}"/>
                </a:ext>
              </a:extLst>
            </p:cNvPr>
            <p:cNvSpPr txBox="1"/>
            <p:nvPr/>
          </p:nvSpPr>
          <p:spPr>
            <a:xfrm>
              <a:off x="2978736" y="573936"/>
              <a:ext cx="5037504" cy="4825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50" b="1" dirty="0">
                  <a:solidFill>
                    <a:schemeClr val="bg1"/>
                  </a:solidFill>
                </a:rPr>
                <a:t>首页任务</a:t>
              </a:r>
            </a:p>
            <a:p>
              <a:pPr>
                <a:lnSpc>
                  <a:spcPct val="130000"/>
                </a:lnSpc>
              </a:pPr>
              <a:r>
                <a:rPr lang="zh-CN" altLang="en-US" sz="1000" dirty="0">
                  <a:solidFill>
                    <a:schemeClr val="bg1"/>
                  </a:solidFill>
                </a:rPr>
                <a:t>搭建好本地客户端连接本机外设项目，模拟远程服务器，前端页面展示调用等等。</a:t>
              </a:r>
            </a:p>
          </p:txBody>
        </p:sp>
        <p:sp>
          <p:nvSpPr>
            <p:cNvPr id="31" name="矩形 30">
              <a:extLst>
                <a:ext uri="{FF2B5EF4-FFF2-40B4-BE49-F238E27FC236}">
                  <a16:creationId xmlns:a16="http://schemas.microsoft.com/office/drawing/2014/main" id="{E2B9E2AE-76FB-4177-946C-292FFD23CC94}"/>
                </a:ext>
              </a:extLst>
            </p:cNvPr>
            <p:cNvSpPr/>
            <p:nvPr/>
          </p:nvSpPr>
          <p:spPr>
            <a:xfrm>
              <a:off x="2360428" y="653748"/>
              <a:ext cx="606677" cy="55836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2" name="组 4">
            <a:extLst>
              <a:ext uri="{FF2B5EF4-FFF2-40B4-BE49-F238E27FC236}">
                <a16:creationId xmlns:a16="http://schemas.microsoft.com/office/drawing/2014/main" id="{0EE2288E-5F09-4DD4-B0A7-EF3444697546}"/>
              </a:ext>
            </a:extLst>
          </p:cNvPr>
          <p:cNvGrpSpPr/>
          <p:nvPr/>
        </p:nvGrpSpPr>
        <p:grpSpPr>
          <a:xfrm>
            <a:off x="2488020" y="1727990"/>
            <a:ext cx="5528220" cy="670889"/>
            <a:chOff x="2488020" y="1603808"/>
            <a:chExt cx="5528220" cy="670889"/>
          </a:xfrm>
        </p:grpSpPr>
        <p:sp>
          <p:nvSpPr>
            <p:cNvPr id="33" name="文本框 32">
              <a:extLst>
                <a:ext uri="{FF2B5EF4-FFF2-40B4-BE49-F238E27FC236}">
                  <a16:creationId xmlns:a16="http://schemas.microsoft.com/office/drawing/2014/main" id="{A0BA90EE-84E2-4292-B513-20C05C2AC6BC}"/>
                </a:ext>
              </a:extLst>
            </p:cNvPr>
            <p:cNvSpPr txBox="1"/>
            <p:nvPr/>
          </p:nvSpPr>
          <p:spPr>
            <a:xfrm>
              <a:off x="2978736" y="1603808"/>
              <a:ext cx="5037504" cy="6708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b="1" dirty="0">
                  <a:solidFill>
                    <a:schemeClr val="bg1"/>
                  </a:solidFill>
                </a:rPr>
                <a:t>可行性测试</a:t>
              </a:r>
            </a:p>
            <a:p>
              <a:pPr defTabSz="457189">
                <a:lnSpc>
                  <a:spcPct val="130000"/>
                </a:lnSpc>
              </a:pPr>
              <a:r>
                <a:rPr lang="zh-CN" altLang="en-US" sz="1000" dirty="0">
                  <a:solidFill>
                    <a:prstClr val="white"/>
                  </a:solidFill>
                </a:rPr>
                <a:t>对于</a:t>
              </a:r>
              <a:r>
                <a:rPr lang="en-US" altLang="zh-CN" sz="1000" dirty="0">
                  <a:solidFill>
                    <a:prstClr val="white"/>
                  </a:solidFill>
                </a:rPr>
                <a:t>python</a:t>
              </a:r>
              <a:r>
                <a:rPr lang="zh-CN" altLang="en-US" sz="1000" dirty="0">
                  <a:solidFill>
                    <a:prstClr val="white"/>
                  </a:solidFill>
                </a:rPr>
                <a:t>项目调用本机端外设状况，</a:t>
              </a:r>
              <a:r>
                <a:rPr lang="en-US" altLang="zh-CN" sz="1000" dirty="0">
                  <a:solidFill>
                    <a:prstClr val="white"/>
                  </a:solidFill>
                </a:rPr>
                <a:t>python</a:t>
              </a:r>
              <a:r>
                <a:rPr lang="zh-CN" altLang="en-US" sz="1000" dirty="0">
                  <a:solidFill>
                    <a:prstClr val="white"/>
                  </a:solidFill>
                </a:rPr>
                <a:t>数据传输到网页端，服务端的数据传输情况进行考察。</a:t>
              </a:r>
            </a:p>
          </p:txBody>
        </p:sp>
        <p:sp>
          <p:nvSpPr>
            <p:cNvPr id="34" name="矩形 33">
              <a:extLst>
                <a:ext uri="{FF2B5EF4-FFF2-40B4-BE49-F238E27FC236}">
                  <a16:creationId xmlns:a16="http://schemas.microsoft.com/office/drawing/2014/main" id="{05079B2E-4C65-4DE8-879F-248B8E83DA63}"/>
                </a:ext>
              </a:extLst>
            </p:cNvPr>
            <p:cNvSpPr/>
            <p:nvPr/>
          </p:nvSpPr>
          <p:spPr>
            <a:xfrm>
              <a:off x="2488020" y="1681669"/>
              <a:ext cx="479086" cy="55836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5" name="组 5">
            <a:extLst>
              <a:ext uri="{FF2B5EF4-FFF2-40B4-BE49-F238E27FC236}">
                <a16:creationId xmlns:a16="http://schemas.microsoft.com/office/drawing/2014/main" id="{1830913F-97B6-4B76-B6E1-DE826A833B7F}"/>
              </a:ext>
            </a:extLst>
          </p:cNvPr>
          <p:cNvGrpSpPr/>
          <p:nvPr/>
        </p:nvGrpSpPr>
        <p:grpSpPr>
          <a:xfrm>
            <a:off x="2663766" y="2669682"/>
            <a:ext cx="5352474" cy="670889"/>
            <a:chOff x="2663766" y="2633681"/>
            <a:chExt cx="5352474" cy="670889"/>
          </a:xfrm>
        </p:grpSpPr>
        <p:sp>
          <p:nvSpPr>
            <p:cNvPr id="36" name="文本框 8">
              <a:extLst>
                <a:ext uri="{FF2B5EF4-FFF2-40B4-BE49-F238E27FC236}">
                  <a16:creationId xmlns:a16="http://schemas.microsoft.com/office/drawing/2014/main" id="{4619CFEF-728E-4160-A761-190066BC7CBA}"/>
                </a:ext>
              </a:extLst>
            </p:cNvPr>
            <p:cNvSpPr txBox="1"/>
            <p:nvPr/>
          </p:nvSpPr>
          <p:spPr>
            <a:xfrm>
              <a:off x="2978736" y="2633681"/>
              <a:ext cx="5037504" cy="6708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b="1" dirty="0">
                  <a:solidFill>
                    <a:schemeClr val="bg1"/>
                  </a:solidFill>
                </a:rPr>
                <a:t>主要任务</a:t>
              </a:r>
            </a:p>
            <a:p>
              <a:pPr defTabSz="457189">
                <a:lnSpc>
                  <a:spcPct val="130000"/>
                </a:lnSpc>
              </a:pPr>
              <a:r>
                <a:rPr lang="zh-CN" altLang="en-US" sz="1000" dirty="0">
                  <a:solidFill>
                    <a:prstClr val="white"/>
                  </a:solidFill>
                </a:rPr>
                <a:t>基本测试结束，搭建好项目结构，提取配置文件，为以后更多需求可扩展性打好坚实的项目基础架构。</a:t>
              </a:r>
            </a:p>
          </p:txBody>
        </p:sp>
        <p:sp>
          <p:nvSpPr>
            <p:cNvPr id="37" name="矩形 36">
              <a:extLst>
                <a:ext uri="{FF2B5EF4-FFF2-40B4-BE49-F238E27FC236}">
                  <a16:creationId xmlns:a16="http://schemas.microsoft.com/office/drawing/2014/main" id="{63EBA3DA-BF09-4F86-BDCE-5933AA223BDC}"/>
                </a:ext>
              </a:extLst>
            </p:cNvPr>
            <p:cNvSpPr/>
            <p:nvPr/>
          </p:nvSpPr>
          <p:spPr>
            <a:xfrm>
              <a:off x="2663766" y="2711541"/>
              <a:ext cx="303339" cy="55836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38" name="组 6">
            <a:extLst>
              <a:ext uri="{FF2B5EF4-FFF2-40B4-BE49-F238E27FC236}">
                <a16:creationId xmlns:a16="http://schemas.microsoft.com/office/drawing/2014/main" id="{9867D626-BE8E-46A1-AD68-9699B831D4A6}"/>
              </a:ext>
            </a:extLst>
          </p:cNvPr>
          <p:cNvGrpSpPr/>
          <p:nvPr/>
        </p:nvGrpSpPr>
        <p:grpSpPr>
          <a:xfrm>
            <a:off x="2901204" y="3611373"/>
            <a:ext cx="5115036" cy="636221"/>
            <a:chOff x="2901204" y="3663553"/>
            <a:chExt cx="5115036" cy="636221"/>
          </a:xfrm>
        </p:grpSpPr>
        <p:sp>
          <p:nvSpPr>
            <p:cNvPr id="39" name="文本框 8">
              <a:extLst>
                <a:ext uri="{FF2B5EF4-FFF2-40B4-BE49-F238E27FC236}">
                  <a16:creationId xmlns:a16="http://schemas.microsoft.com/office/drawing/2014/main" id="{3672D37B-B1D6-4B80-A35E-D922C7254944}"/>
                </a:ext>
              </a:extLst>
            </p:cNvPr>
            <p:cNvSpPr txBox="1"/>
            <p:nvPr/>
          </p:nvSpPr>
          <p:spPr>
            <a:xfrm>
              <a:off x="2978736" y="3663553"/>
              <a:ext cx="5037504" cy="472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b="1" dirty="0">
                  <a:solidFill>
                    <a:schemeClr val="bg1"/>
                  </a:solidFill>
                </a:rPr>
                <a:t>最终的项目优化和不断开发过程</a:t>
              </a:r>
            </a:p>
            <a:p>
              <a:pPr defTabSz="457189">
                <a:lnSpc>
                  <a:spcPct val="130000"/>
                </a:lnSpc>
              </a:pPr>
              <a:r>
                <a:rPr lang="zh-CN" altLang="en-US" sz="1000" dirty="0">
                  <a:solidFill>
                    <a:prstClr val="white"/>
                  </a:solidFill>
                </a:rPr>
                <a:t>对一些新的需求不断完善本产品，以不断达到理想状态的高可用性。。。</a:t>
              </a:r>
            </a:p>
          </p:txBody>
        </p:sp>
        <p:sp>
          <p:nvSpPr>
            <p:cNvPr id="40" name="矩形 39">
              <a:extLst>
                <a:ext uri="{FF2B5EF4-FFF2-40B4-BE49-F238E27FC236}">
                  <a16:creationId xmlns:a16="http://schemas.microsoft.com/office/drawing/2014/main" id="{8E151C30-0AA6-4831-A035-2755BD977422}"/>
                </a:ext>
              </a:extLst>
            </p:cNvPr>
            <p:cNvSpPr/>
            <p:nvPr/>
          </p:nvSpPr>
          <p:spPr>
            <a:xfrm>
              <a:off x="2901204" y="3741413"/>
              <a:ext cx="65901" cy="55836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extLst>
      <p:ext uri="{BB962C8B-B14F-4D97-AF65-F5344CB8AC3E}">
        <p14:creationId xmlns:p14="http://schemas.microsoft.com/office/powerpoint/2010/main" val="13128809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546097" y="2134770"/>
            <a:ext cx="1970762" cy="707886"/>
          </a:xfrm>
          <a:prstGeom prst="rect">
            <a:avLst/>
          </a:prstGeom>
          <a:noFill/>
          <a:effectLst>
            <a:outerShdw blurRad="50800" dist="38100" dir="2700000" algn="tl" rotWithShape="0">
              <a:prstClr val="black">
                <a:alpha val="40000"/>
              </a:prstClr>
            </a:outerShdw>
          </a:effectLst>
        </p:spPr>
        <p:txBody>
          <a:bodyPr wrap="none" lIns="91438" tIns="45719" rIns="91438" bIns="45719" rtlCol="0">
            <a:spAutoFit/>
          </a:bodyPr>
          <a:lstStyle/>
          <a:p>
            <a:r>
              <a:rPr kumimoji="1" lang="en-US" altLang="zh-CN" sz="4000" b="1" dirty="0">
                <a:solidFill>
                  <a:schemeClr val="accent6">
                    <a:lumMod val="75000"/>
                  </a:schemeClr>
                </a:solidFill>
                <a:latin typeface="Arial"/>
                <a:cs typeface="Arial"/>
              </a:rPr>
              <a:t>PART</a:t>
            </a:r>
            <a:r>
              <a:rPr kumimoji="1" lang="zh-CN" altLang="en-US" sz="4000" b="1" dirty="0">
                <a:solidFill>
                  <a:schemeClr val="accent6">
                    <a:lumMod val="75000"/>
                  </a:schemeClr>
                </a:solidFill>
                <a:latin typeface="Arial"/>
                <a:cs typeface="Arial"/>
              </a:rPr>
              <a:t> </a:t>
            </a:r>
            <a:r>
              <a:rPr kumimoji="1" lang="en-US" altLang="zh-CN" sz="4000" b="1" dirty="0">
                <a:solidFill>
                  <a:schemeClr val="accent6">
                    <a:lumMod val="75000"/>
                  </a:schemeClr>
                </a:solidFill>
                <a:latin typeface="Arial"/>
                <a:cs typeface="Arial"/>
              </a:rPr>
              <a:t>4</a:t>
            </a:r>
            <a:endParaRPr kumimoji="1" lang="zh-CN" altLang="en-US" sz="4000" b="1" dirty="0">
              <a:solidFill>
                <a:schemeClr val="accent6">
                  <a:lumMod val="75000"/>
                </a:schemeClr>
              </a:solidFill>
              <a:latin typeface="Arial"/>
              <a:cs typeface="Arial"/>
            </a:endParaRPr>
          </a:p>
        </p:txBody>
      </p:sp>
      <p:sp>
        <p:nvSpPr>
          <p:cNvPr id="11" name="文本框 10"/>
          <p:cNvSpPr txBox="1"/>
          <p:nvPr/>
        </p:nvSpPr>
        <p:spPr>
          <a:xfrm>
            <a:off x="3516859" y="2133745"/>
            <a:ext cx="2236510" cy="707886"/>
          </a:xfrm>
          <a:prstGeom prst="rect">
            <a:avLst/>
          </a:prstGeom>
          <a:noFill/>
          <a:effectLst>
            <a:outerShdw blurRad="50800" dist="38100" dir="2700000" algn="tl" rotWithShape="0">
              <a:prstClr val="black">
                <a:alpha val="40000"/>
              </a:prstClr>
            </a:outerShdw>
          </a:effectLst>
        </p:spPr>
        <p:txBody>
          <a:bodyPr wrap="none" lIns="91438" tIns="45719" rIns="91438" bIns="45719" rtlCol="0">
            <a:spAutoFit/>
          </a:bodyPr>
          <a:lstStyle/>
          <a:p>
            <a:r>
              <a:rPr kumimoji="1" lang="zh-CN" altLang="en-US" sz="4000" b="1" dirty="0">
                <a:solidFill>
                  <a:srgbClr val="FFFFFF"/>
                </a:solidFill>
                <a:latin typeface="Arial"/>
                <a:cs typeface="Arial"/>
              </a:rPr>
              <a:t>产品展示</a:t>
            </a:r>
          </a:p>
        </p:txBody>
      </p:sp>
    </p:spTree>
    <p:extLst>
      <p:ext uri="{BB962C8B-B14F-4D97-AF65-F5344CB8AC3E}">
        <p14:creationId xmlns:p14="http://schemas.microsoft.com/office/powerpoint/2010/main" val="34514180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386</Words>
  <Application>Microsoft Office PowerPoint</Application>
  <PresentationFormat>全屏显示(16:9)</PresentationFormat>
  <Paragraphs>86</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微软雅黑</vt:lpstr>
      <vt:lpstr>Arial</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第一PPT，www.1ppt.com</dc:creator>
  <dc:description>第一PPT，www.1ppt.com</dc:description>
  <cp:lastModifiedBy>想 郑</cp:lastModifiedBy>
  <cp:revision>222</cp:revision>
  <dcterms:created xsi:type="dcterms:W3CDTF">2015-01-11T01:37:17Z</dcterms:created>
  <dcterms:modified xsi:type="dcterms:W3CDTF">2019-09-27T05:23:15Z</dcterms:modified>
</cp:coreProperties>
</file>