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5"/>
    <p:restoredTop sz="94694"/>
  </p:normalViewPr>
  <p:slideViewPr>
    <p:cSldViewPr snapToGrid="0">
      <p:cViewPr>
        <p:scale>
          <a:sx n="84" d="100"/>
          <a:sy n="84" d="100"/>
        </p:scale>
        <p:origin x="-4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C6FB-5343-E049-8DAF-FB3CEEC6CC7F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E073-F478-8A4E-80A8-ED94BFFFA5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69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E073-F478-8A4E-80A8-ED94BFFFA55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53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959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7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BB80F-D381-7288-4B8A-0B7385198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996" y="2459420"/>
            <a:ext cx="5832389" cy="1441024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>
                <a:latin typeface="Helvetica" pitchFamily="2" charset="0"/>
                <a:ea typeface="Microsoft GothicNeo" panose="02000300000000000000" pitchFamily="2" charset="-127"/>
              </a:rPr>
              <a:t>Design Pattern</a:t>
            </a:r>
            <a:br>
              <a:rPr lang="en-US" altLang="ko-KR" sz="4800" dirty="0">
                <a:latin typeface="Helvetica" pitchFamily="2" charset="0"/>
                <a:ea typeface="Microsoft GothicNeo" panose="02000300000000000000" pitchFamily="2" charset="-127"/>
              </a:rPr>
            </a:br>
            <a:br>
              <a:rPr lang="en-US" altLang="ko-KR" sz="4800" dirty="0">
                <a:latin typeface="Helvetica" pitchFamily="2" charset="0"/>
                <a:ea typeface="Microsoft GothicNeo" panose="02000300000000000000" pitchFamily="2" charset="-127"/>
              </a:rPr>
            </a:br>
            <a:r>
              <a:rPr lang="en-US" altLang="ko-KR" sz="3600" dirty="0">
                <a:latin typeface="Helvetica" pitchFamily="2" charset="0"/>
                <a:ea typeface="Microsoft GothicNeo" panose="02000300000000000000" pitchFamily="2" charset="-127"/>
              </a:rPr>
              <a:t>TERM PROJECT</a:t>
            </a:r>
            <a:endParaRPr lang="en-KR" sz="3600" dirty="0">
              <a:latin typeface="Helvetica" pitchFamily="2" charset="0"/>
              <a:ea typeface="Microsoft GothicNeo" panose="02000300000000000000" pitchFamily="2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44F0F-48CE-72F0-FF71-CBA5C0AC3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043" y="5486399"/>
            <a:ext cx="5828342" cy="571469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202103316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조이수</a:t>
            </a:r>
            <a:endParaRPr lang="en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09634F0-E4FC-CE42-20CF-6403C06E3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5" r="10436" b="-1"/>
          <a:stretch/>
        </p:blipFill>
        <p:spPr>
          <a:xfrm>
            <a:off x="14498" y="761072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193-CF65-CD24-0E02-45A66643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2" y="1517904"/>
            <a:ext cx="9144001" cy="1344168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항공권 가격 조회 프로그램</a:t>
            </a:r>
            <a:endParaRPr lang="en-KR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B545-575D-7063-4ECF-9020C22B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effectLst/>
                <a:latin typeface="JetBrains Mono" panose="020B0509020102050004" pitchFamily="49" charset="77"/>
                <a:ea typeface="Malgun Gothic" panose="020B0503020000020004" pitchFamily="34" charset="-127"/>
              </a:rPr>
              <a:t>Skyscanner API</a:t>
            </a:r>
            <a:r>
              <a:rPr lang="ko-KR" altLang="en-US" sz="2400" b="1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 사용하여 특정 날짜의 항공권 정보를 데이터베이스에 저장하고</a:t>
            </a:r>
            <a:r>
              <a:rPr lang="en-US" altLang="ko-KR" sz="2400" b="1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 정보를 사용자에게 제공하는 애플리케이션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13065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E3ED-EECE-8D63-23F5-EB2CDC2A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기술 스택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C5F5-FA86-2B04-487B-A4F2ECB3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JetBrains Mono" panose="020B0509020102050004" pitchFamily="49" charset="77"/>
              </a:rPr>
              <a:t>Back-end</a:t>
            </a:r>
            <a:r>
              <a:rPr lang="en-US" b="0" i="0" dirty="0">
                <a:effectLst/>
                <a:latin typeface="JetBrains Mono" panose="020B0509020102050004" pitchFamily="49" charset="77"/>
              </a:rPr>
              <a:t>: Java, Spring Boot</a:t>
            </a:r>
          </a:p>
          <a:p>
            <a:r>
              <a:rPr lang="en-US" b="1" i="0" dirty="0">
                <a:effectLst/>
                <a:latin typeface="JetBrains Mono" panose="020B0509020102050004" pitchFamily="49" charset="77"/>
              </a:rPr>
              <a:t>Database</a:t>
            </a:r>
            <a:r>
              <a:rPr lang="en-US" b="0" i="0" dirty="0">
                <a:effectLst/>
                <a:latin typeface="JetBrains Mono" panose="020B0509020102050004" pitchFamily="49" charset="77"/>
              </a:rPr>
              <a:t>: H2 (</a:t>
            </a:r>
            <a:r>
              <a:rPr lang="ko-KR" altLang="en-US" b="0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또는 다른 </a:t>
            </a:r>
            <a:r>
              <a:rPr lang="en-US" b="0" i="0" dirty="0">
                <a:effectLst/>
                <a:latin typeface="JetBrains Mono" panose="020B0509020102050004" pitchFamily="49" charset="77"/>
              </a:rPr>
              <a:t>DBMS)</a:t>
            </a:r>
          </a:p>
          <a:p>
            <a:r>
              <a:rPr lang="en-US" b="1" i="0" dirty="0">
                <a:effectLst/>
                <a:latin typeface="JetBrains Mono" panose="020B0509020102050004" pitchFamily="49" charset="77"/>
              </a:rPr>
              <a:t>API</a:t>
            </a:r>
            <a:r>
              <a:rPr lang="en-US" b="0" i="0" dirty="0">
                <a:effectLst/>
                <a:latin typeface="JetBrains Mono" panose="020B0509020102050004" pitchFamily="49" charset="77"/>
              </a:rPr>
              <a:t>: Skyscanner API</a:t>
            </a:r>
          </a:p>
          <a:p>
            <a:r>
              <a:rPr lang="en-US" b="1" i="0" dirty="0">
                <a:effectLst/>
                <a:latin typeface="JetBrains Mono" panose="020B0509020102050004" pitchFamily="49" charset="77"/>
              </a:rPr>
              <a:t>Version Control</a:t>
            </a:r>
            <a:r>
              <a:rPr lang="en-US" b="0" i="0" dirty="0">
                <a:effectLst/>
                <a:latin typeface="JetBrains Mono" panose="020B0509020102050004" pitchFamily="49" charset="77"/>
              </a:rPr>
              <a:t>: Git</a:t>
            </a:r>
          </a:p>
        </p:txBody>
      </p:sp>
    </p:spTree>
    <p:extLst>
      <p:ext uri="{BB962C8B-B14F-4D97-AF65-F5344CB8AC3E}">
        <p14:creationId xmlns:p14="http://schemas.microsoft.com/office/powerpoint/2010/main" val="16458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856A-B331-8683-9E31-FB0BDC0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Repository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패턴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8CA4-5431-0EE4-57C8-9E7EA02B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Repository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패턴은 데이터베이스와 비즈니스 로직 사이에 중간 계층을 생성하는 설계 패턴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 프로젝트에서는 항공권 정보를 데이터베이스에 저장하고 조회하는 로직을 구현하는데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Repository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패턴을 사용함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931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8B02-DD2A-F87A-5B81-5429233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Factory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패턴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B463-2B73-CF53-8FC9-41B0F55A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Factory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패턴은 객체 생성 로직을 클라이언트 코드에서 분리하는 설계 패턴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Skyscanner API</a:t>
            </a:r>
            <a:r>
              <a:rPr lang="ko-KR" altLang="en-US" sz="2400" dirty="0">
                <a:solidFill>
                  <a:srgbClr val="374151"/>
                </a:solidFill>
                <a:latin typeface="Söhne"/>
              </a:rPr>
              <a:t>를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사용하여 데이터를 가져오는 과정에서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Factory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패턴을 사용함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15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5005-DE8D-4DBD-D5B4-327CC6C1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Observer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패턴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E21C-18FB-4CCD-571E-4582E657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Observer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패턴은 한 객체의 상태가 변경될 때 다른 객체들에게 알림을 보내는 설계 패턴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항공권 가격에 변동이 있을 때 사용자에게 알림을 보내는 기능을 구현하는데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Observer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패턴을 사용함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78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559E-267F-451E-6992-F6898AB0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D61-5636-D987-441C-8D8B69C3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79861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131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Malgun Gothic</vt:lpstr>
      <vt:lpstr>Söhne</vt:lpstr>
      <vt:lpstr>Aharoni</vt:lpstr>
      <vt:lpstr>Arial</vt:lpstr>
      <vt:lpstr>Avenir Next LT Pro</vt:lpstr>
      <vt:lpstr>Calibri</vt:lpstr>
      <vt:lpstr>Helvetica</vt:lpstr>
      <vt:lpstr>JetBrains Mono</vt:lpstr>
      <vt:lpstr>PrismaticVTI</vt:lpstr>
      <vt:lpstr>Design Pattern  TERM PROJECT</vt:lpstr>
      <vt:lpstr>항공권 가격 조회 프로그램</vt:lpstr>
      <vt:lpstr>기술 스택</vt:lpstr>
      <vt:lpstr>Repository 패턴</vt:lpstr>
      <vt:lpstr>Factory 패턴</vt:lpstr>
      <vt:lpstr>Observer 패턴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TERM PROJECT</dc:title>
  <dc:creator>조이수</dc:creator>
  <cp:lastModifiedBy>조이수</cp:lastModifiedBy>
  <cp:revision>1</cp:revision>
  <dcterms:created xsi:type="dcterms:W3CDTF">2023-05-21T10:24:30Z</dcterms:created>
  <dcterms:modified xsi:type="dcterms:W3CDTF">2023-05-21T10:54:15Z</dcterms:modified>
</cp:coreProperties>
</file>